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640" r:id="rId3"/>
    <p:sldId id="317" r:id="rId4"/>
    <p:sldId id="316" r:id="rId5"/>
    <p:sldId id="318" r:id="rId6"/>
    <p:sldId id="320" r:id="rId7"/>
    <p:sldId id="319" r:id="rId8"/>
    <p:sldId id="321" r:id="rId9"/>
    <p:sldId id="323" r:id="rId10"/>
    <p:sldId id="322" r:id="rId11"/>
    <p:sldId id="324" r:id="rId12"/>
    <p:sldId id="325" r:id="rId13"/>
    <p:sldId id="644" r:id="rId14"/>
    <p:sldId id="643" r:id="rId15"/>
    <p:sldId id="645" r:id="rId16"/>
    <p:sldId id="646" r:id="rId17"/>
    <p:sldId id="647" r:id="rId18"/>
    <p:sldId id="660" r:id="rId19"/>
    <p:sldId id="661" r:id="rId20"/>
    <p:sldId id="662" r:id="rId21"/>
    <p:sldId id="663" r:id="rId22"/>
    <p:sldId id="664" r:id="rId23"/>
    <p:sldId id="648" r:id="rId24"/>
    <p:sldId id="649" r:id="rId25"/>
    <p:sldId id="650" r:id="rId26"/>
    <p:sldId id="665" r:id="rId27"/>
    <p:sldId id="678" r:id="rId28"/>
    <p:sldId id="652" r:id="rId29"/>
    <p:sldId id="651" r:id="rId30"/>
    <p:sldId id="653" r:id="rId31"/>
    <p:sldId id="654" r:id="rId32"/>
    <p:sldId id="655" r:id="rId33"/>
    <p:sldId id="657" r:id="rId34"/>
    <p:sldId id="656" r:id="rId35"/>
    <p:sldId id="659" r:id="rId36"/>
    <p:sldId id="658" r:id="rId37"/>
    <p:sldId id="666" r:id="rId38"/>
    <p:sldId id="667" r:id="rId39"/>
    <p:sldId id="669" r:id="rId40"/>
    <p:sldId id="670" r:id="rId41"/>
    <p:sldId id="680" r:id="rId42"/>
    <p:sldId id="679" r:id="rId43"/>
    <p:sldId id="672" r:id="rId44"/>
    <p:sldId id="671" r:id="rId45"/>
    <p:sldId id="673" r:id="rId46"/>
    <p:sldId id="675" r:id="rId47"/>
    <p:sldId id="676" r:id="rId48"/>
    <p:sldId id="677" r:id="rId49"/>
    <p:sldId id="30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课" id="{DE3AB2EC-E128-4A65-AD36-2896AF55101C}">
          <p14:sldIdLst>
            <p14:sldId id="256"/>
            <p14:sldId id="640"/>
            <p14:sldId id="317"/>
            <p14:sldId id="316"/>
            <p14:sldId id="318"/>
            <p14:sldId id="320"/>
            <p14:sldId id="319"/>
            <p14:sldId id="321"/>
            <p14:sldId id="323"/>
            <p14:sldId id="322"/>
            <p14:sldId id="324"/>
            <p14:sldId id="325"/>
            <p14:sldId id="644"/>
            <p14:sldId id="643"/>
            <p14:sldId id="645"/>
            <p14:sldId id="646"/>
            <p14:sldId id="647"/>
            <p14:sldId id="660"/>
            <p14:sldId id="661"/>
            <p14:sldId id="662"/>
            <p14:sldId id="663"/>
            <p14:sldId id="664"/>
            <p14:sldId id="648"/>
            <p14:sldId id="649"/>
            <p14:sldId id="650"/>
            <p14:sldId id="665"/>
            <p14:sldId id="678"/>
            <p14:sldId id="652"/>
            <p14:sldId id="651"/>
            <p14:sldId id="653"/>
            <p14:sldId id="654"/>
            <p14:sldId id="655"/>
            <p14:sldId id="657"/>
            <p14:sldId id="656"/>
            <p14:sldId id="659"/>
            <p14:sldId id="658"/>
            <p14:sldId id="666"/>
            <p14:sldId id="667"/>
            <p14:sldId id="669"/>
            <p14:sldId id="670"/>
            <p14:sldId id="680"/>
            <p14:sldId id="679"/>
            <p14:sldId id="672"/>
            <p14:sldId id="671"/>
            <p14:sldId id="673"/>
            <p14:sldId id="675"/>
            <p14:sldId id="676"/>
            <p14:sldId id="677"/>
            <p14:sldId id="309"/>
          </p14:sldIdLst>
        </p14:section>
        <p14:section name="附录" id="{B98F2345-EFFE-4B87-A70F-6432F815C6D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50" d="100"/>
          <a:sy n="150" d="100"/>
        </p:scale>
        <p:origin x="76"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 Liu" userId="eb9fa73d484f74de" providerId="LiveId" clId="{99FF355E-0ADE-45E3-B2F8-EA77A220D2B4}"/>
    <pc:docChg chg="undo custSel addSld delSld modSld sldOrd modSection">
      <pc:chgData name="Yi Liu" userId="eb9fa73d484f74de" providerId="LiveId" clId="{99FF355E-0ADE-45E3-B2F8-EA77A220D2B4}" dt="2023-10-17T05:56:58.431" v="4075"/>
      <pc:docMkLst>
        <pc:docMk/>
      </pc:docMkLst>
      <pc:sldChg chg="modSp mod">
        <pc:chgData name="Yi Liu" userId="eb9fa73d484f74de" providerId="LiveId" clId="{99FF355E-0ADE-45E3-B2F8-EA77A220D2B4}" dt="2023-10-14T06:23:04.591" v="23" actId="20577"/>
        <pc:sldMkLst>
          <pc:docMk/>
          <pc:sldMk cId="1562787813" sldId="256"/>
        </pc:sldMkLst>
        <pc:spChg chg="mod">
          <ac:chgData name="Yi Liu" userId="eb9fa73d484f74de" providerId="LiveId" clId="{99FF355E-0ADE-45E3-B2F8-EA77A220D2B4}" dt="2023-10-14T06:23:04.591" v="23" actId="20577"/>
          <ac:spMkLst>
            <pc:docMk/>
            <pc:sldMk cId="1562787813" sldId="256"/>
            <ac:spMk id="2" creationId="{9D4030C4-171F-4A0B-9892-882F14A6A2D4}"/>
          </ac:spMkLst>
        </pc:spChg>
      </pc:sldChg>
      <pc:sldChg chg="modSp mod">
        <pc:chgData name="Yi Liu" userId="eb9fa73d484f74de" providerId="LiveId" clId="{99FF355E-0ADE-45E3-B2F8-EA77A220D2B4}" dt="2023-10-14T06:46:49.785" v="239" actId="20577"/>
        <pc:sldMkLst>
          <pc:docMk/>
          <pc:sldMk cId="47867012" sldId="310"/>
        </pc:sldMkLst>
        <pc:spChg chg="mod">
          <ac:chgData name="Yi Liu" userId="eb9fa73d484f74de" providerId="LiveId" clId="{99FF355E-0ADE-45E3-B2F8-EA77A220D2B4}" dt="2023-10-14T06:46:49.785" v="239" actId="20577"/>
          <ac:spMkLst>
            <pc:docMk/>
            <pc:sldMk cId="47867012" sldId="310"/>
            <ac:spMk id="3" creationId="{2C91DB2F-1290-4C5F-B707-9878C19015B5}"/>
          </ac:spMkLst>
        </pc:spChg>
      </pc:sldChg>
      <pc:sldChg chg="del">
        <pc:chgData name="Yi Liu" userId="eb9fa73d484f74de" providerId="LiveId" clId="{99FF355E-0ADE-45E3-B2F8-EA77A220D2B4}" dt="2023-10-14T06:47:09.502" v="240" actId="47"/>
        <pc:sldMkLst>
          <pc:docMk/>
          <pc:sldMk cId="2224263781" sldId="556"/>
        </pc:sldMkLst>
      </pc:sldChg>
      <pc:sldChg chg="del">
        <pc:chgData name="Yi Liu" userId="eb9fa73d484f74de" providerId="LiveId" clId="{99FF355E-0ADE-45E3-B2F8-EA77A220D2B4}" dt="2023-10-14T06:47:09.502" v="240" actId="47"/>
        <pc:sldMkLst>
          <pc:docMk/>
          <pc:sldMk cId="2555178229" sldId="569"/>
        </pc:sldMkLst>
      </pc:sldChg>
      <pc:sldChg chg="del">
        <pc:chgData name="Yi Liu" userId="eb9fa73d484f74de" providerId="LiveId" clId="{99FF355E-0ADE-45E3-B2F8-EA77A220D2B4}" dt="2023-10-14T06:47:09.502" v="240" actId="47"/>
        <pc:sldMkLst>
          <pc:docMk/>
          <pc:sldMk cId="3042212599" sldId="571"/>
        </pc:sldMkLst>
      </pc:sldChg>
      <pc:sldChg chg="del">
        <pc:chgData name="Yi Liu" userId="eb9fa73d484f74de" providerId="LiveId" clId="{99FF355E-0ADE-45E3-B2F8-EA77A220D2B4}" dt="2023-10-14T06:47:09.502" v="240" actId="47"/>
        <pc:sldMkLst>
          <pc:docMk/>
          <pc:sldMk cId="832913264" sldId="572"/>
        </pc:sldMkLst>
      </pc:sldChg>
      <pc:sldChg chg="del">
        <pc:chgData name="Yi Liu" userId="eb9fa73d484f74de" providerId="LiveId" clId="{99FF355E-0ADE-45E3-B2F8-EA77A220D2B4}" dt="2023-10-14T06:47:09.502" v="240" actId="47"/>
        <pc:sldMkLst>
          <pc:docMk/>
          <pc:sldMk cId="1779295396" sldId="573"/>
        </pc:sldMkLst>
      </pc:sldChg>
      <pc:sldChg chg="del">
        <pc:chgData name="Yi Liu" userId="eb9fa73d484f74de" providerId="LiveId" clId="{99FF355E-0ADE-45E3-B2F8-EA77A220D2B4}" dt="2023-10-14T06:47:09.502" v="240" actId="47"/>
        <pc:sldMkLst>
          <pc:docMk/>
          <pc:sldMk cId="1623277204" sldId="574"/>
        </pc:sldMkLst>
      </pc:sldChg>
      <pc:sldChg chg="del">
        <pc:chgData name="Yi Liu" userId="eb9fa73d484f74de" providerId="LiveId" clId="{99FF355E-0ADE-45E3-B2F8-EA77A220D2B4}" dt="2023-10-14T06:47:09.502" v="240" actId="47"/>
        <pc:sldMkLst>
          <pc:docMk/>
          <pc:sldMk cId="1088747157" sldId="575"/>
        </pc:sldMkLst>
      </pc:sldChg>
      <pc:sldChg chg="del">
        <pc:chgData name="Yi Liu" userId="eb9fa73d484f74de" providerId="LiveId" clId="{99FF355E-0ADE-45E3-B2F8-EA77A220D2B4}" dt="2023-10-14T06:47:09.502" v="240" actId="47"/>
        <pc:sldMkLst>
          <pc:docMk/>
          <pc:sldMk cId="3078049634" sldId="576"/>
        </pc:sldMkLst>
      </pc:sldChg>
      <pc:sldChg chg="del">
        <pc:chgData name="Yi Liu" userId="eb9fa73d484f74de" providerId="LiveId" clId="{99FF355E-0ADE-45E3-B2F8-EA77A220D2B4}" dt="2023-10-14T06:47:09.502" v="240" actId="47"/>
        <pc:sldMkLst>
          <pc:docMk/>
          <pc:sldMk cId="1412157154" sldId="577"/>
        </pc:sldMkLst>
      </pc:sldChg>
      <pc:sldChg chg="del">
        <pc:chgData name="Yi Liu" userId="eb9fa73d484f74de" providerId="LiveId" clId="{99FF355E-0ADE-45E3-B2F8-EA77A220D2B4}" dt="2023-10-14T06:47:09.502" v="240" actId="47"/>
        <pc:sldMkLst>
          <pc:docMk/>
          <pc:sldMk cId="233078772" sldId="578"/>
        </pc:sldMkLst>
      </pc:sldChg>
      <pc:sldChg chg="del">
        <pc:chgData name="Yi Liu" userId="eb9fa73d484f74de" providerId="LiveId" clId="{99FF355E-0ADE-45E3-B2F8-EA77A220D2B4}" dt="2023-10-14T06:47:09.502" v="240" actId="47"/>
        <pc:sldMkLst>
          <pc:docMk/>
          <pc:sldMk cId="4214499574" sldId="579"/>
        </pc:sldMkLst>
      </pc:sldChg>
      <pc:sldChg chg="del">
        <pc:chgData name="Yi Liu" userId="eb9fa73d484f74de" providerId="LiveId" clId="{99FF355E-0ADE-45E3-B2F8-EA77A220D2B4}" dt="2023-10-14T06:47:09.502" v="240" actId="47"/>
        <pc:sldMkLst>
          <pc:docMk/>
          <pc:sldMk cId="1418814633" sldId="580"/>
        </pc:sldMkLst>
      </pc:sldChg>
      <pc:sldChg chg="del">
        <pc:chgData name="Yi Liu" userId="eb9fa73d484f74de" providerId="LiveId" clId="{99FF355E-0ADE-45E3-B2F8-EA77A220D2B4}" dt="2023-10-14T06:47:09.502" v="240" actId="47"/>
        <pc:sldMkLst>
          <pc:docMk/>
          <pc:sldMk cId="1729842775" sldId="581"/>
        </pc:sldMkLst>
      </pc:sldChg>
      <pc:sldChg chg="del">
        <pc:chgData name="Yi Liu" userId="eb9fa73d484f74de" providerId="LiveId" clId="{99FF355E-0ADE-45E3-B2F8-EA77A220D2B4}" dt="2023-10-14T06:47:09.502" v="240" actId="47"/>
        <pc:sldMkLst>
          <pc:docMk/>
          <pc:sldMk cId="3145497904" sldId="582"/>
        </pc:sldMkLst>
      </pc:sldChg>
      <pc:sldChg chg="del">
        <pc:chgData name="Yi Liu" userId="eb9fa73d484f74de" providerId="LiveId" clId="{99FF355E-0ADE-45E3-B2F8-EA77A220D2B4}" dt="2023-10-14T06:47:09.502" v="240" actId="47"/>
        <pc:sldMkLst>
          <pc:docMk/>
          <pc:sldMk cId="2119429737" sldId="583"/>
        </pc:sldMkLst>
      </pc:sldChg>
      <pc:sldChg chg="del">
        <pc:chgData name="Yi Liu" userId="eb9fa73d484f74de" providerId="LiveId" clId="{99FF355E-0ADE-45E3-B2F8-EA77A220D2B4}" dt="2023-10-14T06:47:09.502" v="240" actId="47"/>
        <pc:sldMkLst>
          <pc:docMk/>
          <pc:sldMk cId="3923056636" sldId="584"/>
        </pc:sldMkLst>
      </pc:sldChg>
      <pc:sldChg chg="del">
        <pc:chgData name="Yi Liu" userId="eb9fa73d484f74de" providerId="LiveId" clId="{99FF355E-0ADE-45E3-B2F8-EA77A220D2B4}" dt="2023-10-14T06:47:09.502" v="240" actId="47"/>
        <pc:sldMkLst>
          <pc:docMk/>
          <pc:sldMk cId="390754714" sldId="585"/>
        </pc:sldMkLst>
      </pc:sldChg>
      <pc:sldChg chg="del">
        <pc:chgData name="Yi Liu" userId="eb9fa73d484f74de" providerId="LiveId" clId="{99FF355E-0ADE-45E3-B2F8-EA77A220D2B4}" dt="2023-10-14T06:47:09.502" v="240" actId="47"/>
        <pc:sldMkLst>
          <pc:docMk/>
          <pc:sldMk cId="2518053638" sldId="586"/>
        </pc:sldMkLst>
      </pc:sldChg>
      <pc:sldChg chg="del">
        <pc:chgData name="Yi Liu" userId="eb9fa73d484f74de" providerId="LiveId" clId="{99FF355E-0ADE-45E3-B2F8-EA77A220D2B4}" dt="2023-10-14T06:47:09.502" v="240" actId="47"/>
        <pc:sldMkLst>
          <pc:docMk/>
          <pc:sldMk cId="2953874372" sldId="587"/>
        </pc:sldMkLst>
      </pc:sldChg>
      <pc:sldChg chg="del">
        <pc:chgData name="Yi Liu" userId="eb9fa73d484f74de" providerId="LiveId" clId="{99FF355E-0ADE-45E3-B2F8-EA77A220D2B4}" dt="2023-10-14T06:47:09.502" v="240" actId="47"/>
        <pc:sldMkLst>
          <pc:docMk/>
          <pc:sldMk cId="1030861408" sldId="588"/>
        </pc:sldMkLst>
      </pc:sldChg>
      <pc:sldChg chg="del">
        <pc:chgData name="Yi Liu" userId="eb9fa73d484f74de" providerId="LiveId" clId="{99FF355E-0ADE-45E3-B2F8-EA77A220D2B4}" dt="2023-10-14T06:47:09.502" v="240" actId="47"/>
        <pc:sldMkLst>
          <pc:docMk/>
          <pc:sldMk cId="2515798336" sldId="589"/>
        </pc:sldMkLst>
      </pc:sldChg>
      <pc:sldChg chg="del">
        <pc:chgData name="Yi Liu" userId="eb9fa73d484f74de" providerId="LiveId" clId="{99FF355E-0ADE-45E3-B2F8-EA77A220D2B4}" dt="2023-10-14T06:47:09.502" v="240" actId="47"/>
        <pc:sldMkLst>
          <pc:docMk/>
          <pc:sldMk cId="1917428711" sldId="590"/>
        </pc:sldMkLst>
      </pc:sldChg>
      <pc:sldChg chg="del">
        <pc:chgData name="Yi Liu" userId="eb9fa73d484f74de" providerId="LiveId" clId="{99FF355E-0ADE-45E3-B2F8-EA77A220D2B4}" dt="2023-10-14T06:47:09.502" v="240" actId="47"/>
        <pc:sldMkLst>
          <pc:docMk/>
          <pc:sldMk cId="4078422395" sldId="591"/>
        </pc:sldMkLst>
      </pc:sldChg>
      <pc:sldChg chg="del">
        <pc:chgData name="Yi Liu" userId="eb9fa73d484f74de" providerId="LiveId" clId="{99FF355E-0ADE-45E3-B2F8-EA77A220D2B4}" dt="2023-10-14T06:47:09.502" v="240" actId="47"/>
        <pc:sldMkLst>
          <pc:docMk/>
          <pc:sldMk cId="2716632621" sldId="592"/>
        </pc:sldMkLst>
      </pc:sldChg>
      <pc:sldChg chg="del">
        <pc:chgData name="Yi Liu" userId="eb9fa73d484f74de" providerId="LiveId" clId="{99FF355E-0ADE-45E3-B2F8-EA77A220D2B4}" dt="2023-10-14T06:47:09.502" v="240" actId="47"/>
        <pc:sldMkLst>
          <pc:docMk/>
          <pc:sldMk cId="1644623957" sldId="593"/>
        </pc:sldMkLst>
      </pc:sldChg>
      <pc:sldChg chg="del">
        <pc:chgData name="Yi Liu" userId="eb9fa73d484f74de" providerId="LiveId" clId="{99FF355E-0ADE-45E3-B2F8-EA77A220D2B4}" dt="2023-10-14T06:47:09.502" v="240" actId="47"/>
        <pc:sldMkLst>
          <pc:docMk/>
          <pc:sldMk cId="1324657662" sldId="594"/>
        </pc:sldMkLst>
      </pc:sldChg>
      <pc:sldChg chg="del">
        <pc:chgData name="Yi Liu" userId="eb9fa73d484f74de" providerId="LiveId" clId="{99FF355E-0ADE-45E3-B2F8-EA77A220D2B4}" dt="2023-10-14T06:47:15.961" v="241" actId="47"/>
        <pc:sldMkLst>
          <pc:docMk/>
          <pc:sldMk cId="2920932775" sldId="595"/>
        </pc:sldMkLst>
      </pc:sldChg>
      <pc:sldChg chg="modSp mod modAnim">
        <pc:chgData name="Yi Liu" userId="eb9fa73d484f74de" providerId="LiveId" clId="{99FF355E-0ADE-45E3-B2F8-EA77A220D2B4}" dt="2023-10-17T05:07:03.590" v="3982"/>
        <pc:sldMkLst>
          <pc:docMk/>
          <pc:sldMk cId="1736471738" sldId="597"/>
        </pc:sldMkLst>
        <pc:spChg chg="mod">
          <ac:chgData name="Yi Liu" userId="eb9fa73d484f74de" providerId="LiveId" clId="{99FF355E-0ADE-45E3-B2F8-EA77A220D2B4}" dt="2023-10-17T03:23:09.548" v="3262" actId="20577"/>
          <ac:spMkLst>
            <pc:docMk/>
            <pc:sldMk cId="1736471738" sldId="597"/>
            <ac:spMk id="3" creationId="{A9E05CCC-446E-4155-B894-523909E4B5AB}"/>
          </ac:spMkLst>
        </pc:spChg>
      </pc:sldChg>
      <pc:sldChg chg="addSp modSp mod">
        <pc:chgData name="Yi Liu" userId="eb9fa73d484f74de" providerId="LiveId" clId="{99FF355E-0ADE-45E3-B2F8-EA77A220D2B4}" dt="2023-10-17T03:24:37.567" v="3269" actId="14100"/>
        <pc:sldMkLst>
          <pc:docMk/>
          <pc:sldMk cId="130164663" sldId="599"/>
        </pc:sldMkLst>
        <pc:spChg chg="add mod">
          <ac:chgData name="Yi Liu" userId="eb9fa73d484f74de" providerId="LiveId" clId="{99FF355E-0ADE-45E3-B2F8-EA77A220D2B4}" dt="2023-10-17T03:23:18.051" v="3265" actId="1076"/>
          <ac:spMkLst>
            <pc:docMk/>
            <pc:sldMk cId="130164663" sldId="599"/>
            <ac:spMk id="7" creationId="{FDF35C41-60C0-466B-B6DA-181059DE08CE}"/>
          </ac:spMkLst>
        </pc:spChg>
        <pc:picChg chg="add mod">
          <ac:chgData name="Yi Liu" userId="eb9fa73d484f74de" providerId="LiveId" clId="{99FF355E-0ADE-45E3-B2F8-EA77A220D2B4}" dt="2023-10-17T03:24:37.567" v="3269" actId="14100"/>
          <ac:picMkLst>
            <pc:docMk/>
            <pc:sldMk cId="130164663" sldId="599"/>
            <ac:picMk id="9" creationId="{66CF575D-0407-4324-84A6-9D6E42329863}"/>
          </ac:picMkLst>
        </pc:picChg>
      </pc:sldChg>
      <pc:sldChg chg="modAnim">
        <pc:chgData name="Yi Liu" userId="eb9fa73d484f74de" providerId="LiveId" clId="{99FF355E-0ADE-45E3-B2F8-EA77A220D2B4}" dt="2023-10-17T05:15:40.278" v="3983"/>
        <pc:sldMkLst>
          <pc:docMk/>
          <pc:sldMk cId="3468644140" sldId="600"/>
        </pc:sldMkLst>
      </pc:sldChg>
      <pc:sldChg chg="modAnim">
        <pc:chgData name="Yi Liu" userId="eb9fa73d484f74de" providerId="LiveId" clId="{99FF355E-0ADE-45E3-B2F8-EA77A220D2B4}" dt="2023-10-17T05:16:23.681" v="3989"/>
        <pc:sldMkLst>
          <pc:docMk/>
          <pc:sldMk cId="172440449" sldId="603"/>
        </pc:sldMkLst>
      </pc:sldChg>
      <pc:sldChg chg="modSp mod modAnim">
        <pc:chgData name="Yi Liu" userId="eb9fa73d484f74de" providerId="LiveId" clId="{99FF355E-0ADE-45E3-B2F8-EA77A220D2B4}" dt="2023-10-17T05:17:02.528" v="3991"/>
        <pc:sldMkLst>
          <pc:docMk/>
          <pc:sldMk cId="724674171" sldId="604"/>
        </pc:sldMkLst>
        <pc:spChg chg="mod">
          <ac:chgData name="Yi Liu" userId="eb9fa73d484f74de" providerId="LiveId" clId="{99FF355E-0ADE-45E3-B2F8-EA77A220D2B4}" dt="2023-10-14T06:47:55.429" v="244" actId="1076"/>
          <ac:spMkLst>
            <pc:docMk/>
            <pc:sldMk cId="724674171" sldId="604"/>
            <ac:spMk id="7" creationId="{85E91803-2964-46AD-A40C-4ECDAF8DC7F3}"/>
          </ac:spMkLst>
        </pc:spChg>
      </pc:sldChg>
      <pc:sldChg chg="modAnim">
        <pc:chgData name="Yi Liu" userId="eb9fa73d484f74de" providerId="LiveId" clId="{99FF355E-0ADE-45E3-B2F8-EA77A220D2B4}" dt="2023-10-17T05:17:35.028" v="3992"/>
        <pc:sldMkLst>
          <pc:docMk/>
          <pc:sldMk cId="3955302907" sldId="606"/>
        </pc:sldMkLst>
      </pc:sldChg>
      <pc:sldChg chg="modSp new mod modAnim">
        <pc:chgData name="Yi Liu" userId="eb9fa73d484f74de" providerId="LiveId" clId="{99FF355E-0ADE-45E3-B2F8-EA77A220D2B4}" dt="2023-10-17T05:49:59.565" v="4027" actId="207"/>
        <pc:sldMkLst>
          <pc:docMk/>
          <pc:sldMk cId="2869906020" sldId="607"/>
        </pc:sldMkLst>
        <pc:spChg chg="mod">
          <ac:chgData name="Yi Liu" userId="eb9fa73d484f74de" providerId="LiveId" clId="{99FF355E-0ADE-45E3-B2F8-EA77A220D2B4}" dt="2023-10-14T07:20:26.696" v="291" actId="20577"/>
          <ac:spMkLst>
            <pc:docMk/>
            <pc:sldMk cId="2869906020" sldId="607"/>
            <ac:spMk id="2" creationId="{8A0EBAAF-5A34-4A91-A2EC-03002EEB202F}"/>
          </ac:spMkLst>
        </pc:spChg>
        <pc:spChg chg="mod">
          <ac:chgData name="Yi Liu" userId="eb9fa73d484f74de" providerId="LiveId" clId="{99FF355E-0ADE-45E3-B2F8-EA77A220D2B4}" dt="2023-10-17T05:49:59.565" v="4027" actId="207"/>
          <ac:spMkLst>
            <pc:docMk/>
            <pc:sldMk cId="2869906020" sldId="607"/>
            <ac:spMk id="3" creationId="{72315DE0-180B-40E0-888C-139F20DCB521}"/>
          </ac:spMkLst>
        </pc:spChg>
      </pc:sldChg>
      <pc:sldChg chg="addSp delSp modSp new mod modClrScheme chgLayout">
        <pc:chgData name="Yi Liu" userId="eb9fa73d484f74de" providerId="LiveId" clId="{99FF355E-0ADE-45E3-B2F8-EA77A220D2B4}" dt="2023-10-14T06:48:25.714" v="276" actId="20577"/>
        <pc:sldMkLst>
          <pc:docMk/>
          <pc:sldMk cId="1346322935" sldId="608"/>
        </pc:sldMkLst>
        <pc:spChg chg="del mod ord">
          <ac:chgData name="Yi Liu" userId="eb9fa73d484f74de" providerId="LiveId" clId="{99FF355E-0ADE-45E3-B2F8-EA77A220D2B4}" dt="2023-10-14T06:48:19.970" v="247" actId="700"/>
          <ac:spMkLst>
            <pc:docMk/>
            <pc:sldMk cId="1346322935" sldId="608"/>
            <ac:spMk id="2" creationId="{FC8FA9BF-1447-4A87-A387-2C60FA3BCA58}"/>
          </ac:spMkLst>
        </pc:spChg>
        <pc:spChg chg="del mod ord">
          <ac:chgData name="Yi Liu" userId="eb9fa73d484f74de" providerId="LiveId" clId="{99FF355E-0ADE-45E3-B2F8-EA77A220D2B4}" dt="2023-10-14T06:48:19.970" v="247" actId="700"/>
          <ac:spMkLst>
            <pc:docMk/>
            <pc:sldMk cId="1346322935" sldId="608"/>
            <ac:spMk id="3" creationId="{35873804-7C60-4D8F-95D3-E13696B16EA4}"/>
          </ac:spMkLst>
        </pc:spChg>
        <pc:spChg chg="mod ord">
          <ac:chgData name="Yi Liu" userId="eb9fa73d484f74de" providerId="LiveId" clId="{99FF355E-0ADE-45E3-B2F8-EA77A220D2B4}" dt="2023-10-14T06:48:19.970" v="247" actId="700"/>
          <ac:spMkLst>
            <pc:docMk/>
            <pc:sldMk cId="1346322935" sldId="608"/>
            <ac:spMk id="4" creationId="{A11DAE4E-C9F0-4CCC-BF11-A7BA45D96D47}"/>
          </ac:spMkLst>
        </pc:spChg>
        <pc:spChg chg="add mod ord">
          <ac:chgData name="Yi Liu" userId="eb9fa73d484f74de" providerId="LiveId" clId="{99FF355E-0ADE-45E3-B2F8-EA77A220D2B4}" dt="2023-10-14T06:48:25.714" v="276" actId="20577"/>
          <ac:spMkLst>
            <pc:docMk/>
            <pc:sldMk cId="1346322935" sldId="608"/>
            <ac:spMk id="5" creationId="{7C8D23FD-5981-4053-A7A1-124AEB40C3C8}"/>
          </ac:spMkLst>
        </pc:spChg>
        <pc:spChg chg="add mod ord">
          <ac:chgData name="Yi Liu" userId="eb9fa73d484f74de" providerId="LiveId" clId="{99FF355E-0ADE-45E3-B2F8-EA77A220D2B4}" dt="2023-10-14T06:48:19.970" v="247" actId="700"/>
          <ac:spMkLst>
            <pc:docMk/>
            <pc:sldMk cId="1346322935" sldId="608"/>
            <ac:spMk id="6" creationId="{D8649FA5-4040-4DF7-BAEE-BBDF38512627}"/>
          </ac:spMkLst>
        </pc:spChg>
      </pc:sldChg>
      <pc:sldChg chg="addSp modSp new mod modAnim">
        <pc:chgData name="Yi Liu" userId="eb9fa73d484f74de" providerId="LiveId" clId="{99FF355E-0ADE-45E3-B2F8-EA77A220D2B4}" dt="2023-10-17T05:32:28.601" v="3998"/>
        <pc:sldMkLst>
          <pc:docMk/>
          <pc:sldMk cId="3085225087" sldId="609"/>
        </pc:sldMkLst>
        <pc:spChg chg="mod">
          <ac:chgData name="Yi Liu" userId="eb9fa73d484f74de" providerId="LiveId" clId="{99FF355E-0ADE-45E3-B2F8-EA77A220D2B4}" dt="2023-10-14T07:23:59.257" v="777" actId="20577"/>
          <ac:spMkLst>
            <pc:docMk/>
            <pc:sldMk cId="3085225087" sldId="609"/>
            <ac:spMk id="2" creationId="{7A1384A4-B34B-4583-B317-69BB02536CEE}"/>
          </ac:spMkLst>
        </pc:spChg>
        <pc:spChg chg="mod">
          <ac:chgData name="Yi Liu" userId="eb9fa73d484f74de" providerId="LiveId" clId="{99FF355E-0ADE-45E3-B2F8-EA77A220D2B4}" dt="2023-10-17T03:32:59.803" v="3336" actId="20577"/>
          <ac:spMkLst>
            <pc:docMk/>
            <pc:sldMk cId="3085225087" sldId="609"/>
            <ac:spMk id="3" creationId="{64209756-9BFB-42B3-BCCE-1A61DC690738}"/>
          </ac:spMkLst>
        </pc:spChg>
        <pc:spChg chg="add mod">
          <ac:chgData name="Yi Liu" userId="eb9fa73d484f74de" providerId="LiveId" clId="{99FF355E-0ADE-45E3-B2F8-EA77A220D2B4}" dt="2023-10-14T07:25:07.448" v="847" actId="1076"/>
          <ac:spMkLst>
            <pc:docMk/>
            <pc:sldMk cId="3085225087" sldId="609"/>
            <ac:spMk id="5" creationId="{F31550E4-4882-4424-B6B6-E81FC3017B06}"/>
          </ac:spMkLst>
        </pc:spChg>
      </pc:sldChg>
      <pc:sldChg chg="addSp modSp new mod modAnim">
        <pc:chgData name="Yi Liu" userId="eb9fa73d484f74de" providerId="LiveId" clId="{99FF355E-0ADE-45E3-B2F8-EA77A220D2B4}" dt="2023-10-17T05:32:16.402" v="3997" actId="1076"/>
        <pc:sldMkLst>
          <pc:docMk/>
          <pc:sldMk cId="3197285187" sldId="610"/>
        </pc:sldMkLst>
        <pc:spChg chg="mod">
          <ac:chgData name="Yi Liu" userId="eb9fa73d484f74de" providerId="LiveId" clId="{99FF355E-0ADE-45E3-B2F8-EA77A220D2B4}" dt="2023-10-14T07:25:20.005" v="861" actId="20577"/>
          <ac:spMkLst>
            <pc:docMk/>
            <pc:sldMk cId="3197285187" sldId="610"/>
            <ac:spMk id="2" creationId="{9676637F-BC22-450A-818E-D8EDB07AE7BB}"/>
          </ac:spMkLst>
        </pc:spChg>
        <pc:spChg chg="mod">
          <ac:chgData name="Yi Liu" userId="eb9fa73d484f74de" providerId="LiveId" clId="{99FF355E-0ADE-45E3-B2F8-EA77A220D2B4}" dt="2023-10-17T03:40:07.304" v="3396" actId="5793"/>
          <ac:spMkLst>
            <pc:docMk/>
            <pc:sldMk cId="3197285187" sldId="610"/>
            <ac:spMk id="3" creationId="{7FAE241C-868E-44DA-A5EB-69864811D3B5}"/>
          </ac:spMkLst>
        </pc:spChg>
        <pc:spChg chg="add mod">
          <ac:chgData name="Yi Liu" userId="eb9fa73d484f74de" providerId="LiveId" clId="{99FF355E-0ADE-45E3-B2F8-EA77A220D2B4}" dt="2023-10-17T05:32:16.402" v="3997" actId="1076"/>
          <ac:spMkLst>
            <pc:docMk/>
            <pc:sldMk cId="3197285187" sldId="610"/>
            <ac:spMk id="5" creationId="{080C41CA-8830-4ED8-921B-323E87814C2E}"/>
          </ac:spMkLst>
        </pc:spChg>
        <pc:spChg chg="add mod">
          <ac:chgData name="Yi Liu" userId="eb9fa73d484f74de" providerId="LiveId" clId="{99FF355E-0ADE-45E3-B2F8-EA77A220D2B4}" dt="2023-10-14T07:25:58.816" v="907" actId="2711"/>
          <ac:spMkLst>
            <pc:docMk/>
            <pc:sldMk cId="3197285187" sldId="610"/>
            <ac:spMk id="6" creationId="{0CD07DBF-EA6A-479D-B242-7C57C18A1625}"/>
          </ac:spMkLst>
        </pc:spChg>
      </pc:sldChg>
      <pc:sldChg chg="addSp modSp new mod modAnim">
        <pc:chgData name="Yi Liu" userId="eb9fa73d484f74de" providerId="LiveId" clId="{99FF355E-0ADE-45E3-B2F8-EA77A220D2B4}" dt="2023-10-17T05:51:07.892" v="4029"/>
        <pc:sldMkLst>
          <pc:docMk/>
          <pc:sldMk cId="3490593783" sldId="611"/>
        </pc:sldMkLst>
        <pc:spChg chg="mod">
          <ac:chgData name="Yi Liu" userId="eb9fa73d484f74de" providerId="LiveId" clId="{99FF355E-0ADE-45E3-B2F8-EA77A220D2B4}" dt="2023-10-14T07:26:39.026" v="921" actId="20577"/>
          <ac:spMkLst>
            <pc:docMk/>
            <pc:sldMk cId="3490593783" sldId="611"/>
            <ac:spMk id="2" creationId="{C9146AB5-B6E8-4DAC-85D1-591D56F23686}"/>
          </ac:spMkLst>
        </pc:spChg>
        <pc:spChg chg="mod">
          <ac:chgData name="Yi Liu" userId="eb9fa73d484f74de" providerId="LiveId" clId="{99FF355E-0ADE-45E3-B2F8-EA77A220D2B4}" dt="2023-10-17T04:20:37.458" v="3838" actId="20577"/>
          <ac:spMkLst>
            <pc:docMk/>
            <pc:sldMk cId="3490593783" sldId="611"/>
            <ac:spMk id="3" creationId="{AC6CAABE-9B30-4F08-AFB0-EFFC41210E76}"/>
          </ac:spMkLst>
        </pc:spChg>
        <pc:spChg chg="add mod">
          <ac:chgData name="Yi Liu" userId="eb9fa73d484f74de" providerId="LiveId" clId="{99FF355E-0ADE-45E3-B2F8-EA77A220D2B4}" dt="2023-10-17T04:19:24.528" v="3796" actId="14100"/>
          <ac:spMkLst>
            <pc:docMk/>
            <pc:sldMk cId="3490593783" sldId="611"/>
            <ac:spMk id="5" creationId="{1D4B9018-8EBD-4996-A3BF-D237BB0211D9}"/>
          </ac:spMkLst>
        </pc:spChg>
        <pc:spChg chg="add mod">
          <ac:chgData name="Yi Liu" userId="eb9fa73d484f74de" providerId="LiveId" clId="{99FF355E-0ADE-45E3-B2F8-EA77A220D2B4}" dt="2023-10-17T04:19:58.180" v="3809" actId="1076"/>
          <ac:spMkLst>
            <pc:docMk/>
            <pc:sldMk cId="3490593783" sldId="611"/>
            <ac:spMk id="6" creationId="{21EF8133-74DC-495A-80F9-D16939AE4DF3}"/>
          </ac:spMkLst>
        </pc:spChg>
      </pc:sldChg>
      <pc:sldChg chg="addSp delSp modSp add mod delAnim modAnim">
        <pc:chgData name="Yi Liu" userId="eb9fa73d484f74de" providerId="LiveId" clId="{99FF355E-0ADE-45E3-B2F8-EA77A220D2B4}" dt="2023-10-17T05:33:01.897" v="4004"/>
        <pc:sldMkLst>
          <pc:docMk/>
          <pc:sldMk cId="3131771402" sldId="612"/>
        </pc:sldMkLst>
        <pc:spChg chg="mod">
          <ac:chgData name="Yi Liu" userId="eb9fa73d484f74de" providerId="LiveId" clId="{99FF355E-0ADE-45E3-B2F8-EA77A220D2B4}" dt="2023-10-17T05:04:39.993" v="3974" actId="20577"/>
          <ac:spMkLst>
            <pc:docMk/>
            <pc:sldMk cId="3131771402" sldId="612"/>
            <ac:spMk id="3" creationId="{AC6CAABE-9B30-4F08-AFB0-EFFC41210E76}"/>
          </ac:spMkLst>
        </pc:spChg>
        <pc:spChg chg="del">
          <ac:chgData name="Yi Liu" userId="eb9fa73d484f74de" providerId="LiveId" clId="{99FF355E-0ADE-45E3-B2F8-EA77A220D2B4}" dt="2023-10-14T07:40:49.920" v="1062" actId="478"/>
          <ac:spMkLst>
            <pc:docMk/>
            <pc:sldMk cId="3131771402" sldId="612"/>
            <ac:spMk id="5" creationId="{1D4B9018-8EBD-4996-A3BF-D237BB0211D9}"/>
          </ac:spMkLst>
        </pc:spChg>
        <pc:spChg chg="del">
          <ac:chgData name="Yi Liu" userId="eb9fa73d484f74de" providerId="LiveId" clId="{99FF355E-0ADE-45E3-B2F8-EA77A220D2B4}" dt="2023-10-14T07:40:49.920" v="1062" actId="478"/>
          <ac:spMkLst>
            <pc:docMk/>
            <pc:sldMk cId="3131771402" sldId="612"/>
            <ac:spMk id="6" creationId="{21EF8133-74DC-495A-80F9-D16939AE4DF3}"/>
          </ac:spMkLst>
        </pc:spChg>
        <pc:spChg chg="add mod">
          <ac:chgData name="Yi Liu" userId="eb9fa73d484f74de" providerId="LiveId" clId="{99FF355E-0ADE-45E3-B2F8-EA77A220D2B4}" dt="2023-10-14T07:41:01.607" v="1069" actId="2711"/>
          <ac:spMkLst>
            <pc:docMk/>
            <pc:sldMk cId="3131771402" sldId="612"/>
            <ac:spMk id="8" creationId="{8A33BC97-9213-49AF-95BA-76E990178EDF}"/>
          </ac:spMkLst>
        </pc:spChg>
        <pc:spChg chg="add mod">
          <ac:chgData name="Yi Liu" userId="eb9fa73d484f74de" providerId="LiveId" clId="{99FF355E-0ADE-45E3-B2F8-EA77A220D2B4}" dt="2023-10-17T05:32:50.260" v="4000" actId="1076"/>
          <ac:spMkLst>
            <pc:docMk/>
            <pc:sldMk cId="3131771402" sldId="612"/>
            <ac:spMk id="10" creationId="{D8F576C6-7996-4B63-A4EA-486C4BF1BAC5}"/>
          </ac:spMkLst>
        </pc:spChg>
        <pc:spChg chg="add mod">
          <ac:chgData name="Yi Liu" userId="eb9fa73d484f74de" providerId="LiveId" clId="{99FF355E-0ADE-45E3-B2F8-EA77A220D2B4}" dt="2023-10-14T07:41:42.269" v="1129" actId="1076"/>
          <ac:spMkLst>
            <pc:docMk/>
            <pc:sldMk cId="3131771402" sldId="612"/>
            <ac:spMk id="11" creationId="{A92E2292-4C70-46B5-8885-EDDD0C7F80A5}"/>
          </ac:spMkLst>
        </pc:spChg>
      </pc:sldChg>
      <pc:sldChg chg="addSp modSp new mod ord">
        <pc:chgData name="Yi Liu" userId="eb9fa73d484f74de" providerId="LiveId" clId="{99FF355E-0ADE-45E3-B2F8-EA77A220D2B4}" dt="2023-10-17T04:54:47.014" v="3955"/>
        <pc:sldMkLst>
          <pc:docMk/>
          <pc:sldMk cId="1492743819" sldId="613"/>
        </pc:sldMkLst>
        <pc:spChg chg="mod">
          <ac:chgData name="Yi Liu" userId="eb9fa73d484f74de" providerId="LiveId" clId="{99FF355E-0ADE-45E3-B2F8-EA77A220D2B4}" dt="2023-10-14T07:42:02.139" v="1148" actId="2711"/>
          <ac:spMkLst>
            <pc:docMk/>
            <pc:sldMk cId="1492743819" sldId="613"/>
            <ac:spMk id="2" creationId="{E0C8856E-497E-4448-AAB9-EA40C63C82C3}"/>
          </ac:spMkLst>
        </pc:spChg>
        <pc:spChg chg="mod">
          <ac:chgData name="Yi Liu" userId="eb9fa73d484f74de" providerId="LiveId" clId="{99FF355E-0ADE-45E3-B2F8-EA77A220D2B4}" dt="2023-10-14T07:42:51.928" v="1168" actId="5793"/>
          <ac:spMkLst>
            <pc:docMk/>
            <pc:sldMk cId="1492743819" sldId="613"/>
            <ac:spMk id="3" creationId="{304A40CC-188A-4E5F-8FA5-8DBDD10933A7}"/>
          </ac:spMkLst>
        </pc:spChg>
        <pc:spChg chg="add mod">
          <ac:chgData name="Yi Liu" userId="eb9fa73d484f74de" providerId="LiveId" clId="{99FF355E-0ADE-45E3-B2F8-EA77A220D2B4}" dt="2023-10-14T07:43:35.390" v="1185" actId="1076"/>
          <ac:spMkLst>
            <pc:docMk/>
            <pc:sldMk cId="1492743819" sldId="613"/>
            <ac:spMk id="5" creationId="{BA85C1E0-8DE5-4A1F-AF43-888F0B73562A}"/>
          </ac:spMkLst>
        </pc:spChg>
        <pc:spChg chg="add mod">
          <ac:chgData name="Yi Liu" userId="eb9fa73d484f74de" providerId="LiveId" clId="{99FF355E-0ADE-45E3-B2F8-EA77A220D2B4}" dt="2023-10-14T07:43:05.378" v="1174" actId="1076"/>
          <ac:spMkLst>
            <pc:docMk/>
            <pc:sldMk cId="1492743819" sldId="613"/>
            <ac:spMk id="6" creationId="{68E6F94C-5C72-4F5B-9668-0D9B34088D0D}"/>
          </ac:spMkLst>
        </pc:spChg>
        <pc:spChg chg="add mod">
          <ac:chgData name="Yi Liu" userId="eb9fa73d484f74de" providerId="LiveId" clId="{99FF355E-0ADE-45E3-B2F8-EA77A220D2B4}" dt="2023-10-14T07:43:46.139" v="1187" actId="2711"/>
          <ac:spMkLst>
            <pc:docMk/>
            <pc:sldMk cId="1492743819" sldId="613"/>
            <ac:spMk id="7" creationId="{B7AFBFF5-B76E-45D0-BDA9-DE3C4E70E523}"/>
          </ac:spMkLst>
        </pc:spChg>
        <pc:spChg chg="add mod">
          <ac:chgData name="Yi Liu" userId="eb9fa73d484f74de" providerId="LiveId" clId="{99FF355E-0ADE-45E3-B2F8-EA77A220D2B4}" dt="2023-10-14T07:43:30.129" v="1184" actId="2711"/>
          <ac:spMkLst>
            <pc:docMk/>
            <pc:sldMk cId="1492743819" sldId="613"/>
            <ac:spMk id="8" creationId="{860C4FBB-E62C-4F47-9D78-7FF784552F0B}"/>
          </ac:spMkLst>
        </pc:spChg>
      </pc:sldChg>
      <pc:sldChg chg="addSp delSp modSp add mod ord modAnim">
        <pc:chgData name="Yi Liu" userId="eb9fa73d484f74de" providerId="LiveId" clId="{99FF355E-0ADE-45E3-B2F8-EA77A220D2B4}" dt="2023-10-17T04:55:08.007" v="3966" actId="20577"/>
        <pc:sldMkLst>
          <pc:docMk/>
          <pc:sldMk cId="1468248192" sldId="614"/>
        </pc:sldMkLst>
        <pc:spChg chg="mod">
          <ac:chgData name="Yi Liu" userId="eb9fa73d484f74de" providerId="LiveId" clId="{99FF355E-0ADE-45E3-B2F8-EA77A220D2B4}" dt="2023-10-17T04:55:08.007" v="3966" actId="20577"/>
          <ac:spMkLst>
            <pc:docMk/>
            <pc:sldMk cId="1468248192" sldId="614"/>
            <ac:spMk id="3" creationId="{304A40CC-188A-4E5F-8FA5-8DBDD10933A7}"/>
          </ac:spMkLst>
        </pc:spChg>
        <pc:spChg chg="del">
          <ac:chgData name="Yi Liu" userId="eb9fa73d484f74de" providerId="LiveId" clId="{99FF355E-0ADE-45E3-B2F8-EA77A220D2B4}" dt="2023-10-14T07:51:31.601" v="1189" actId="478"/>
          <ac:spMkLst>
            <pc:docMk/>
            <pc:sldMk cId="1468248192" sldId="614"/>
            <ac:spMk id="5" creationId="{BA85C1E0-8DE5-4A1F-AF43-888F0B73562A}"/>
          </ac:spMkLst>
        </pc:spChg>
        <pc:spChg chg="del">
          <ac:chgData name="Yi Liu" userId="eb9fa73d484f74de" providerId="LiveId" clId="{99FF355E-0ADE-45E3-B2F8-EA77A220D2B4}" dt="2023-10-14T07:51:31.601" v="1189" actId="478"/>
          <ac:spMkLst>
            <pc:docMk/>
            <pc:sldMk cId="1468248192" sldId="614"/>
            <ac:spMk id="6" creationId="{68E6F94C-5C72-4F5B-9668-0D9B34088D0D}"/>
          </ac:spMkLst>
        </pc:spChg>
        <pc:spChg chg="del">
          <ac:chgData name="Yi Liu" userId="eb9fa73d484f74de" providerId="LiveId" clId="{99FF355E-0ADE-45E3-B2F8-EA77A220D2B4}" dt="2023-10-14T07:51:31.601" v="1189" actId="478"/>
          <ac:spMkLst>
            <pc:docMk/>
            <pc:sldMk cId="1468248192" sldId="614"/>
            <ac:spMk id="7" creationId="{B7AFBFF5-B76E-45D0-BDA9-DE3C4E70E523}"/>
          </ac:spMkLst>
        </pc:spChg>
        <pc:spChg chg="del">
          <ac:chgData name="Yi Liu" userId="eb9fa73d484f74de" providerId="LiveId" clId="{99FF355E-0ADE-45E3-B2F8-EA77A220D2B4}" dt="2023-10-14T07:51:35.711" v="1190" actId="478"/>
          <ac:spMkLst>
            <pc:docMk/>
            <pc:sldMk cId="1468248192" sldId="614"/>
            <ac:spMk id="8" creationId="{860C4FBB-E62C-4F47-9D78-7FF784552F0B}"/>
          </ac:spMkLst>
        </pc:spChg>
        <pc:spChg chg="add mod">
          <ac:chgData name="Yi Liu" userId="eb9fa73d484f74de" providerId="LiveId" clId="{99FF355E-0ADE-45E3-B2F8-EA77A220D2B4}" dt="2023-10-14T07:53:07.544" v="1327" actId="2711"/>
          <ac:spMkLst>
            <pc:docMk/>
            <pc:sldMk cId="1468248192" sldId="614"/>
            <ac:spMk id="9" creationId="{B29C371D-A830-48C2-84EC-C13249C45654}"/>
          </ac:spMkLst>
        </pc:spChg>
        <pc:spChg chg="add mod">
          <ac:chgData name="Yi Liu" userId="eb9fa73d484f74de" providerId="LiveId" clId="{99FF355E-0ADE-45E3-B2F8-EA77A220D2B4}" dt="2023-10-14T07:52:57.863" v="1325" actId="2711"/>
          <ac:spMkLst>
            <pc:docMk/>
            <pc:sldMk cId="1468248192" sldId="614"/>
            <ac:spMk id="10" creationId="{6420EF13-559B-4017-B9B9-912CC7B5FC8A}"/>
          </ac:spMkLst>
        </pc:spChg>
        <pc:spChg chg="add mod">
          <ac:chgData name="Yi Liu" userId="eb9fa73d484f74de" providerId="LiveId" clId="{99FF355E-0ADE-45E3-B2F8-EA77A220D2B4}" dt="2023-10-14T07:53:02.639" v="1326" actId="2711"/>
          <ac:spMkLst>
            <pc:docMk/>
            <pc:sldMk cId="1468248192" sldId="614"/>
            <ac:spMk id="11" creationId="{73FB9F35-01BE-41CD-B887-87E1AC863E80}"/>
          </ac:spMkLst>
        </pc:spChg>
        <pc:spChg chg="add mod">
          <ac:chgData name="Yi Liu" userId="eb9fa73d484f74de" providerId="LiveId" clId="{99FF355E-0ADE-45E3-B2F8-EA77A220D2B4}" dt="2023-10-14T07:52:37.847" v="1320" actId="1076"/>
          <ac:spMkLst>
            <pc:docMk/>
            <pc:sldMk cId="1468248192" sldId="614"/>
            <ac:spMk id="12" creationId="{2E8DF4B4-85B1-41E6-B841-47A41B37B7D9}"/>
          </ac:spMkLst>
        </pc:spChg>
      </pc:sldChg>
      <pc:sldChg chg="addSp modSp new mod">
        <pc:chgData name="Yi Liu" userId="eb9fa73d484f74de" providerId="LiveId" clId="{99FF355E-0ADE-45E3-B2F8-EA77A220D2B4}" dt="2023-10-14T08:20:19.848" v="1404" actId="20577"/>
        <pc:sldMkLst>
          <pc:docMk/>
          <pc:sldMk cId="3550589489" sldId="615"/>
        </pc:sldMkLst>
        <pc:spChg chg="mod">
          <ac:chgData name="Yi Liu" userId="eb9fa73d484f74de" providerId="LiveId" clId="{99FF355E-0ADE-45E3-B2F8-EA77A220D2B4}" dt="2023-10-14T08:20:19.848" v="1404" actId="20577"/>
          <ac:spMkLst>
            <pc:docMk/>
            <pc:sldMk cId="3550589489" sldId="615"/>
            <ac:spMk id="2" creationId="{B50A173B-B09C-4573-AEF6-D2147AD04B58}"/>
          </ac:spMkLst>
        </pc:spChg>
        <pc:spChg chg="mod">
          <ac:chgData name="Yi Liu" userId="eb9fa73d484f74de" providerId="LiveId" clId="{99FF355E-0ADE-45E3-B2F8-EA77A220D2B4}" dt="2023-10-14T08:19:43.817" v="1390" actId="20577"/>
          <ac:spMkLst>
            <pc:docMk/>
            <pc:sldMk cId="3550589489" sldId="615"/>
            <ac:spMk id="3" creationId="{F44E29BF-014C-4EE8-BF1E-51F61718DA54}"/>
          </ac:spMkLst>
        </pc:spChg>
        <pc:spChg chg="add mod">
          <ac:chgData name="Yi Liu" userId="eb9fa73d484f74de" providerId="LiveId" clId="{99FF355E-0ADE-45E3-B2F8-EA77A220D2B4}" dt="2023-10-14T08:19:52.887" v="1392" actId="1076"/>
          <ac:spMkLst>
            <pc:docMk/>
            <pc:sldMk cId="3550589489" sldId="615"/>
            <ac:spMk id="5" creationId="{F13911FA-87DF-467D-B27A-356CABEE6079}"/>
          </ac:spMkLst>
        </pc:spChg>
      </pc:sldChg>
      <pc:sldChg chg="addSp delSp modSp new mod modClrScheme chgLayout">
        <pc:chgData name="Yi Liu" userId="eb9fa73d484f74de" providerId="LiveId" clId="{99FF355E-0ADE-45E3-B2F8-EA77A220D2B4}" dt="2023-10-14T08:20:09.765" v="1395"/>
        <pc:sldMkLst>
          <pc:docMk/>
          <pc:sldMk cId="1192447208" sldId="616"/>
        </pc:sldMkLst>
        <pc:spChg chg="del mod ord">
          <ac:chgData name="Yi Liu" userId="eb9fa73d484f74de" providerId="LiveId" clId="{99FF355E-0ADE-45E3-B2F8-EA77A220D2B4}" dt="2023-10-14T08:20:09.057" v="1394" actId="700"/>
          <ac:spMkLst>
            <pc:docMk/>
            <pc:sldMk cId="1192447208" sldId="616"/>
            <ac:spMk id="2" creationId="{16C065B9-2BDF-4383-B0A5-04AA4F170723}"/>
          </ac:spMkLst>
        </pc:spChg>
        <pc:spChg chg="del mod ord">
          <ac:chgData name="Yi Liu" userId="eb9fa73d484f74de" providerId="LiveId" clId="{99FF355E-0ADE-45E3-B2F8-EA77A220D2B4}" dt="2023-10-14T08:20:09.057" v="1394" actId="700"/>
          <ac:spMkLst>
            <pc:docMk/>
            <pc:sldMk cId="1192447208" sldId="616"/>
            <ac:spMk id="3" creationId="{69789AF5-2DA8-4976-B4DC-033CDA77E06C}"/>
          </ac:spMkLst>
        </pc:spChg>
        <pc:spChg chg="mod ord">
          <ac:chgData name="Yi Liu" userId="eb9fa73d484f74de" providerId="LiveId" clId="{99FF355E-0ADE-45E3-B2F8-EA77A220D2B4}" dt="2023-10-14T08:20:09.057" v="1394" actId="700"/>
          <ac:spMkLst>
            <pc:docMk/>
            <pc:sldMk cId="1192447208" sldId="616"/>
            <ac:spMk id="4" creationId="{DB60A630-255C-487C-87B6-761B0E448E33}"/>
          </ac:spMkLst>
        </pc:spChg>
        <pc:spChg chg="add mod ord">
          <ac:chgData name="Yi Liu" userId="eb9fa73d484f74de" providerId="LiveId" clId="{99FF355E-0ADE-45E3-B2F8-EA77A220D2B4}" dt="2023-10-14T08:20:09.765" v="1395"/>
          <ac:spMkLst>
            <pc:docMk/>
            <pc:sldMk cId="1192447208" sldId="616"/>
            <ac:spMk id="5" creationId="{7EE29FA1-E5BF-4906-9F4B-18E39977F530}"/>
          </ac:spMkLst>
        </pc:spChg>
        <pc:spChg chg="add mod ord">
          <ac:chgData name="Yi Liu" userId="eb9fa73d484f74de" providerId="LiveId" clId="{99FF355E-0ADE-45E3-B2F8-EA77A220D2B4}" dt="2023-10-14T08:20:09.057" v="1394" actId="700"/>
          <ac:spMkLst>
            <pc:docMk/>
            <pc:sldMk cId="1192447208" sldId="616"/>
            <ac:spMk id="6" creationId="{2263C7F9-45BF-4975-8C3F-1FDFF5CCD43C}"/>
          </ac:spMkLst>
        </pc:spChg>
      </pc:sldChg>
      <pc:sldChg chg="addSp delSp modSp new mod ord modClrScheme chgLayout">
        <pc:chgData name="Yi Liu" userId="eb9fa73d484f74de" providerId="LiveId" clId="{99FF355E-0ADE-45E3-B2F8-EA77A220D2B4}" dt="2023-10-17T04:54:47.014" v="3955"/>
        <pc:sldMkLst>
          <pc:docMk/>
          <pc:sldMk cId="2047677059" sldId="617"/>
        </pc:sldMkLst>
        <pc:spChg chg="del mod ord">
          <ac:chgData name="Yi Liu" userId="eb9fa73d484f74de" providerId="LiveId" clId="{99FF355E-0ADE-45E3-B2F8-EA77A220D2B4}" dt="2023-10-14T08:20:26.282" v="1406" actId="700"/>
          <ac:spMkLst>
            <pc:docMk/>
            <pc:sldMk cId="2047677059" sldId="617"/>
            <ac:spMk id="2" creationId="{B825A0B9-205A-4953-BF77-E18E4B80880A}"/>
          </ac:spMkLst>
        </pc:spChg>
        <pc:spChg chg="del mod ord">
          <ac:chgData name="Yi Liu" userId="eb9fa73d484f74de" providerId="LiveId" clId="{99FF355E-0ADE-45E3-B2F8-EA77A220D2B4}" dt="2023-10-14T08:20:26.282" v="1406" actId="700"/>
          <ac:spMkLst>
            <pc:docMk/>
            <pc:sldMk cId="2047677059" sldId="617"/>
            <ac:spMk id="3" creationId="{9EF7289A-BB29-4000-AB5D-F1ABDCDEC420}"/>
          </ac:spMkLst>
        </pc:spChg>
        <pc:spChg chg="mod ord">
          <ac:chgData name="Yi Liu" userId="eb9fa73d484f74de" providerId="LiveId" clId="{99FF355E-0ADE-45E3-B2F8-EA77A220D2B4}" dt="2023-10-14T08:20:26.282" v="1406" actId="700"/>
          <ac:spMkLst>
            <pc:docMk/>
            <pc:sldMk cId="2047677059" sldId="617"/>
            <ac:spMk id="4" creationId="{1EB6E526-BB32-4807-BBCE-A8AB22B2B731}"/>
          </ac:spMkLst>
        </pc:spChg>
        <pc:spChg chg="add mod ord">
          <ac:chgData name="Yi Liu" userId="eb9fa73d484f74de" providerId="LiveId" clId="{99FF355E-0ADE-45E3-B2F8-EA77A220D2B4}" dt="2023-10-14T08:20:32.271" v="1409"/>
          <ac:spMkLst>
            <pc:docMk/>
            <pc:sldMk cId="2047677059" sldId="617"/>
            <ac:spMk id="5" creationId="{2ABD1881-7E7D-451E-AD80-0B7C9DE23C59}"/>
          </ac:spMkLst>
        </pc:spChg>
        <pc:spChg chg="add mod ord">
          <ac:chgData name="Yi Liu" userId="eb9fa73d484f74de" providerId="LiveId" clId="{99FF355E-0ADE-45E3-B2F8-EA77A220D2B4}" dt="2023-10-14T08:20:26.282" v="1406" actId="700"/>
          <ac:spMkLst>
            <pc:docMk/>
            <pc:sldMk cId="2047677059" sldId="617"/>
            <ac:spMk id="6" creationId="{EB00E03F-BD1B-4A3E-A217-CF3258FFBAE0}"/>
          </ac:spMkLst>
        </pc:spChg>
      </pc:sldChg>
      <pc:sldChg chg="addSp delSp modSp add mod modAnim">
        <pc:chgData name="Yi Liu" userId="eb9fa73d484f74de" providerId="LiveId" clId="{99FF355E-0ADE-45E3-B2F8-EA77A220D2B4}" dt="2023-10-17T05:33:34.421" v="4006" actId="207"/>
        <pc:sldMkLst>
          <pc:docMk/>
          <pc:sldMk cId="356541746" sldId="618"/>
        </pc:sldMkLst>
        <pc:spChg chg="mod">
          <ac:chgData name="Yi Liu" userId="eb9fa73d484f74de" providerId="LiveId" clId="{99FF355E-0ADE-45E3-B2F8-EA77A220D2B4}" dt="2023-10-14T08:20:53.273" v="1423" actId="20577"/>
          <ac:spMkLst>
            <pc:docMk/>
            <pc:sldMk cId="356541746" sldId="618"/>
            <ac:spMk id="2" creationId="{B50A173B-B09C-4573-AEF6-D2147AD04B58}"/>
          </ac:spMkLst>
        </pc:spChg>
        <pc:spChg chg="mod">
          <ac:chgData name="Yi Liu" userId="eb9fa73d484f74de" providerId="LiveId" clId="{99FF355E-0ADE-45E3-B2F8-EA77A220D2B4}" dt="2023-10-17T05:33:34.421" v="4006" actId="207"/>
          <ac:spMkLst>
            <pc:docMk/>
            <pc:sldMk cId="356541746" sldId="618"/>
            <ac:spMk id="3" creationId="{F44E29BF-014C-4EE8-BF1E-51F61718DA54}"/>
          </ac:spMkLst>
        </pc:spChg>
        <pc:spChg chg="del">
          <ac:chgData name="Yi Liu" userId="eb9fa73d484f74de" providerId="LiveId" clId="{99FF355E-0ADE-45E3-B2F8-EA77A220D2B4}" dt="2023-10-14T08:21:49.195" v="1527" actId="478"/>
          <ac:spMkLst>
            <pc:docMk/>
            <pc:sldMk cId="356541746" sldId="618"/>
            <ac:spMk id="5" creationId="{F13911FA-87DF-467D-B27A-356CABEE6079}"/>
          </ac:spMkLst>
        </pc:spChg>
        <pc:spChg chg="add mod">
          <ac:chgData name="Yi Liu" userId="eb9fa73d484f74de" providerId="LiveId" clId="{99FF355E-0ADE-45E3-B2F8-EA77A220D2B4}" dt="2023-10-17T04:53:10.211" v="3952" actId="1076"/>
          <ac:spMkLst>
            <pc:docMk/>
            <pc:sldMk cId="356541746" sldId="618"/>
            <ac:spMk id="6" creationId="{4843CDC8-F8FC-4112-800F-CD848928089F}"/>
          </ac:spMkLst>
        </pc:spChg>
        <pc:spChg chg="add mod">
          <ac:chgData name="Yi Liu" userId="eb9fa73d484f74de" providerId="LiveId" clId="{99FF355E-0ADE-45E3-B2F8-EA77A220D2B4}" dt="2023-10-17T04:53:13.191" v="3953" actId="1076"/>
          <ac:spMkLst>
            <pc:docMk/>
            <pc:sldMk cId="356541746" sldId="618"/>
            <ac:spMk id="9" creationId="{C81F6908-646D-465D-A8E9-042D9335AB41}"/>
          </ac:spMkLst>
        </pc:spChg>
        <pc:inkChg chg="add mod">
          <ac:chgData name="Yi Liu" userId="eb9fa73d484f74de" providerId="LiveId" clId="{99FF355E-0ADE-45E3-B2F8-EA77A220D2B4}" dt="2023-10-17T04:53:10.211" v="3952" actId="1076"/>
          <ac:inkMkLst>
            <pc:docMk/>
            <pc:sldMk cId="356541746" sldId="618"/>
            <ac:inkMk id="7" creationId="{8B80A663-F5F3-43A0-8DAB-B4174132F9B4}"/>
          </ac:inkMkLst>
        </pc:inkChg>
        <pc:inkChg chg="add mod">
          <ac:chgData name="Yi Liu" userId="eb9fa73d484f74de" providerId="LiveId" clId="{99FF355E-0ADE-45E3-B2F8-EA77A220D2B4}" dt="2023-10-17T04:53:10.211" v="3952" actId="1076"/>
          <ac:inkMkLst>
            <pc:docMk/>
            <pc:sldMk cId="356541746" sldId="618"/>
            <ac:inkMk id="8" creationId="{D95A3DAA-D621-4CC3-9807-41D12E8A1DA9}"/>
          </ac:inkMkLst>
        </pc:inkChg>
      </pc:sldChg>
      <pc:sldChg chg="addSp delSp modSp add mod delAnim modAnim">
        <pc:chgData name="Yi Liu" userId="eb9fa73d484f74de" providerId="LiveId" clId="{99FF355E-0ADE-45E3-B2F8-EA77A220D2B4}" dt="2023-10-17T05:54:21.715" v="4062" actId="1037"/>
        <pc:sldMkLst>
          <pc:docMk/>
          <pc:sldMk cId="4178777640" sldId="619"/>
        </pc:sldMkLst>
        <pc:spChg chg="mod">
          <ac:chgData name="Yi Liu" userId="eb9fa73d484f74de" providerId="LiveId" clId="{99FF355E-0ADE-45E3-B2F8-EA77A220D2B4}" dt="2023-10-14T08:24:47.263" v="1662" actId="20577"/>
          <ac:spMkLst>
            <pc:docMk/>
            <pc:sldMk cId="4178777640" sldId="619"/>
            <ac:spMk id="2" creationId="{B50A173B-B09C-4573-AEF6-D2147AD04B58}"/>
          </ac:spMkLst>
        </pc:spChg>
        <pc:spChg chg="mod">
          <ac:chgData name="Yi Liu" userId="eb9fa73d484f74de" providerId="LiveId" clId="{99FF355E-0ADE-45E3-B2F8-EA77A220D2B4}" dt="2023-10-17T04:47:32.533" v="3869" actId="2711"/>
          <ac:spMkLst>
            <pc:docMk/>
            <pc:sldMk cId="4178777640" sldId="619"/>
            <ac:spMk id="3" creationId="{F44E29BF-014C-4EE8-BF1E-51F61718DA54}"/>
          </ac:spMkLst>
        </pc:spChg>
        <pc:spChg chg="del">
          <ac:chgData name="Yi Liu" userId="eb9fa73d484f74de" providerId="LiveId" clId="{99FF355E-0ADE-45E3-B2F8-EA77A220D2B4}" dt="2023-10-14T08:25:11.120" v="1663" actId="478"/>
          <ac:spMkLst>
            <pc:docMk/>
            <pc:sldMk cId="4178777640" sldId="619"/>
            <ac:spMk id="6" creationId="{4843CDC8-F8FC-4112-800F-CD848928089F}"/>
          </ac:spMkLst>
        </pc:spChg>
        <pc:spChg chg="del">
          <ac:chgData name="Yi Liu" userId="eb9fa73d484f74de" providerId="LiveId" clId="{99FF355E-0ADE-45E3-B2F8-EA77A220D2B4}" dt="2023-10-14T08:25:14.089" v="1664" actId="478"/>
          <ac:spMkLst>
            <pc:docMk/>
            <pc:sldMk cId="4178777640" sldId="619"/>
            <ac:spMk id="9" creationId="{C81F6908-646D-465D-A8E9-042D9335AB41}"/>
          </ac:spMkLst>
        </pc:spChg>
        <pc:spChg chg="add mod">
          <ac:chgData name="Yi Liu" userId="eb9fa73d484f74de" providerId="LiveId" clId="{99FF355E-0ADE-45E3-B2F8-EA77A220D2B4}" dt="2023-10-14T08:25:33.313" v="1670" actId="1076"/>
          <ac:spMkLst>
            <pc:docMk/>
            <pc:sldMk cId="4178777640" sldId="619"/>
            <ac:spMk id="10" creationId="{D237E42E-C70B-4485-9BAA-DEC95109E7BC}"/>
          </ac:spMkLst>
        </pc:spChg>
        <pc:spChg chg="add mod">
          <ac:chgData name="Yi Liu" userId="eb9fa73d484f74de" providerId="LiveId" clId="{99FF355E-0ADE-45E3-B2F8-EA77A220D2B4}" dt="2023-10-17T05:35:52.783" v="4025" actId="1076"/>
          <ac:spMkLst>
            <pc:docMk/>
            <pc:sldMk cId="4178777640" sldId="619"/>
            <ac:spMk id="11" creationId="{CE2D8282-E476-48B4-898E-F56762E890F9}"/>
          </ac:spMkLst>
        </pc:spChg>
        <pc:spChg chg="add mod">
          <ac:chgData name="Yi Liu" userId="eb9fa73d484f74de" providerId="LiveId" clId="{99FF355E-0ADE-45E3-B2F8-EA77A220D2B4}" dt="2023-10-14T08:25:37.390" v="1673" actId="20577"/>
          <ac:spMkLst>
            <pc:docMk/>
            <pc:sldMk cId="4178777640" sldId="619"/>
            <ac:spMk id="12" creationId="{71FB668D-B47B-42A8-B449-90698A7EE761}"/>
          </ac:spMkLst>
        </pc:spChg>
        <pc:spChg chg="add mod">
          <ac:chgData name="Yi Liu" userId="eb9fa73d484f74de" providerId="LiveId" clId="{99FF355E-0ADE-45E3-B2F8-EA77A220D2B4}" dt="2023-10-14T08:25:14.621" v="1665"/>
          <ac:spMkLst>
            <pc:docMk/>
            <pc:sldMk cId="4178777640" sldId="619"/>
            <ac:spMk id="13" creationId="{29E98337-0DDF-4C25-8AF6-4FD46B2E69E2}"/>
          </ac:spMkLst>
        </pc:spChg>
        <pc:spChg chg="add mod">
          <ac:chgData name="Yi Liu" userId="eb9fa73d484f74de" providerId="LiveId" clId="{99FF355E-0ADE-45E3-B2F8-EA77A220D2B4}" dt="2023-10-14T08:25:14.621" v="1665"/>
          <ac:spMkLst>
            <pc:docMk/>
            <pc:sldMk cId="4178777640" sldId="619"/>
            <ac:spMk id="14" creationId="{EE824534-5F2A-4946-B0AB-C77626AF28A9}"/>
          </ac:spMkLst>
        </pc:spChg>
        <pc:spChg chg="add mod">
          <ac:chgData name="Yi Liu" userId="eb9fa73d484f74de" providerId="LiveId" clId="{99FF355E-0ADE-45E3-B2F8-EA77A220D2B4}" dt="2023-10-14T08:25:14.621" v="1665"/>
          <ac:spMkLst>
            <pc:docMk/>
            <pc:sldMk cId="4178777640" sldId="619"/>
            <ac:spMk id="15" creationId="{98128E86-0D51-4831-B615-613A0D15FD8D}"/>
          </ac:spMkLst>
        </pc:spChg>
        <pc:spChg chg="add mod">
          <ac:chgData name="Yi Liu" userId="eb9fa73d484f74de" providerId="LiveId" clId="{99FF355E-0ADE-45E3-B2F8-EA77A220D2B4}" dt="2023-10-17T05:54:21.715" v="4062" actId="1037"/>
          <ac:spMkLst>
            <pc:docMk/>
            <pc:sldMk cId="4178777640" sldId="619"/>
            <ac:spMk id="16" creationId="{3190B09C-79AC-49FA-B71A-8E0C3E1DDD47}"/>
          </ac:spMkLst>
        </pc:spChg>
        <pc:spChg chg="add mod">
          <ac:chgData name="Yi Liu" userId="eb9fa73d484f74de" providerId="LiveId" clId="{99FF355E-0ADE-45E3-B2F8-EA77A220D2B4}" dt="2023-10-17T05:54:21.715" v="4062" actId="1037"/>
          <ac:spMkLst>
            <pc:docMk/>
            <pc:sldMk cId="4178777640" sldId="619"/>
            <ac:spMk id="17" creationId="{B8BC87AD-71EA-4B78-B5DF-2EFDBB0CC594}"/>
          </ac:spMkLst>
        </pc:spChg>
        <pc:spChg chg="add mod">
          <ac:chgData name="Yi Liu" userId="eb9fa73d484f74de" providerId="LiveId" clId="{99FF355E-0ADE-45E3-B2F8-EA77A220D2B4}" dt="2023-10-17T05:54:21.715" v="4062" actId="1037"/>
          <ac:spMkLst>
            <pc:docMk/>
            <pc:sldMk cId="4178777640" sldId="619"/>
            <ac:spMk id="18" creationId="{42C6E3DA-A5A4-4E6E-BCB7-FBA4C491A97B}"/>
          </ac:spMkLst>
        </pc:spChg>
        <pc:inkChg chg="del">
          <ac:chgData name="Yi Liu" userId="eb9fa73d484f74de" providerId="LiveId" clId="{99FF355E-0ADE-45E3-B2F8-EA77A220D2B4}" dt="2023-10-14T08:25:14.089" v="1664" actId="478"/>
          <ac:inkMkLst>
            <pc:docMk/>
            <pc:sldMk cId="4178777640" sldId="619"/>
            <ac:inkMk id="7" creationId="{8B80A663-F5F3-43A0-8DAB-B4174132F9B4}"/>
          </ac:inkMkLst>
        </pc:inkChg>
        <pc:inkChg chg="del">
          <ac:chgData name="Yi Liu" userId="eb9fa73d484f74de" providerId="LiveId" clId="{99FF355E-0ADE-45E3-B2F8-EA77A220D2B4}" dt="2023-10-14T08:25:14.089" v="1664" actId="478"/>
          <ac:inkMkLst>
            <pc:docMk/>
            <pc:sldMk cId="4178777640" sldId="619"/>
            <ac:inkMk id="8" creationId="{D95A3DAA-D621-4CC3-9807-41D12E8A1DA9}"/>
          </ac:inkMkLst>
        </pc:inkChg>
      </pc:sldChg>
      <pc:sldChg chg="addSp modSp new mod modAnim">
        <pc:chgData name="Yi Liu" userId="eb9fa73d484f74de" providerId="LiveId" clId="{99FF355E-0ADE-45E3-B2F8-EA77A220D2B4}" dt="2023-10-15T08:29:26.893" v="1834" actId="20577"/>
        <pc:sldMkLst>
          <pc:docMk/>
          <pc:sldMk cId="2166974809" sldId="620"/>
        </pc:sldMkLst>
        <pc:spChg chg="mod">
          <ac:chgData name="Yi Liu" userId="eb9fa73d484f74de" providerId="LiveId" clId="{99FF355E-0ADE-45E3-B2F8-EA77A220D2B4}" dt="2023-10-15T08:23:24.928" v="1753" actId="20577"/>
          <ac:spMkLst>
            <pc:docMk/>
            <pc:sldMk cId="2166974809" sldId="620"/>
            <ac:spMk id="2" creationId="{D7AB6653-983E-4CB4-B102-DD7626F7CC89}"/>
          </ac:spMkLst>
        </pc:spChg>
        <pc:spChg chg="mod">
          <ac:chgData name="Yi Liu" userId="eb9fa73d484f74de" providerId="LiveId" clId="{99FF355E-0ADE-45E3-B2F8-EA77A220D2B4}" dt="2023-10-15T08:29:26.893" v="1834" actId="20577"/>
          <ac:spMkLst>
            <pc:docMk/>
            <pc:sldMk cId="2166974809" sldId="620"/>
            <ac:spMk id="3" creationId="{631C1998-4A69-4BDF-93AE-05220FCB9CEA}"/>
          </ac:spMkLst>
        </pc:spChg>
        <pc:spChg chg="add mod">
          <ac:chgData name="Yi Liu" userId="eb9fa73d484f74de" providerId="LiveId" clId="{99FF355E-0ADE-45E3-B2F8-EA77A220D2B4}" dt="2023-10-15T08:24:57.704" v="1825" actId="1076"/>
          <ac:spMkLst>
            <pc:docMk/>
            <pc:sldMk cId="2166974809" sldId="620"/>
            <ac:spMk id="5" creationId="{715738AD-0EFF-4263-9BD6-74A7F9C587FA}"/>
          </ac:spMkLst>
        </pc:spChg>
        <pc:spChg chg="add mod">
          <ac:chgData name="Yi Liu" userId="eb9fa73d484f74de" providerId="LiveId" clId="{99FF355E-0ADE-45E3-B2F8-EA77A220D2B4}" dt="2023-10-15T08:25:00.361" v="1826" actId="1076"/>
          <ac:spMkLst>
            <pc:docMk/>
            <pc:sldMk cId="2166974809" sldId="620"/>
            <ac:spMk id="6" creationId="{9C2437EB-B9DC-430E-921C-C41A4E2C23D9}"/>
          </ac:spMkLst>
        </pc:spChg>
      </pc:sldChg>
      <pc:sldChg chg="addSp delSp modSp new add del mod modClrScheme chgLayout">
        <pc:chgData name="Yi Liu" userId="eb9fa73d484f74de" providerId="LiveId" clId="{99FF355E-0ADE-45E3-B2F8-EA77A220D2B4}" dt="2023-10-15T08:32:02.652" v="1927" actId="20577"/>
        <pc:sldMkLst>
          <pc:docMk/>
          <pc:sldMk cId="721926169" sldId="621"/>
        </pc:sldMkLst>
        <pc:spChg chg="del">
          <ac:chgData name="Yi Liu" userId="eb9fa73d484f74de" providerId="LiveId" clId="{99FF355E-0ADE-45E3-B2F8-EA77A220D2B4}" dt="2023-10-15T08:18:58.491" v="1689" actId="6264"/>
          <ac:spMkLst>
            <pc:docMk/>
            <pc:sldMk cId="721926169" sldId="621"/>
            <ac:spMk id="2" creationId="{CAE03634-BBF9-449B-8F11-D96629D1F31F}"/>
          </ac:spMkLst>
        </pc:spChg>
        <pc:spChg chg="del">
          <ac:chgData name="Yi Liu" userId="eb9fa73d484f74de" providerId="LiveId" clId="{99FF355E-0ADE-45E3-B2F8-EA77A220D2B4}" dt="2023-10-15T08:18:58.491" v="1689" actId="6264"/>
          <ac:spMkLst>
            <pc:docMk/>
            <pc:sldMk cId="721926169" sldId="621"/>
            <ac:spMk id="3" creationId="{B84FD9A5-347F-4655-AC1D-45AD6916CD1E}"/>
          </ac:spMkLst>
        </pc:spChg>
        <pc:spChg chg="mod ord">
          <ac:chgData name="Yi Liu" userId="eb9fa73d484f74de" providerId="LiveId" clId="{99FF355E-0ADE-45E3-B2F8-EA77A220D2B4}" dt="2023-10-15T08:19:00.282" v="1690" actId="700"/>
          <ac:spMkLst>
            <pc:docMk/>
            <pc:sldMk cId="721926169" sldId="621"/>
            <ac:spMk id="4" creationId="{91654F5A-7575-4FCF-AAF9-10589AF38C59}"/>
          </ac:spMkLst>
        </pc:spChg>
        <pc:spChg chg="add del mod">
          <ac:chgData name="Yi Liu" userId="eb9fa73d484f74de" providerId="LiveId" clId="{99FF355E-0ADE-45E3-B2F8-EA77A220D2B4}" dt="2023-10-15T08:18:58.491" v="1689" actId="6264"/>
          <ac:spMkLst>
            <pc:docMk/>
            <pc:sldMk cId="721926169" sldId="621"/>
            <ac:spMk id="5" creationId="{21402A00-4199-48DD-8E75-5A6A172F40CC}"/>
          </ac:spMkLst>
        </pc:spChg>
        <pc:spChg chg="add del mod ord">
          <ac:chgData name="Yi Liu" userId="eb9fa73d484f74de" providerId="LiveId" clId="{99FF355E-0ADE-45E3-B2F8-EA77A220D2B4}" dt="2023-10-15T08:19:00.282" v="1690" actId="700"/>
          <ac:spMkLst>
            <pc:docMk/>
            <pc:sldMk cId="721926169" sldId="621"/>
            <ac:spMk id="6" creationId="{0AEF77D9-86DE-4B37-99E6-55D21A7061E7}"/>
          </ac:spMkLst>
        </pc:spChg>
        <pc:spChg chg="add del mod ord">
          <ac:chgData name="Yi Liu" userId="eb9fa73d484f74de" providerId="LiveId" clId="{99FF355E-0ADE-45E3-B2F8-EA77A220D2B4}" dt="2023-10-15T08:19:00.282" v="1690" actId="700"/>
          <ac:spMkLst>
            <pc:docMk/>
            <pc:sldMk cId="721926169" sldId="621"/>
            <ac:spMk id="7" creationId="{85D1CF92-BD14-4C3D-8EF2-F8F17D7DAE65}"/>
          </ac:spMkLst>
        </pc:spChg>
        <pc:spChg chg="add mod ord">
          <ac:chgData name="Yi Liu" userId="eb9fa73d484f74de" providerId="LiveId" clId="{99FF355E-0ADE-45E3-B2F8-EA77A220D2B4}" dt="2023-10-15T08:32:02.652" v="1927" actId="20577"/>
          <ac:spMkLst>
            <pc:docMk/>
            <pc:sldMk cId="721926169" sldId="621"/>
            <ac:spMk id="8" creationId="{C7E356C0-5137-4646-806E-897C03AACB06}"/>
          </ac:spMkLst>
        </pc:spChg>
        <pc:spChg chg="add mod ord">
          <ac:chgData name="Yi Liu" userId="eb9fa73d484f74de" providerId="LiveId" clId="{99FF355E-0ADE-45E3-B2F8-EA77A220D2B4}" dt="2023-10-15T08:19:00.282" v="1690" actId="700"/>
          <ac:spMkLst>
            <pc:docMk/>
            <pc:sldMk cId="721926169" sldId="621"/>
            <ac:spMk id="9" creationId="{48B83CC2-C8E1-4583-BD19-10C877C5920E}"/>
          </ac:spMkLst>
        </pc:spChg>
      </pc:sldChg>
      <pc:sldChg chg="addSp modSp new mod modAnim">
        <pc:chgData name="Yi Liu" userId="eb9fa73d484f74de" providerId="LiveId" clId="{99FF355E-0ADE-45E3-B2F8-EA77A220D2B4}" dt="2023-10-17T05:55:40.595" v="4065"/>
        <pc:sldMkLst>
          <pc:docMk/>
          <pc:sldMk cId="56753835" sldId="622"/>
        </pc:sldMkLst>
        <pc:spChg chg="mod">
          <ac:chgData name="Yi Liu" userId="eb9fa73d484f74de" providerId="LiveId" clId="{99FF355E-0ADE-45E3-B2F8-EA77A220D2B4}" dt="2023-10-15T08:29:35.852" v="1851" actId="20577"/>
          <ac:spMkLst>
            <pc:docMk/>
            <pc:sldMk cId="56753835" sldId="622"/>
            <ac:spMk id="2" creationId="{BE74E68B-8FBC-47D5-9F65-7D3F58160CE9}"/>
          </ac:spMkLst>
        </pc:spChg>
        <pc:spChg chg="mod">
          <ac:chgData name="Yi Liu" userId="eb9fa73d484f74de" providerId="LiveId" clId="{99FF355E-0ADE-45E3-B2F8-EA77A220D2B4}" dt="2023-10-15T08:30:51.057" v="1870" actId="1076"/>
          <ac:spMkLst>
            <pc:docMk/>
            <pc:sldMk cId="56753835" sldId="622"/>
            <ac:spMk id="3" creationId="{A0EA9A5D-5AE4-43D7-AADC-0FC361EC4C8C}"/>
          </ac:spMkLst>
        </pc:spChg>
        <pc:spChg chg="add mod">
          <ac:chgData name="Yi Liu" userId="eb9fa73d484f74de" providerId="LiveId" clId="{99FF355E-0ADE-45E3-B2F8-EA77A220D2B4}" dt="2023-10-15T08:31:05.918" v="1874" actId="1076"/>
          <ac:spMkLst>
            <pc:docMk/>
            <pc:sldMk cId="56753835" sldId="622"/>
            <ac:spMk id="5" creationId="{05E395D8-9F2A-4903-8031-3A912DBCC96A}"/>
          </ac:spMkLst>
        </pc:spChg>
        <pc:spChg chg="add mod">
          <ac:chgData name="Yi Liu" userId="eb9fa73d484f74de" providerId="LiveId" clId="{99FF355E-0ADE-45E3-B2F8-EA77A220D2B4}" dt="2023-10-15T08:31:02.563" v="1873" actId="1076"/>
          <ac:spMkLst>
            <pc:docMk/>
            <pc:sldMk cId="56753835" sldId="622"/>
            <ac:spMk id="7" creationId="{1D15E8C3-CD82-4243-B0B5-DD1AB418BF7B}"/>
          </ac:spMkLst>
        </pc:spChg>
        <pc:picChg chg="add mod">
          <ac:chgData name="Yi Liu" userId="eb9fa73d484f74de" providerId="LiveId" clId="{99FF355E-0ADE-45E3-B2F8-EA77A220D2B4}" dt="2023-10-15T08:30:45.108" v="1867" actId="1076"/>
          <ac:picMkLst>
            <pc:docMk/>
            <pc:sldMk cId="56753835" sldId="622"/>
            <ac:picMk id="6" creationId="{AABFC1E0-6FC1-4AF4-A1BF-3BDE7E9BA11C}"/>
          </ac:picMkLst>
        </pc:picChg>
      </pc:sldChg>
      <pc:sldChg chg="new del">
        <pc:chgData name="Yi Liu" userId="eb9fa73d484f74de" providerId="LiveId" clId="{99FF355E-0ADE-45E3-B2F8-EA77A220D2B4}" dt="2023-10-15T08:22:43.100" v="1712" actId="2696"/>
        <pc:sldMkLst>
          <pc:docMk/>
          <pc:sldMk cId="1783852210" sldId="622"/>
        </pc:sldMkLst>
      </pc:sldChg>
      <pc:sldChg chg="addSp modSp new mod modAnim">
        <pc:chgData name="Yi Liu" userId="eb9fa73d484f74de" providerId="LiveId" clId="{99FF355E-0ADE-45E3-B2F8-EA77A220D2B4}" dt="2023-10-15T08:33:24.247" v="1981" actId="1076"/>
        <pc:sldMkLst>
          <pc:docMk/>
          <pc:sldMk cId="1736185707" sldId="623"/>
        </pc:sldMkLst>
        <pc:spChg chg="mod">
          <ac:chgData name="Yi Liu" userId="eb9fa73d484f74de" providerId="LiveId" clId="{99FF355E-0ADE-45E3-B2F8-EA77A220D2B4}" dt="2023-10-15T08:31:46.357" v="1915" actId="20577"/>
          <ac:spMkLst>
            <pc:docMk/>
            <pc:sldMk cId="1736185707" sldId="623"/>
            <ac:spMk id="2" creationId="{A597C156-FA4E-48B2-ABE6-B2E35D5FA308}"/>
          </ac:spMkLst>
        </pc:spChg>
        <pc:spChg chg="mod">
          <ac:chgData name="Yi Liu" userId="eb9fa73d484f74de" providerId="LiveId" clId="{99FF355E-0ADE-45E3-B2F8-EA77A220D2B4}" dt="2023-10-15T08:33:11.734" v="1978" actId="1035"/>
          <ac:spMkLst>
            <pc:docMk/>
            <pc:sldMk cId="1736185707" sldId="623"/>
            <ac:spMk id="3" creationId="{D8D382DC-A1EF-479D-AED0-F9EF32A3D788}"/>
          </ac:spMkLst>
        </pc:spChg>
        <pc:spChg chg="add mod">
          <ac:chgData name="Yi Liu" userId="eb9fa73d484f74de" providerId="LiveId" clId="{99FF355E-0ADE-45E3-B2F8-EA77A220D2B4}" dt="2023-10-15T08:33:07.682" v="1956" actId="1076"/>
          <ac:spMkLst>
            <pc:docMk/>
            <pc:sldMk cId="1736185707" sldId="623"/>
            <ac:spMk id="5" creationId="{38A77C97-C908-409D-B7B6-5FDD50F676A8}"/>
          </ac:spMkLst>
        </pc:spChg>
        <pc:spChg chg="add mod">
          <ac:chgData name="Yi Liu" userId="eb9fa73d484f74de" providerId="LiveId" clId="{99FF355E-0ADE-45E3-B2F8-EA77A220D2B4}" dt="2023-10-15T08:33:20.820" v="1980" actId="1076"/>
          <ac:spMkLst>
            <pc:docMk/>
            <pc:sldMk cId="1736185707" sldId="623"/>
            <ac:spMk id="6" creationId="{3D0F7552-C7F5-4DF0-B687-284ABACE371C}"/>
          </ac:spMkLst>
        </pc:spChg>
        <pc:spChg chg="add mod">
          <ac:chgData name="Yi Liu" userId="eb9fa73d484f74de" providerId="LiveId" clId="{99FF355E-0ADE-45E3-B2F8-EA77A220D2B4}" dt="2023-10-15T08:33:24.247" v="1981" actId="1076"/>
          <ac:spMkLst>
            <pc:docMk/>
            <pc:sldMk cId="1736185707" sldId="623"/>
            <ac:spMk id="7" creationId="{5C8C3E2F-A39E-494B-BAB7-D2DCCDE724CF}"/>
          </ac:spMkLst>
        </pc:spChg>
      </pc:sldChg>
      <pc:sldChg chg="addSp delSp modSp new del mod modClrScheme chgLayout">
        <pc:chgData name="Yi Liu" userId="eb9fa73d484f74de" providerId="LiveId" clId="{99FF355E-0ADE-45E3-B2F8-EA77A220D2B4}" dt="2023-10-15T08:32:06.806" v="1928" actId="47"/>
        <pc:sldMkLst>
          <pc:docMk/>
          <pc:sldMk cId="2997462870" sldId="624"/>
        </pc:sldMkLst>
        <pc:spChg chg="del mod ord">
          <ac:chgData name="Yi Liu" userId="eb9fa73d484f74de" providerId="LiveId" clId="{99FF355E-0ADE-45E3-B2F8-EA77A220D2B4}" dt="2023-10-15T08:31:20.401" v="1877" actId="700"/>
          <ac:spMkLst>
            <pc:docMk/>
            <pc:sldMk cId="2997462870" sldId="624"/>
            <ac:spMk id="2" creationId="{2C3F75A5-BBCC-4BD3-8E05-49822FF9F83E}"/>
          </ac:spMkLst>
        </pc:spChg>
        <pc:spChg chg="del mod ord">
          <ac:chgData name="Yi Liu" userId="eb9fa73d484f74de" providerId="LiveId" clId="{99FF355E-0ADE-45E3-B2F8-EA77A220D2B4}" dt="2023-10-15T08:31:20.401" v="1877" actId="700"/>
          <ac:spMkLst>
            <pc:docMk/>
            <pc:sldMk cId="2997462870" sldId="624"/>
            <ac:spMk id="3" creationId="{2A34F7C1-28DE-47B0-80AD-F1FAB140B671}"/>
          </ac:spMkLst>
        </pc:spChg>
        <pc:spChg chg="mod ord">
          <ac:chgData name="Yi Liu" userId="eb9fa73d484f74de" providerId="LiveId" clId="{99FF355E-0ADE-45E3-B2F8-EA77A220D2B4}" dt="2023-10-15T08:31:20.401" v="1877" actId="700"/>
          <ac:spMkLst>
            <pc:docMk/>
            <pc:sldMk cId="2997462870" sldId="624"/>
            <ac:spMk id="4" creationId="{E8DBFD13-DFEE-4CE7-8BE2-2121787C8BFA}"/>
          </ac:spMkLst>
        </pc:spChg>
        <pc:spChg chg="add mod ord">
          <ac:chgData name="Yi Liu" userId="eb9fa73d484f74de" providerId="LiveId" clId="{99FF355E-0ADE-45E3-B2F8-EA77A220D2B4}" dt="2023-10-15T08:31:24.616" v="1896" actId="20577"/>
          <ac:spMkLst>
            <pc:docMk/>
            <pc:sldMk cId="2997462870" sldId="624"/>
            <ac:spMk id="5" creationId="{9D6973D3-D805-4592-AF1B-D99B04BAFCB1}"/>
          </ac:spMkLst>
        </pc:spChg>
        <pc:spChg chg="add mod ord">
          <ac:chgData name="Yi Liu" userId="eb9fa73d484f74de" providerId="LiveId" clId="{99FF355E-0ADE-45E3-B2F8-EA77A220D2B4}" dt="2023-10-15T08:31:20.401" v="1877" actId="700"/>
          <ac:spMkLst>
            <pc:docMk/>
            <pc:sldMk cId="2997462870" sldId="624"/>
            <ac:spMk id="6" creationId="{EB78AC51-61EE-45CB-A1FD-499831CC245F}"/>
          </ac:spMkLst>
        </pc:spChg>
      </pc:sldChg>
      <pc:sldChg chg="addSp modSp new mod modAnim">
        <pc:chgData name="Yi Liu" userId="eb9fa73d484f74de" providerId="LiveId" clId="{99FF355E-0ADE-45E3-B2F8-EA77A220D2B4}" dt="2023-10-17T05:56:17.446" v="4070"/>
        <pc:sldMkLst>
          <pc:docMk/>
          <pc:sldMk cId="3469951252" sldId="624"/>
        </pc:sldMkLst>
        <pc:spChg chg="mod">
          <ac:chgData name="Yi Liu" userId="eb9fa73d484f74de" providerId="LiveId" clId="{99FF355E-0ADE-45E3-B2F8-EA77A220D2B4}" dt="2023-10-15T08:33:48.071" v="2021" actId="20577"/>
          <ac:spMkLst>
            <pc:docMk/>
            <pc:sldMk cId="3469951252" sldId="624"/>
            <ac:spMk id="2" creationId="{2F60AA23-9C34-4497-A441-C2BA654B401C}"/>
          </ac:spMkLst>
        </pc:spChg>
        <pc:spChg chg="mod">
          <ac:chgData name="Yi Liu" userId="eb9fa73d484f74de" providerId="LiveId" clId="{99FF355E-0ADE-45E3-B2F8-EA77A220D2B4}" dt="2023-10-15T08:58:42.030" v="2148" actId="20577"/>
          <ac:spMkLst>
            <pc:docMk/>
            <pc:sldMk cId="3469951252" sldId="624"/>
            <ac:spMk id="3" creationId="{E5DF2C96-14D5-40B1-B23A-75D439F35B5E}"/>
          </ac:spMkLst>
        </pc:spChg>
        <pc:spChg chg="add mod">
          <ac:chgData name="Yi Liu" userId="eb9fa73d484f74de" providerId="LiveId" clId="{99FF355E-0ADE-45E3-B2F8-EA77A220D2B4}" dt="2023-10-15T08:48:58.168" v="2105" actId="1076"/>
          <ac:spMkLst>
            <pc:docMk/>
            <pc:sldMk cId="3469951252" sldId="624"/>
            <ac:spMk id="5" creationId="{22E9BD64-857F-494B-B95C-7404660E99F9}"/>
          </ac:spMkLst>
        </pc:spChg>
        <pc:spChg chg="add mod">
          <ac:chgData name="Yi Liu" userId="eb9fa73d484f74de" providerId="LiveId" clId="{99FF355E-0ADE-45E3-B2F8-EA77A220D2B4}" dt="2023-10-15T08:58:50.899" v="2151" actId="2711"/>
          <ac:spMkLst>
            <pc:docMk/>
            <pc:sldMk cId="3469951252" sldId="624"/>
            <ac:spMk id="6" creationId="{4D1FCF73-DE9A-414D-9F0F-ADBB9AF46408}"/>
          </ac:spMkLst>
        </pc:spChg>
      </pc:sldChg>
      <pc:sldChg chg="addSp modSp new mod modAnim">
        <pc:chgData name="Yi Liu" userId="eb9fa73d484f74de" providerId="LiveId" clId="{99FF355E-0ADE-45E3-B2F8-EA77A220D2B4}" dt="2023-10-17T05:56:41.728" v="4072"/>
        <pc:sldMkLst>
          <pc:docMk/>
          <pc:sldMk cId="3514784903" sldId="625"/>
        </pc:sldMkLst>
        <pc:spChg chg="mod">
          <ac:chgData name="Yi Liu" userId="eb9fa73d484f74de" providerId="LiveId" clId="{99FF355E-0ADE-45E3-B2F8-EA77A220D2B4}" dt="2023-10-15T08:59:12.683" v="2171" actId="20577"/>
          <ac:spMkLst>
            <pc:docMk/>
            <pc:sldMk cId="3514784903" sldId="625"/>
            <ac:spMk id="2" creationId="{01C0EE8E-B95E-4674-BEED-0C0C9E3B6BDA}"/>
          </ac:spMkLst>
        </pc:spChg>
        <pc:spChg chg="mod">
          <ac:chgData name="Yi Liu" userId="eb9fa73d484f74de" providerId="LiveId" clId="{99FF355E-0ADE-45E3-B2F8-EA77A220D2B4}" dt="2023-10-15T08:59:43.724" v="2207" actId="20577"/>
          <ac:spMkLst>
            <pc:docMk/>
            <pc:sldMk cId="3514784903" sldId="625"/>
            <ac:spMk id="3" creationId="{70DCA8D3-CDD0-4C1E-83C2-A21A90795928}"/>
          </ac:spMkLst>
        </pc:spChg>
        <pc:spChg chg="add mod">
          <ac:chgData name="Yi Liu" userId="eb9fa73d484f74de" providerId="LiveId" clId="{99FF355E-0ADE-45E3-B2F8-EA77A220D2B4}" dt="2023-10-15T09:00:02.371" v="2210" actId="2711"/>
          <ac:spMkLst>
            <pc:docMk/>
            <pc:sldMk cId="3514784903" sldId="625"/>
            <ac:spMk id="5" creationId="{A1FE2655-0003-4332-9162-74BAF352BC1F}"/>
          </ac:spMkLst>
        </pc:spChg>
        <pc:spChg chg="add mod">
          <ac:chgData name="Yi Liu" userId="eb9fa73d484f74de" providerId="LiveId" clId="{99FF355E-0ADE-45E3-B2F8-EA77A220D2B4}" dt="2023-10-15T09:00:10.040" v="2212" actId="2711"/>
          <ac:spMkLst>
            <pc:docMk/>
            <pc:sldMk cId="3514784903" sldId="625"/>
            <ac:spMk id="6" creationId="{AAD79B12-E645-46D6-B8C3-D2A04CE52EFD}"/>
          </ac:spMkLst>
        </pc:spChg>
        <pc:spChg chg="add mod">
          <ac:chgData name="Yi Liu" userId="eb9fa73d484f74de" providerId="LiveId" clId="{99FF355E-0ADE-45E3-B2F8-EA77A220D2B4}" dt="2023-10-15T09:00:15.860" v="2213" actId="1076"/>
          <ac:spMkLst>
            <pc:docMk/>
            <pc:sldMk cId="3514784903" sldId="625"/>
            <ac:spMk id="7" creationId="{A1A339E9-5529-48F6-A52B-FB9BDB242791}"/>
          </ac:spMkLst>
        </pc:spChg>
      </pc:sldChg>
      <pc:sldChg chg="addSp modSp new mod modAnim">
        <pc:chgData name="Yi Liu" userId="eb9fa73d484f74de" providerId="LiveId" clId="{99FF355E-0ADE-45E3-B2F8-EA77A220D2B4}" dt="2023-10-17T05:56:58.431" v="4075"/>
        <pc:sldMkLst>
          <pc:docMk/>
          <pc:sldMk cId="469359575" sldId="626"/>
        </pc:sldMkLst>
        <pc:spChg chg="mod">
          <ac:chgData name="Yi Liu" userId="eb9fa73d484f74de" providerId="LiveId" clId="{99FF355E-0ADE-45E3-B2F8-EA77A220D2B4}" dt="2023-10-15T09:01:30.298" v="2233" actId="20577"/>
          <ac:spMkLst>
            <pc:docMk/>
            <pc:sldMk cId="469359575" sldId="626"/>
            <ac:spMk id="2" creationId="{A6B3968D-02D7-4DCA-AACE-CE6497405F34}"/>
          </ac:spMkLst>
        </pc:spChg>
        <pc:spChg chg="mod">
          <ac:chgData name="Yi Liu" userId="eb9fa73d484f74de" providerId="LiveId" clId="{99FF355E-0ADE-45E3-B2F8-EA77A220D2B4}" dt="2023-10-15T09:11:51.994" v="2306" actId="1076"/>
          <ac:spMkLst>
            <pc:docMk/>
            <pc:sldMk cId="469359575" sldId="626"/>
            <ac:spMk id="3" creationId="{759F8797-D621-4316-B87C-78548DB3E263}"/>
          </ac:spMkLst>
        </pc:spChg>
        <pc:spChg chg="add mod">
          <ac:chgData name="Yi Liu" userId="eb9fa73d484f74de" providerId="LiveId" clId="{99FF355E-0ADE-45E3-B2F8-EA77A220D2B4}" dt="2023-10-15T09:11:44.629" v="2303" actId="20577"/>
          <ac:spMkLst>
            <pc:docMk/>
            <pc:sldMk cId="469359575" sldId="626"/>
            <ac:spMk id="5" creationId="{2E5DFB14-F08F-4E7B-B82E-0D9DD8D6B241}"/>
          </ac:spMkLst>
        </pc:spChg>
        <pc:spChg chg="add mod">
          <ac:chgData name="Yi Liu" userId="eb9fa73d484f74de" providerId="LiveId" clId="{99FF355E-0ADE-45E3-B2F8-EA77A220D2B4}" dt="2023-10-15T09:12:02.217" v="2308" actId="2711"/>
          <ac:spMkLst>
            <pc:docMk/>
            <pc:sldMk cId="469359575" sldId="626"/>
            <ac:spMk id="6" creationId="{89F0346C-1A86-44FB-8E68-2F1FA3ED2680}"/>
          </ac:spMkLst>
        </pc:spChg>
      </pc:sldChg>
      <pc:sldChg chg="addSp modSp new mod">
        <pc:chgData name="Yi Liu" userId="eb9fa73d484f74de" providerId="LiveId" clId="{99FF355E-0ADE-45E3-B2F8-EA77A220D2B4}" dt="2023-10-15T09:14:58.412" v="2574" actId="207"/>
        <pc:sldMkLst>
          <pc:docMk/>
          <pc:sldMk cId="830486369" sldId="627"/>
        </pc:sldMkLst>
        <pc:spChg chg="mod">
          <ac:chgData name="Yi Liu" userId="eb9fa73d484f74de" providerId="LiveId" clId="{99FF355E-0ADE-45E3-B2F8-EA77A220D2B4}" dt="2023-10-15T09:12:37.044" v="2334"/>
          <ac:spMkLst>
            <pc:docMk/>
            <pc:sldMk cId="830486369" sldId="627"/>
            <ac:spMk id="2" creationId="{0C1C3B0A-4643-40E8-AAD2-A74CD1E58C29}"/>
          </ac:spMkLst>
        </pc:spChg>
        <pc:spChg chg="mod">
          <ac:chgData name="Yi Liu" userId="eb9fa73d484f74de" providerId="LiveId" clId="{99FF355E-0ADE-45E3-B2F8-EA77A220D2B4}" dt="2023-10-15T09:14:58.412" v="2574" actId="207"/>
          <ac:spMkLst>
            <pc:docMk/>
            <pc:sldMk cId="830486369" sldId="627"/>
            <ac:spMk id="3" creationId="{FCDA415F-A1DE-4429-AC3C-2E5DC9E1E1D3}"/>
          </ac:spMkLst>
        </pc:spChg>
        <pc:spChg chg="add mod">
          <ac:chgData name="Yi Liu" userId="eb9fa73d484f74de" providerId="LiveId" clId="{99FF355E-0ADE-45E3-B2F8-EA77A220D2B4}" dt="2023-10-15T09:13:17.486" v="2384" actId="2711"/>
          <ac:spMkLst>
            <pc:docMk/>
            <pc:sldMk cId="830486369" sldId="627"/>
            <ac:spMk id="5" creationId="{275F4EC3-626D-497A-95C7-B65BB00C6317}"/>
          </ac:spMkLst>
        </pc:spChg>
      </pc:sldChg>
      <pc:sldChg chg="addSp delSp modSp new mod modClrScheme chgLayout">
        <pc:chgData name="Yi Liu" userId="eb9fa73d484f74de" providerId="LiveId" clId="{99FF355E-0ADE-45E3-B2F8-EA77A220D2B4}" dt="2023-10-15T09:12:26.017" v="2333" actId="20577"/>
        <pc:sldMkLst>
          <pc:docMk/>
          <pc:sldMk cId="2955220860" sldId="628"/>
        </pc:sldMkLst>
        <pc:spChg chg="del mod ord">
          <ac:chgData name="Yi Liu" userId="eb9fa73d484f74de" providerId="LiveId" clId="{99FF355E-0ADE-45E3-B2F8-EA77A220D2B4}" dt="2023-10-15T09:12:16.925" v="2311" actId="700"/>
          <ac:spMkLst>
            <pc:docMk/>
            <pc:sldMk cId="2955220860" sldId="628"/>
            <ac:spMk id="2" creationId="{2BE1DE05-655A-47ED-84A6-E27259EA8B51}"/>
          </ac:spMkLst>
        </pc:spChg>
        <pc:spChg chg="del mod ord">
          <ac:chgData name="Yi Liu" userId="eb9fa73d484f74de" providerId="LiveId" clId="{99FF355E-0ADE-45E3-B2F8-EA77A220D2B4}" dt="2023-10-15T09:12:16.925" v="2311" actId="700"/>
          <ac:spMkLst>
            <pc:docMk/>
            <pc:sldMk cId="2955220860" sldId="628"/>
            <ac:spMk id="3" creationId="{77577C51-4A58-483C-AEF2-09BFAC63728E}"/>
          </ac:spMkLst>
        </pc:spChg>
        <pc:spChg chg="mod ord">
          <ac:chgData name="Yi Liu" userId="eb9fa73d484f74de" providerId="LiveId" clId="{99FF355E-0ADE-45E3-B2F8-EA77A220D2B4}" dt="2023-10-15T09:12:16.925" v="2311" actId="700"/>
          <ac:spMkLst>
            <pc:docMk/>
            <pc:sldMk cId="2955220860" sldId="628"/>
            <ac:spMk id="4" creationId="{42617F54-51E0-469D-889C-090DCAD51764}"/>
          </ac:spMkLst>
        </pc:spChg>
        <pc:spChg chg="add mod ord">
          <ac:chgData name="Yi Liu" userId="eb9fa73d484f74de" providerId="LiveId" clId="{99FF355E-0ADE-45E3-B2F8-EA77A220D2B4}" dt="2023-10-15T09:12:20.985" v="2319" actId="20577"/>
          <ac:spMkLst>
            <pc:docMk/>
            <pc:sldMk cId="2955220860" sldId="628"/>
            <ac:spMk id="5" creationId="{5FD70163-86DB-4CB8-9C4D-520D64C314E2}"/>
          </ac:spMkLst>
        </pc:spChg>
        <pc:spChg chg="add mod ord">
          <ac:chgData name="Yi Liu" userId="eb9fa73d484f74de" providerId="LiveId" clId="{99FF355E-0ADE-45E3-B2F8-EA77A220D2B4}" dt="2023-10-15T09:12:26.017" v="2333" actId="20577"/>
          <ac:spMkLst>
            <pc:docMk/>
            <pc:sldMk cId="2955220860" sldId="628"/>
            <ac:spMk id="6" creationId="{BCF9366E-AD0F-4D3C-A8AB-6171DD8FD6D0}"/>
          </ac:spMkLst>
        </pc:spChg>
      </pc:sldChg>
      <pc:sldChg chg="addSp modSp new mod">
        <pc:chgData name="Yi Liu" userId="eb9fa73d484f74de" providerId="LiveId" clId="{99FF355E-0ADE-45E3-B2F8-EA77A220D2B4}" dt="2023-10-15T09:15:51.124" v="2709" actId="2711"/>
        <pc:sldMkLst>
          <pc:docMk/>
          <pc:sldMk cId="2277844406" sldId="629"/>
        </pc:sldMkLst>
        <pc:spChg chg="mod">
          <ac:chgData name="Yi Liu" userId="eb9fa73d484f74de" providerId="LiveId" clId="{99FF355E-0ADE-45E3-B2F8-EA77A220D2B4}" dt="2023-10-15T09:15:14.825" v="2589" actId="20577"/>
          <ac:spMkLst>
            <pc:docMk/>
            <pc:sldMk cId="2277844406" sldId="629"/>
            <ac:spMk id="2" creationId="{5474978B-36C1-425C-980A-69662D01907E}"/>
          </ac:spMkLst>
        </pc:spChg>
        <pc:spChg chg="mod">
          <ac:chgData name="Yi Liu" userId="eb9fa73d484f74de" providerId="LiveId" clId="{99FF355E-0ADE-45E3-B2F8-EA77A220D2B4}" dt="2023-10-15T09:15:38.851" v="2706" actId="20577"/>
          <ac:spMkLst>
            <pc:docMk/>
            <pc:sldMk cId="2277844406" sldId="629"/>
            <ac:spMk id="3" creationId="{48C18A21-ADD8-4DFA-B44A-D9B71A027542}"/>
          </ac:spMkLst>
        </pc:spChg>
        <pc:spChg chg="add mod">
          <ac:chgData name="Yi Liu" userId="eb9fa73d484f74de" providerId="LiveId" clId="{99FF355E-0ADE-45E3-B2F8-EA77A220D2B4}" dt="2023-10-15T09:15:51.124" v="2709" actId="2711"/>
          <ac:spMkLst>
            <pc:docMk/>
            <pc:sldMk cId="2277844406" sldId="629"/>
            <ac:spMk id="5" creationId="{C908089F-B70F-40D0-96E8-432795E70125}"/>
          </ac:spMkLst>
        </pc:spChg>
      </pc:sldChg>
      <pc:sldChg chg="addSp modSp add mod modAnim">
        <pc:chgData name="Yi Liu" userId="eb9fa73d484f74de" providerId="LiveId" clId="{99FF355E-0ADE-45E3-B2F8-EA77A220D2B4}" dt="2023-10-15T11:48:42.904" v="2805" actId="1076"/>
        <pc:sldMkLst>
          <pc:docMk/>
          <pc:sldMk cId="755655157" sldId="630"/>
        </pc:sldMkLst>
        <pc:spChg chg="mod">
          <ac:chgData name="Yi Liu" userId="eb9fa73d484f74de" providerId="LiveId" clId="{99FF355E-0ADE-45E3-B2F8-EA77A220D2B4}" dt="2023-10-15T11:48:17.003" v="2800" actId="2711"/>
          <ac:spMkLst>
            <pc:docMk/>
            <pc:sldMk cId="755655157" sldId="630"/>
            <ac:spMk id="3" creationId="{48C18A21-ADD8-4DFA-B44A-D9B71A027542}"/>
          </ac:spMkLst>
        </pc:spChg>
        <pc:spChg chg="mod">
          <ac:chgData name="Yi Liu" userId="eb9fa73d484f74de" providerId="LiveId" clId="{99FF355E-0ADE-45E3-B2F8-EA77A220D2B4}" dt="2023-10-15T11:48:35.315" v="2803" actId="1076"/>
          <ac:spMkLst>
            <pc:docMk/>
            <pc:sldMk cId="755655157" sldId="630"/>
            <ac:spMk id="5" creationId="{C908089F-B70F-40D0-96E8-432795E70125}"/>
          </ac:spMkLst>
        </pc:spChg>
        <pc:spChg chg="add mod">
          <ac:chgData name="Yi Liu" userId="eb9fa73d484f74de" providerId="LiveId" clId="{99FF355E-0ADE-45E3-B2F8-EA77A220D2B4}" dt="2023-10-15T11:48:42.904" v="2805" actId="1076"/>
          <ac:spMkLst>
            <pc:docMk/>
            <pc:sldMk cId="755655157" sldId="630"/>
            <ac:spMk id="6" creationId="{36C25384-470E-4008-A077-8DEE62152F91}"/>
          </ac:spMkLst>
        </pc:spChg>
      </pc:sldChg>
      <pc:sldChg chg="addSp delSp modSp add mod delAnim modAnim">
        <pc:chgData name="Yi Liu" userId="eb9fa73d484f74de" providerId="LiveId" clId="{99FF355E-0ADE-45E3-B2F8-EA77A220D2B4}" dt="2023-10-15T11:54:31.035" v="2974" actId="1076"/>
        <pc:sldMkLst>
          <pc:docMk/>
          <pc:sldMk cId="1380909715" sldId="631"/>
        </pc:sldMkLst>
        <pc:spChg chg="mod">
          <ac:chgData name="Yi Liu" userId="eb9fa73d484f74de" providerId="LiveId" clId="{99FF355E-0ADE-45E3-B2F8-EA77A220D2B4}" dt="2023-10-15T11:52:47.385" v="2923" actId="20577"/>
          <ac:spMkLst>
            <pc:docMk/>
            <pc:sldMk cId="1380909715" sldId="631"/>
            <ac:spMk id="3" creationId="{48C18A21-ADD8-4DFA-B44A-D9B71A027542}"/>
          </ac:spMkLst>
        </pc:spChg>
        <pc:spChg chg="del">
          <ac:chgData name="Yi Liu" userId="eb9fa73d484f74de" providerId="LiveId" clId="{99FF355E-0ADE-45E3-B2F8-EA77A220D2B4}" dt="2023-10-15T11:53:00.532" v="2924" actId="478"/>
          <ac:spMkLst>
            <pc:docMk/>
            <pc:sldMk cId="1380909715" sldId="631"/>
            <ac:spMk id="5" creationId="{C908089F-B70F-40D0-96E8-432795E70125}"/>
          </ac:spMkLst>
        </pc:spChg>
        <pc:spChg chg="del">
          <ac:chgData name="Yi Liu" userId="eb9fa73d484f74de" providerId="LiveId" clId="{99FF355E-0ADE-45E3-B2F8-EA77A220D2B4}" dt="2023-10-15T11:49:34.058" v="2807" actId="478"/>
          <ac:spMkLst>
            <pc:docMk/>
            <pc:sldMk cId="1380909715" sldId="631"/>
            <ac:spMk id="6" creationId="{36C25384-470E-4008-A077-8DEE62152F91}"/>
          </ac:spMkLst>
        </pc:spChg>
        <pc:spChg chg="add mod">
          <ac:chgData name="Yi Liu" userId="eb9fa73d484f74de" providerId="LiveId" clId="{99FF355E-0ADE-45E3-B2F8-EA77A220D2B4}" dt="2023-10-15T11:53:23.904" v="2928" actId="2711"/>
          <ac:spMkLst>
            <pc:docMk/>
            <pc:sldMk cId="1380909715" sldId="631"/>
            <ac:spMk id="7" creationId="{0D0742AF-EEB8-4F10-8FFC-4EBFA9861479}"/>
          </ac:spMkLst>
        </pc:spChg>
        <pc:spChg chg="add mod">
          <ac:chgData name="Yi Liu" userId="eb9fa73d484f74de" providerId="LiveId" clId="{99FF355E-0ADE-45E3-B2F8-EA77A220D2B4}" dt="2023-10-15T11:54:31.035" v="2974" actId="1076"/>
          <ac:spMkLst>
            <pc:docMk/>
            <pc:sldMk cId="1380909715" sldId="631"/>
            <ac:spMk id="8" creationId="{E6A5EA6A-BCBA-4C1C-953F-B113471D7745}"/>
          </ac:spMkLst>
        </pc:spChg>
        <pc:spChg chg="add mod">
          <ac:chgData name="Yi Liu" userId="eb9fa73d484f74de" providerId="LiveId" clId="{99FF355E-0ADE-45E3-B2F8-EA77A220D2B4}" dt="2023-10-15T11:53:29.857" v="2929" actId="2711"/>
          <ac:spMkLst>
            <pc:docMk/>
            <pc:sldMk cId="1380909715" sldId="631"/>
            <ac:spMk id="9" creationId="{0EEBC9DC-A4C2-4A73-AA44-844C867CC2F7}"/>
          </ac:spMkLst>
        </pc:spChg>
      </pc:sldChg>
      <pc:sldChg chg="addSp modSp new mod modAnim">
        <pc:chgData name="Yi Liu" userId="eb9fa73d484f74de" providerId="LiveId" clId="{99FF355E-0ADE-45E3-B2F8-EA77A220D2B4}" dt="2023-10-15T11:56:18.947" v="3054" actId="20577"/>
        <pc:sldMkLst>
          <pc:docMk/>
          <pc:sldMk cId="4248070016" sldId="632"/>
        </pc:sldMkLst>
        <pc:spChg chg="mod">
          <ac:chgData name="Yi Liu" userId="eb9fa73d484f74de" providerId="LiveId" clId="{99FF355E-0ADE-45E3-B2F8-EA77A220D2B4}" dt="2023-10-15T11:54:58.375" v="2997" actId="2711"/>
          <ac:spMkLst>
            <pc:docMk/>
            <pc:sldMk cId="4248070016" sldId="632"/>
            <ac:spMk id="2" creationId="{95D4D980-2422-4967-B962-E89767459002}"/>
          </ac:spMkLst>
        </pc:spChg>
        <pc:spChg chg="mod">
          <ac:chgData name="Yi Liu" userId="eb9fa73d484f74de" providerId="LiveId" clId="{99FF355E-0ADE-45E3-B2F8-EA77A220D2B4}" dt="2023-10-15T11:55:21.446" v="3000" actId="20577"/>
          <ac:spMkLst>
            <pc:docMk/>
            <pc:sldMk cId="4248070016" sldId="632"/>
            <ac:spMk id="3" creationId="{B4F9CD12-A0D5-41F3-BF8C-4AE4DC434543}"/>
          </ac:spMkLst>
        </pc:spChg>
        <pc:spChg chg="add mod">
          <ac:chgData name="Yi Liu" userId="eb9fa73d484f74de" providerId="LiveId" clId="{99FF355E-0ADE-45E3-B2F8-EA77A220D2B4}" dt="2023-10-15T11:56:02.218" v="3050" actId="20577"/>
          <ac:spMkLst>
            <pc:docMk/>
            <pc:sldMk cId="4248070016" sldId="632"/>
            <ac:spMk id="5" creationId="{93BBCEC7-AAE4-45CA-8BB8-1E1E12E8F843}"/>
          </ac:spMkLst>
        </pc:spChg>
        <pc:spChg chg="add mod">
          <ac:chgData name="Yi Liu" userId="eb9fa73d484f74de" providerId="LiveId" clId="{99FF355E-0ADE-45E3-B2F8-EA77A220D2B4}" dt="2023-10-15T11:56:18.947" v="3054" actId="20577"/>
          <ac:spMkLst>
            <pc:docMk/>
            <pc:sldMk cId="4248070016" sldId="632"/>
            <ac:spMk id="6" creationId="{72104CAE-119B-4E52-8A2B-7AAD47F70D81}"/>
          </ac:spMkLst>
        </pc:spChg>
      </pc:sldChg>
      <pc:sldChg chg="addSp delSp modSp new mod modClrScheme chgLayout">
        <pc:chgData name="Yi Liu" userId="eb9fa73d484f74de" providerId="LiveId" clId="{99FF355E-0ADE-45E3-B2F8-EA77A220D2B4}" dt="2023-10-15T11:54:23.168" v="2973" actId="20577"/>
        <pc:sldMkLst>
          <pc:docMk/>
          <pc:sldMk cId="964661533" sldId="633"/>
        </pc:sldMkLst>
        <pc:spChg chg="del mod ord">
          <ac:chgData name="Yi Liu" userId="eb9fa73d484f74de" providerId="LiveId" clId="{99FF355E-0ADE-45E3-B2F8-EA77A220D2B4}" dt="2023-10-15T11:54:15.584" v="2932" actId="700"/>
          <ac:spMkLst>
            <pc:docMk/>
            <pc:sldMk cId="964661533" sldId="633"/>
            <ac:spMk id="2" creationId="{7B753A50-3FC1-4FAC-BC89-B68B08DD6F6C}"/>
          </ac:spMkLst>
        </pc:spChg>
        <pc:spChg chg="del mod ord">
          <ac:chgData name="Yi Liu" userId="eb9fa73d484f74de" providerId="LiveId" clId="{99FF355E-0ADE-45E3-B2F8-EA77A220D2B4}" dt="2023-10-15T11:54:15.584" v="2932" actId="700"/>
          <ac:spMkLst>
            <pc:docMk/>
            <pc:sldMk cId="964661533" sldId="633"/>
            <ac:spMk id="3" creationId="{15FC4DC1-8CC5-46EC-8216-6B7B25F19C94}"/>
          </ac:spMkLst>
        </pc:spChg>
        <pc:spChg chg="mod ord">
          <ac:chgData name="Yi Liu" userId="eb9fa73d484f74de" providerId="LiveId" clId="{99FF355E-0ADE-45E3-B2F8-EA77A220D2B4}" dt="2023-10-15T11:54:15.584" v="2932" actId="700"/>
          <ac:spMkLst>
            <pc:docMk/>
            <pc:sldMk cId="964661533" sldId="633"/>
            <ac:spMk id="4" creationId="{57001891-1160-4D0A-87A8-3D9515A9AE6B}"/>
          </ac:spMkLst>
        </pc:spChg>
        <pc:spChg chg="add mod ord">
          <ac:chgData name="Yi Liu" userId="eb9fa73d484f74de" providerId="LiveId" clId="{99FF355E-0ADE-45E3-B2F8-EA77A220D2B4}" dt="2023-10-15T11:54:23.168" v="2973" actId="20577"/>
          <ac:spMkLst>
            <pc:docMk/>
            <pc:sldMk cId="964661533" sldId="633"/>
            <ac:spMk id="5" creationId="{DA53626E-504C-4EDB-BCF2-E1DB3FF9485B}"/>
          </ac:spMkLst>
        </pc:spChg>
        <pc:spChg chg="add mod ord">
          <ac:chgData name="Yi Liu" userId="eb9fa73d484f74de" providerId="LiveId" clId="{99FF355E-0ADE-45E3-B2F8-EA77A220D2B4}" dt="2023-10-15T11:54:15.584" v="2932" actId="700"/>
          <ac:spMkLst>
            <pc:docMk/>
            <pc:sldMk cId="964661533" sldId="633"/>
            <ac:spMk id="6" creationId="{22872B80-9601-4097-9C57-2B06C32F4D6A}"/>
          </ac:spMkLst>
        </pc:spChg>
      </pc:sldChg>
      <pc:sldChg chg="addSp modSp new mod modAnim">
        <pc:chgData name="Yi Liu" userId="eb9fa73d484f74de" providerId="LiveId" clId="{99FF355E-0ADE-45E3-B2F8-EA77A220D2B4}" dt="2023-10-15T11:57:27.634" v="3112" actId="2711"/>
        <pc:sldMkLst>
          <pc:docMk/>
          <pc:sldMk cId="3031156954" sldId="634"/>
        </pc:sldMkLst>
        <pc:spChg chg="mod">
          <ac:chgData name="Yi Liu" userId="eb9fa73d484f74de" providerId="LiveId" clId="{99FF355E-0ADE-45E3-B2F8-EA77A220D2B4}" dt="2023-10-15T11:56:46.462" v="3060" actId="20577"/>
          <ac:spMkLst>
            <pc:docMk/>
            <pc:sldMk cId="3031156954" sldId="634"/>
            <ac:spMk id="2" creationId="{822B97AA-CB13-40E0-930F-E4E905FADC5B}"/>
          </ac:spMkLst>
        </pc:spChg>
        <pc:spChg chg="mod">
          <ac:chgData name="Yi Liu" userId="eb9fa73d484f74de" providerId="LiveId" clId="{99FF355E-0ADE-45E3-B2F8-EA77A220D2B4}" dt="2023-10-15T11:57:09.705" v="3108" actId="20577"/>
          <ac:spMkLst>
            <pc:docMk/>
            <pc:sldMk cId="3031156954" sldId="634"/>
            <ac:spMk id="3" creationId="{BC38169A-D3AE-4FE5-B77E-2EF50B901FE5}"/>
          </ac:spMkLst>
        </pc:spChg>
        <pc:spChg chg="add mod">
          <ac:chgData name="Yi Liu" userId="eb9fa73d484f74de" providerId="LiveId" clId="{99FF355E-0ADE-45E3-B2F8-EA77A220D2B4}" dt="2023-10-15T11:57:22.950" v="3111" actId="2711"/>
          <ac:spMkLst>
            <pc:docMk/>
            <pc:sldMk cId="3031156954" sldId="634"/>
            <ac:spMk id="5" creationId="{EF623B5D-D068-4AF8-BBA5-9FBF141425E2}"/>
          </ac:spMkLst>
        </pc:spChg>
        <pc:spChg chg="add mod">
          <ac:chgData name="Yi Liu" userId="eb9fa73d484f74de" providerId="LiveId" clId="{99FF355E-0ADE-45E3-B2F8-EA77A220D2B4}" dt="2023-10-15T11:57:27.634" v="3112" actId="2711"/>
          <ac:spMkLst>
            <pc:docMk/>
            <pc:sldMk cId="3031156954" sldId="634"/>
            <ac:spMk id="6" creationId="{0ECB3678-4272-4579-8CAD-C5E4D51085D7}"/>
          </ac:spMkLst>
        </pc:spChg>
      </pc:sldChg>
      <pc:sldChg chg="addSp modSp new mod modAnim">
        <pc:chgData name="Yi Liu" userId="eb9fa73d484f74de" providerId="LiveId" clId="{99FF355E-0ADE-45E3-B2F8-EA77A220D2B4}" dt="2023-10-15T11:58:13.998" v="3124" actId="2711"/>
        <pc:sldMkLst>
          <pc:docMk/>
          <pc:sldMk cId="253926487" sldId="635"/>
        </pc:sldMkLst>
        <pc:spChg chg="mod">
          <ac:chgData name="Yi Liu" userId="eb9fa73d484f74de" providerId="LiveId" clId="{99FF355E-0ADE-45E3-B2F8-EA77A220D2B4}" dt="2023-10-15T11:57:44.587" v="3118" actId="20577"/>
          <ac:spMkLst>
            <pc:docMk/>
            <pc:sldMk cId="253926487" sldId="635"/>
            <ac:spMk id="2" creationId="{1A38565E-836B-41B6-8B06-D0D6579C1801}"/>
          </ac:spMkLst>
        </pc:spChg>
        <pc:spChg chg="mod">
          <ac:chgData name="Yi Liu" userId="eb9fa73d484f74de" providerId="LiveId" clId="{99FF355E-0ADE-45E3-B2F8-EA77A220D2B4}" dt="2023-10-15T11:57:53.165" v="3119"/>
          <ac:spMkLst>
            <pc:docMk/>
            <pc:sldMk cId="253926487" sldId="635"/>
            <ac:spMk id="3" creationId="{85ECFE09-9850-4646-9ECF-15DEAC86300D}"/>
          </ac:spMkLst>
        </pc:spChg>
        <pc:spChg chg="add mod">
          <ac:chgData name="Yi Liu" userId="eb9fa73d484f74de" providerId="LiveId" clId="{99FF355E-0ADE-45E3-B2F8-EA77A220D2B4}" dt="2023-10-15T11:58:09.693" v="3123" actId="2711"/>
          <ac:spMkLst>
            <pc:docMk/>
            <pc:sldMk cId="253926487" sldId="635"/>
            <ac:spMk id="5" creationId="{CE78E9E2-2874-4574-A4A6-B364E18E52CD}"/>
          </ac:spMkLst>
        </pc:spChg>
        <pc:spChg chg="add mod">
          <ac:chgData name="Yi Liu" userId="eb9fa73d484f74de" providerId="LiveId" clId="{99FF355E-0ADE-45E3-B2F8-EA77A220D2B4}" dt="2023-10-15T11:58:13.998" v="3124" actId="2711"/>
          <ac:spMkLst>
            <pc:docMk/>
            <pc:sldMk cId="253926487" sldId="635"/>
            <ac:spMk id="6" creationId="{48C9DD6F-B583-4D82-943A-2E1ECDEC30D3}"/>
          </ac:spMkLst>
        </pc:spChg>
      </pc:sldChg>
      <pc:sldChg chg="addSp modSp new mod modAnim">
        <pc:chgData name="Yi Liu" userId="eb9fa73d484f74de" providerId="LiveId" clId="{99FF355E-0ADE-45E3-B2F8-EA77A220D2B4}" dt="2023-10-15T12:00:15.512" v="3186" actId="1076"/>
        <pc:sldMkLst>
          <pc:docMk/>
          <pc:sldMk cId="40479242" sldId="636"/>
        </pc:sldMkLst>
        <pc:spChg chg="mod">
          <ac:chgData name="Yi Liu" userId="eb9fa73d484f74de" providerId="LiveId" clId="{99FF355E-0ADE-45E3-B2F8-EA77A220D2B4}" dt="2023-10-15T11:58:27.408" v="3134" actId="20577"/>
          <ac:spMkLst>
            <pc:docMk/>
            <pc:sldMk cId="40479242" sldId="636"/>
            <ac:spMk id="2" creationId="{694D4632-5904-4100-B186-7FC05F464572}"/>
          </ac:spMkLst>
        </pc:spChg>
        <pc:spChg chg="mod">
          <ac:chgData name="Yi Liu" userId="eb9fa73d484f74de" providerId="LiveId" clId="{99FF355E-0ADE-45E3-B2F8-EA77A220D2B4}" dt="2023-10-15T11:59:04.006" v="3184" actId="20577"/>
          <ac:spMkLst>
            <pc:docMk/>
            <pc:sldMk cId="40479242" sldId="636"/>
            <ac:spMk id="3" creationId="{FD5B986F-392E-4B97-90B0-1A8D2793A890}"/>
          </ac:spMkLst>
        </pc:spChg>
        <pc:spChg chg="add mod">
          <ac:chgData name="Yi Liu" userId="eb9fa73d484f74de" providerId="LiveId" clId="{99FF355E-0ADE-45E3-B2F8-EA77A220D2B4}" dt="2023-10-15T11:59:09.398" v="3185" actId="2711"/>
          <ac:spMkLst>
            <pc:docMk/>
            <pc:sldMk cId="40479242" sldId="636"/>
            <ac:spMk id="5" creationId="{AD81A55C-ECAF-4573-A742-6D177D460499}"/>
          </ac:spMkLst>
        </pc:spChg>
        <pc:spChg chg="add mod">
          <ac:chgData name="Yi Liu" userId="eb9fa73d484f74de" providerId="LiveId" clId="{99FF355E-0ADE-45E3-B2F8-EA77A220D2B4}" dt="2023-10-15T12:00:15.512" v="3186" actId="1076"/>
          <ac:spMkLst>
            <pc:docMk/>
            <pc:sldMk cId="40479242" sldId="636"/>
            <ac:spMk id="6" creationId="{E7C59F06-C5F0-420C-AFED-176E45F7899A}"/>
          </ac:spMkLst>
        </pc:spChg>
      </pc:sldChg>
      <pc:sldChg chg="addSp modSp new mod modAnim">
        <pc:chgData name="Yi Liu" userId="eb9fa73d484f74de" providerId="LiveId" clId="{99FF355E-0ADE-45E3-B2F8-EA77A220D2B4}" dt="2023-10-15T12:01:56.167" v="3216" actId="2711"/>
        <pc:sldMkLst>
          <pc:docMk/>
          <pc:sldMk cId="3146016908" sldId="637"/>
        </pc:sldMkLst>
        <pc:spChg chg="mod">
          <ac:chgData name="Yi Liu" userId="eb9fa73d484f74de" providerId="LiveId" clId="{99FF355E-0ADE-45E3-B2F8-EA77A220D2B4}" dt="2023-10-15T12:00:42.113" v="3197" actId="20577"/>
          <ac:spMkLst>
            <pc:docMk/>
            <pc:sldMk cId="3146016908" sldId="637"/>
            <ac:spMk id="2" creationId="{F8CFC125-FBF5-4481-A910-D08A1C91385C}"/>
          </ac:spMkLst>
        </pc:spChg>
        <pc:spChg chg="mod">
          <ac:chgData name="Yi Liu" userId="eb9fa73d484f74de" providerId="LiveId" clId="{99FF355E-0ADE-45E3-B2F8-EA77A220D2B4}" dt="2023-10-15T12:01:08.462" v="3212" actId="20577"/>
          <ac:spMkLst>
            <pc:docMk/>
            <pc:sldMk cId="3146016908" sldId="637"/>
            <ac:spMk id="3" creationId="{EE730F41-B84B-49DB-A019-0037D6773E7B}"/>
          </ac:spMkLst>
        </pc:spChg>
        <pc:spChg chg="add mod">
          <ac:chgData name="Yi Liu" userId="eb9fa73d484f74de" providerId="LiveId" clId="{99FF355E-0ADE-45E3-B2F8-EA77A220D2B4}" dt="2023-10-15T12:01:56.167" v="3216" actId="2711"/>
          <ac:spMkLst>
            <pc:docMk/>
            <pc:sldMk cId="3146016908" sldId="637"/>
            <ac:spMk id="5" creationId="{DC04EBE4-32CA-4698-BEA2-64E1F4282530}"/>
          </ac:spMkLst>
        </pc:spChg>
        <pc:spChg chg="add mod">
          <ac:chgData name="Yi Liu" userId="eb9fa73d484f74de" providerId="LiveId" clId="{99FF355E-0ADE-45E3-B2F8-EA77A220D2B4}" dt="2023-10-15T12:01:47.462" v="3214" actId="1076"/>
          <ac:spMkLst>
            <pc:docMk/>
            <pc:sldMk cId="3146016908" sldId="637"/>
            <ac:spMk id="6" creationId="{318EDC91-4262-4234-BABF-3259AFD7C947}"/>
          </ac:spMkLst>
        </pc:spChg>
      </pc:sldChg>
      <pc:sldChg chg="addSp delSp modSp new mod modClrScheme chgLayout">
        <pc:chgData name="Yi Liu" userId="eb9fa73d484f74de" providerId="LiveId" clId="{99FF355E-0ADE-45E3-B2F8-EA77A220D2B4}" dt="2023-10-15T12:00:24.927" v="3192" actId="20577"/>
        <pc:sldMkLst>
          <pc:docMk/>
          <pc:sldMk cId="2337726990" sldId="638"/>
        </pc:sldMkLst>
        <pc:spChg chg="del mod ord">
          <ac:chgData name="Yi Liu" userId="eb9fa73d484f74de" providerId="LiveId" clId="{99FF355E-0ADE-45E3-B2F8-EA77A220D2B4}" dt="2023-10-15T12:00:22.925" v="3189" actId="700"/>
          <ac:spMkLst>
            <pc:docMk/>
            <pc:sldMk cId="2337726990" sldId="638"/>
            <ac:spMk id="2" creationId="{E10F8F95-B808-44C6-B416-EFBA6CF346E7}"/>
          </ac:spMkLst>
        </pc:spChg>
        <pc:spChg chg="del mod ord">
          <ac:chgData name="Yi Liu" userId="eb9fa73d484f74de" providerId="LiveId" clId="{99FF355E-0ADE-45E3-B2F8-EA77A220D2B4}" dt="2023-10-15T12:00:22.925" v="3189" actId="700"/>
          <ac:spMkLst>
            <pc:docMk/>
            <pc:sldMk cId="2337726990" sldId="638"/>
            <ac:spMk id="3" creationId="{55BC55E3-5C96-4CD9-8CC3-AF6F5C392D0A}"/>
          </ac:spMkLst>
        </pc:spChg>
        <pc:spChg chg="mod ord">
          <ac:chgData name="Yi Liu" userId="eb9fa73d484f74de" providerId="LiveId" clId="{99FF355E-0ADE-45E3-B2F8-EA77A220D2B4}" dt="2023-10-15T12:00:22.925" v="3189" actId="700"/>
          <ac:spMkLst>
            <pc:docMk/>
            <pc:sldMk cId="2337726990" sldId="638"/>
            <ac:spMk id="4" creationId="{CCD2A083-E425-45B1-9373-E1854B74E7D3}"/>
          </ac:spMkLst>
        </pc:spChg>
        <pc:spChg chg="add mod ord">
          <ac:chgData name="Yi Liu" userId="eb9fa73d484f74de" providerId="LiveId" clId="{99FF355E-0ADE-45E3-B2F8-EA77A220D2B4}" dt="2023-10-15T12:00:24.927" v="3192" actId="20577"/>
          <ac:spMkLst>
            <pc:docMk/>
            <pc:sldMk cId="2337726990" sldId="638"/>
            <ac:spMk id="5" creationId="{FB0AD10F-AB60-465F-8FE0-20B8219098F3}"/>
          </ac:spMkLst>
        </pc:spChg>
        <pc:spChg chg="add mod ord">
          <ac:chgData name="Yi Liu" userId="eb9fa73d484f74de" providerId="LiveId" clId="{99FF355E-0ADE-45E3-B2F8-EA77A220D2B4}" dt="2023-10-15T12:00:22.925" v="3189" actId="700"/>
          <ac:spMkLst>
            <pc:docMk/>
            <pc:sldMk cId="2337726990" sldId="638"/>
            <ac:spMk id="6" creationId="{C961E7AF-E013-41C6-B09D-34BE9875F659}"/>
          </ac:spMkLst>
        </pc:spChg>
      </pc:sldChg>
      <pc:sldChg chg="addSp modSp new mod">
        <pc:chgData name="Yi Liu" userId="eb9fa73d484f74de" providerId="LiveId" clId="{99FF355E-0ADE-45E3-B2F8-EA77A220D2B4}" dt="2023-10-15T12:02:29.226" v="3259" actId="1076"/>
        <pc:sldMkLst>
          <pc:docMk/>
          <pc:sldMk cId="3789140740" sldId="639"/>
        </pc:sldMkLst>
        <pc:spChg chg="mod">
          <ac:chgData name="Yi Liu" userId="eb9fa73d484f74de" providerId="LiveId" clId="{99FF355E-0ADE-45E3-B2F8-EA77A220D2B4}" dt="2023-10-15T12:02:07.347" v="3227" actId="20577"/>
          <ac:spMkLst>
            <pc:docMk/>
            <pc:sldMk cId="3789140740" sldId="639"/>
            <ac:spMk id="2" creationId="{0902AA3D-CD81-4E91-B9E0-7BBED4E9FA52}"/>
          </ac:spMkLst>
        </pc:spChg>
        <pc:spChg chg="mod">
          <ac:chgData name="Yi Liu" userId="eb9fa73d484f74de" providerId="LiveId" clId="{99FF355E-0ADE-45E3-B2F8-EA77A220D2B4}" dt="2023-10-15T12:02:17.536" v="3257" actId="20577"/>
          <ac:spMkLst>
            <pc:docMk/>
            <pc:sldMk cId="3789140740" sldId="639"/>
            <ac:spMk id="3" creationId="{391DC22F-95C3-4983-957D-45783EC508B9}"/>
          </ac:spMkLst>
        </pc:spChg>
        <pc:graphicFrameChg chg="add mod">
          <ac:chgData name="Yi Liu" userId="eb9fa73d484f74de" providerId="LiveId" clId="{99FF355E-0ADE-45E3-B2F8-EA77A220D2B4}" dt="2023-10-15T12:02:29.226" v="3259" actId="1076"/>
          <ac:graphicFrameMkLst>
            <pc:docMk/>
            <pc:sldMk cId="3789140740" sldId="639"/>
            <ac:graphicFrameMk id="5" creationId="{38D9398B-AC5B-49E0-B3AD-132D66B1CCDD}"/>
          </ac:graphicFrameMkLst>
        </pc:graphicFrameChg>
      </pc:sldChg>
      <pc:sldChg chg="modSp new mod ord modAnim">
        <pc:chgData name="Yi Liu" userId="eb9fa73d484f74de" providerId="LiveId" clId="{99FF355E-0ADE-45E3-B2F8-EA77A220D2B4}" dt="2023-10-17T04:15:23.485" v="3570"/>
        <pc:sldMkLst>
          <pc:docMk/>
          <pc:sldMk cId="3122251595" sldId="640"/>
        </pc:sldMkLst>
        <pc:spChg chg="mod">
          <ac:chgData name="Yi Liu" userId="eb9fa73d484f74de" providerId="LiveId" clId="{99FF355E-0ADE-45E3-B2F8-EA77A220D2B4}" dt="2023-10-17T03:41:09.787" v="3417" actId="20577"/>
          <ac:spMkLst>
            <pc:docMk/>
            <pc:sldMk cId="3122251595" sldId="640"/>
            <ac:spMk id="2" creationId="{F21B583C-D5E0-4EF2-A867-A1917672C16B}"/>
          </ac:spMkLst>
        </pc:spChg>
        <pc:spChg chg="mod">
          <ac:chgData name="Yi Liu" userId="eb9fa73d484f74de" providerId="LiveId" clId="{99FF355E-0ADE-45E3-B2F8-EA77A220D2B4}" dt="2023-10-17T03:47:36.187" v="3568" actId="207"/>
          <ac:spMkLst>
            <pc:docMk/>
            <pc:sldMk cId="3122251595" sldId="640"/>
            <ac:spMk id="3" creationId="{67D64B2A-E0C7-4EA3-8152-58CE2BBE6948}"/>
          </ac:spMkLst>
        </pc:spChg>
      </pc:sldChg>
      <pc:sldChg chg="addSp modSp new mod modAnim">
        <pc:chgData name="Yi Liu" userId="eb9fa73d484f74de" providerId="LiveId" clId="{99FF355E-0ADE-45E3-B2F8-EA77A220D2B4}" dt="2023-10-17T05:32:00.966" v="3996"/>
        <pc:sldMkLst>
          <pc:docMk/>
          <pc:sldMk cId="2686466871" sldId="641"/>
        </pc:sldMkLst>
        <pc:spChg chg="mod">
          <ac:chgData name="Yi Liu" userId="eb9fa73d484f74de" providerId="LiveId" clId="{99FF355E-0ADE-45E3-B2F8-EA77A220D2B4}" dt="2023-10-17T04:15:34.085" v="3599" actId="20577"/>
          <ac:spMkLst>
            <pc:docMk/>
            <pc:sldMk cId="2686466871" sldId="641"/>
            <ac:spMk id="2" creationId="{32C8B293-CE36-4046-A512-C20788BE0437}"/>
          </ac:spMkLst>
        </pc:spChg>
        <pc:spChg chg="mod">
          <ac:chgData name="Yi Liu" userId="eb9fa73d484f74de" providerId="LiveId" clId="{99FF355E-0ADE-45E3-B2F8-EA77A220D2B4}" dt="2023-10-17T04:17:37.191" v="3617" actId="20577"/>
          <ac:spMkLst>
            <pc:docMk/>
            <pc:sldMk cId="2686466871" sldId="641"/>
            <ac:spMk id="3" creationId="{583319BE-7B59-45CD-8F75-7BB022B68C2D}"/>
          </ac:spMkLst>
        </pc:spChg>
        <pc:spChg chg="mod">
          <ac:chgData name="Yi Liu" userId="eb9fa73d484f74de" providerId="LiveId" clId="{99FF355E-0ADE-45E3-B2F8-EA77A220D2B4}" dt="2023-10-17T04:17:38.431" v="3618"/>
          <ac:spMkLst>
            <pc:docMk/>
            <pc:sldMk cId="2686466871" sldId="641"/>
            <ac:spMk id="8" creationId="{914C75DF-09D3-4272-9449-0BA956E88531}"/>
          </ac:spMkLst>
        </pc:spChg>
        <pc:spChg chg="mod">
          <ac:chgData name="Yi Liu" userId="eb9fa73d484f74de" providerId="LiveId" clId="{99FF355E-0ADE-45E3-B2F8-EA77A220D2B4}" dt="2023-10-17T04:18:03.105" v="3674" actId="20577"/>
          <ac:spMkLst>
            <pc:docMk/>
            <pc:sldMk cId="2686466871" sldId="641"/>
            <ac:spMk id="11" creationId="{CD6CC71D-DE2F-4669-9BDA-25E05B723BE3}"/>
          </ac:spMkLst>
        </pc:spChg>
        <pc:grpChg chg="add mod">
          <ac:chgData name="Yi Liu" userId="eb9fa73d484f74de" providerId="LiveId" clId="{99FF355E-0ADE-45E3-B2F8-EA77A220D2B4}" dt="2023-10-17T04:17:41.348" v="3619" actId="1076"/>
          <ac:grpSpMkLst>
            <pc:docMk/>
            <pc:sldMk cId="2686466871" sldId="641"/>
            <ac:grpSpMk id="7" creationId="{6B81CD5A-825F-43BB-9113-52A17D78B471}"/>
          </ac:grpSpMkLst>
        </pc:grpChg>
        <pc:grpChg chg="mod">
          <ac:chgData name="Yi Liu" userId="eb9fa73d484f74de" providerId="LiveId" clId="{99FF355E-0ADE-45E3-B2F8-EA77A220D2B4}" dt="2023-10-17T04:17:38.431" v="3618"/>
          <ac:grpSpMkLst>
            <pc:docMk/>
            <pc:sldMk cId="2686466871" sldId="641"/>
            <ac:grpSpMk id="9" creationId="{2A2A96F9-D6A9-48A5-8E2A-AD3458458B59}"/>
          </ac:grpSpMkLst>
        </pc:grpChg>
        <pc:picChg chg="add mod">
          <ac:chgData name="Yi Liu" userId="eb9fa73d484f74de" providerId="LiveId" clId="{99FF355E-0ADE-45E3-B2F8-EA77A220D2B4}" dt="2023-10-17T04:16:38.594" v="3607" actId="14100"/>
          <ac:picMkLst>
            <pc:docMk/>
            <pc:sldMk cId="2686466871" sldId="641"/>
            <ac:picMk id="5" creationId="{907AA466-E113-4C96-96AB-0F13982DCCD4}"/>
          </ac:picMkLst>
        </pc:picChg>
        <pc:picChg chg="add mod">
          <ac:chgData name="Yi Liu" userId="eb9fa73d484f74de" providerId="LiveId" clId="{99FF355E-0ADE-45E3-B2F8-EA77A220D2B4}" dt="2023-10-17T04:17:41.348" v="3619" actId="1076"/>
          <ac:picMkLst>
            <pc:docMk/>
            <pc:sldMk cId="2686466871" sldId="641"/>
            <ac:picMk id="6" creationId="{2CBAB78C-6149-4917-BC58-30C6B0483A2F}"/>
          </ac:picMkLst>
        </pc:picChg>
        <pc:cxnChg chg="mod">
          <ac:chgData name="Yi Liu" userId="eb9fa73d484f74de" providerId="LiveId" clId="{99FF355E-0ADE-45E3-B2F8-EA77A220D2B4}" dt="2023-10-17T04:17:38.431" v="3618"/>
          <ac:cxnSpMkLst>
            <pc:docMk/>
            <pc:sldMk cId="2686466871" sldId="641"/>
            <ac:cxnSpMk id="10" creationId="{7862D600-CAD0-4A22-9BF9-BC273B5135A5}"/>
          </ac:cxnSpMkLst>
        </pc:cxnChg>
      </pc:sldChg>
      <pc:sldChg chg="addSp modSp new mod modAnim">
        <pc:chgData name="Yi Liu" userId="eb9fa73d484f74de" providerId="LiveId" clId="{99FF355E-0ADE-45E3-B2F8-EA77A220D2B4}" dt="2023-10-17T05:34:45.951" v="4015" actId="14100"/>
        <pc:sldMkLst>
          <pc:docMk/>
          <pc:sldMk cId="277416534" sldId="642"/>
        </pc:sldMkLst>
        <pc:spChg chg="mod">
          <ac:chgData name="Yi Liu" userId="eb9fa73d484f74de" providerId="LiveId" clId="{99FF355E-0ADE-45E3-B2F8-EA77A220D2B4}" dt="2023-10-17T04:48:30.589" v="3892" actId="20577"/>
          <ac:spMkLst>
            <pc:docMk/>
            <pc:sldMk cId="277416534" sldId="642"/>
            <ac:spMk id="2" creationId="{50554062-4890-4615-98B4-5B8956400EC5}"/>
          </ac:spMkLst>
        </pc:spChg>
        <pc:spChg chg="mod">
          <ac:chgData name="Yi Liu" userId="eb9fa73d484f74de" providerId="LiveId" clId="{99FF355E-0ADE-45E3-B2F8-EA77A220D2B4}" dt="2023-10-17T05:34:40.685" v="4013" actId="1076"/>
          <ac:spMkLst>
            <pc:docMk/>
            <pc:sldMk cId="277416534" sldId="642"/>
            <ac:spMk id="3" creationId="{D48B2D6F-DAA8-4EA0-8D4B-05DE3F798719}"/>
          </ac:spMkLst>
        </pc:spChg>
        <pc:spChg chg="mod">
          <ac:chgData name="Yi Liu" userId="eb9fa73d484f74de" providerId="LiveId" clId="{99FF355E-0ADE-45E3-B2F8-EA77A220D2B4}" dt="2023-10-17T05:34:45.951" v="4015" actId="14100"/>
          <ac:spMkLst>
            <pc:docMk/>
            <pc:sldMk cId="277416534" sldId="642"/>
            <ac:spMk id="4" creationId="{CFBE129D-6349-43E9-AF5F-78983693647D}"/>
          </ac:spMkLst>
        </pc:spChg>
        <pc:spChg chg="mod">
          <ac:chgData name="Yi Liu" userId="eb9fa73d484f74de" providerId="LiveId" clId="{99FF355E-0ADE-45E3-B2F8-EA77A220D2B4}" dt="2023-10-17T04:46:28.380" v="3861"/>
          <ac:spMkLst>
            <pc:docMk/>
            <pc:sldMk cId="277416534" sldId="642"/>
            <ac:spMk id="7" creationId="{371B61BD-D33B-4252-B467-86920422E881}"/>
          </ac:spMkLst>
        </pc:spChg>
        <pc:spChg chg="mod">
          <ac:chgData name="Yi Liu" userId="eb9fa73d484f74de" providerId="LiveId" clId="{99FF355E-0ADE-45E3-B2F8-EA77A220D2B4}" dt="2023-10-17T04:46:56.933" v="3865" actId="207"/>
          <ac:spMkLst>
            <pc:docMk/>
            <pc:sldMk cId="277416534" sldId="642"/>
            <ac:spMk id="10" creationId="{1ADFB896-B0C6-4E29-96BB-04F4CEFC6E02}"/>
          </ac:spMkLst>
        </pc:spChg>
        <pc:spChg chg="mod">
          <ac:chgData name="Yi Liu" userId="eb9fa73d484f74de" providerId="LiveId" clId="{99FF355E-0ADE-45E3-B2F8-EA77A220D2B4}" dt="2023-10-17T04:46:28.380" v="3861"/>
          <ac:spMkLst>
            <pc:docMk/>
            <pc:sldMk cId="277416534" sldId="642"/>
            <ac:spMk id="12" creationId="{71E28654-75FA-4B13-86B3-02C3125D489B}"/>
          </ac:spMkLst>
        </pc:spChg>
        <pc:spChg chg="mod">
          <ac:chgData name="Yi Liu" userId="eb9fa73d484f74de" providerId="LiveId" clId="{99FF355E-0ADE-45E3-B2F8-EA77A220D2B4}" dt="2023-10-17T04:47:10.549" v="3867" actId="207"/>
          <ac:spMkLst>
            <pc:docMk/>
            <pc:sldMk cId="277416534" sldId="642"/>
            <ac:spMk id="15" creationId="{9B421880-2748-400D-B123-6C45152E0A34}"/>
          </ac:spMkLst>
        </pc:spChg>
        <pc:spChg chg="add mod">
          <ac:chgData name="Yi Liu" userId="eb9fa73d484f74de" providerId="LiveId" clId="{99FF355E-0ADE-45E3-B2F8-EA77A220D2B4}" dt="2023-10-17T05:34:45.951" v="4015" actId="14100"/>
          <ac:spMkLst>
            <pc:docMk/>
            <pc:sldMk cId="277416534" sldId="642"/>
            <ac:spMk id="16" creationId="{F4AC964C-46E2-4B67-AFE3-D35BA97AA368}"/>
          </ac:spMkLst>
        </pc:spChg>
        <pc:grpChg chg="add mod">
          <ac:chgData name="Yi Liu" userId="eb9fa73d484f74de" providerId="LiveId" clId="{99FF355E-0ADE-45E3-B2F8-EA77A220D2B4}" dt="2023-10-17T05:34:45.951" v="4015" actId="14100"/>
          <ac:grpSpMkLst>
            <pc:docMk/>
            <pc:sldMk cId="277416534" sldId="642"/>
            <ac:grpSpMk id="6" creationId="{41CEAC4B-5F65-4AC5-8630-F58D7298372D}"/>
          </ac:grpSpMkLst>
        </pc:grpChg>
        <pc:grpChg chg="mod">
          <ac:chgData name="Yi Liu" userId="eb9fa73d484f74de" providerId="LiveId" clId="{99FF355E-0ADE-45E3-B2F8-EA77A220D2B4}" dt="2023-10-17T04:46:28.380" v="3861"/>
          <ac:grpSpMkLst>
            <pc:docMk/>
            <pc:sldMk cId="277416534" sldId="642"/>
            <ac:grpSpMk id="8" creationId="{BACD2987-CFAB-4E96-AFE3-3345A6BE8FCA}"/>
          </ac:grpSpMkLst>
        </pc:grpChg>
        <pc:grpChg chg="add mod">
          <ac:chgData name="Yi Liu" userId="eb9fa73d484f74de" providerId="LiveId" clId="{99FF355E-0ADE-45E3-B2F8-EA77A220D2B4}" dt="2023-10-17T05:34:45.951" v="4015" actId="14100"/>
          <ac:grpSpMkLst>
            <pc:docMk/>
            <pc:sldMk cId="277416534" sldId="642"/>
            <ac:grpSpMk id="11" creationId="{3F01B974-1933-4407-8E3A-32D3FC52423C}"/>
          </ac:grpSpMkLst>
        </pc:grpChg>
        <pc:grpChg chg="mod">
          <ac:chgData name="Yi Liu" userId="eb9fa73d484f74de" providerId="LiveId" clId="{99FF355E-0ADE-45E3-B2F8-EA77A220D2B4}" dt="2023-10-17T04:46:28.380" v="3861"/>
          <ac:grpSpMkLst>
            <pc:docMk/>
            <pc:sldMk cId="277416534" sldId="642"/>
            <ac:grpSpMk id="13" creationId="{09C12E02-2934-4BDF-8EFE-8526DB175842}"/>
          </ac:grpSpMkLst>
        </pc:grpChg>
        <pc:picChg chg="add mod modCrop">
          <ac:chgData name="Yi Liu" userId="eb9fa73d484f74de" providerId="LiveId" clId="{99FF355E-0ADE-45E3-B2F8-EA77A220D2B4}" dt="2023-10-17T05:34:45.951" v="4015" actId="14100"/>
          <ac:picMkLst>
            <pc:docMk/>
            <pc:sldMk cId="277416534" sldId="642"/>
            <ac:picMk id="5" creationId="{AC907218-7408-4480-A8AA-B15A199CAEAA}"/>
          </ac:picMkLst>
        </pc:picChg>
        <pc:cxnChg chg="mod">
          <ac:chgData name="Yi Liu" userId="eb9fa73d484f74de" providerId="LiveId" clId="{99FF355E-0ADE-45E3-B2F8-EA77A220D2B4}" dt="2023-10-17T04:46:28.380" v="3861"/>
          <ac:cxnSpMkLst>
            <pc:docMk/>
            <pc:sldMk cId="277416534" sldId="642"/>
            <ac:cxnSpMk id="9" creationId="{A86D7E61-FA36-4D46-982F-442B77C8BE41}"/>
          </ac:cxnSpMkLst>
        </pc:cxnChg>
        <pc:cxnChg chg="mod">
          <ac:chgData name="Yi Liu" userId="eb9fa73d484f74de" providerId="LiveId" clId="{99FF355E-0ADE-45E3-B2F8-EA77A220D2B4}" dt="2023-10-17T04:46:28.380" v="3861"/>
          <ac:cxnSpMkLst>
            <pc:docMk/>
            <pc:sldMk cId="277416534" sldId="642"/>
            <ac:cxnSpMk id="14" creationId="{F7BB97A4-4532-49F9-90F4-4436AD0905C9}"/>
          </ac:cxnSpMkLst>
        </pc:cxnChg>
      </pc:sldChg>
      <pc:sldChg chg="addSp modSp new mod modAnim">
        <pc:chgData name="Yi Liu" userId="eb9fa73d484f74de" providerId="LiveId" clId="{99FF355E-0ADE-45E3-B2F8-EA77A220D2B4}" dt="2023-10-17T05:34:52.464" v="4016" actId="732"/>
        <pc:sldMkLst>
          <pc:docMk/>
          <pc:sldMk cId="4040084810" sldId="643"/>
        </pc:sldMkLst>
        <pc:spChg chg="mod">
          <ac:chgData name="Yi Liu" userId="eb9fa73d484f74de" providerId="LiveId" clId="{99FF355E-0ADE-45E3-B2F8-EA77A220D2B4}" dt="2023-10-17T04:48:47.260" v="3905" actId="20577"/>
          <ac:spMkLst>
            <pc:docMk/>
            <pc:sldMk cId="4040084810" sldId="643"/>
            <ac:spMk id="2" creationId="{C71F0FAA-3818-4DF6-8CFF-15A9A312FC98}"/>
          </ac:spMkLst>
        </pc:spChg>
        <pc:spChg chg="mod">
          <ac:chgData name="Yi Liu" userId="eb9fa73d484f74de" providerId="LiveId" clId="{99FF355E-0ADE-45E3-B2F8-EA77A220D2B4}" dt="2023-10-17T04:50:00.367" v="3921" actId="404"/>
          <ac:spMkLst>
            <pc:docMk/>
            <pc:sldMk cId="4040084810" sldId="643"/>
            <ac:spMk id="3" creationId="{413EE330-6852-478A-A152-ED815C268CAB}"/>
          </ac:spMkLst>
        </pc:spChg>
        <pc:spChg chg="mod">
          <ac:chgData name="Yi Liu" userId="eb9fa73d484f74de" providerId="LiveId" clId="{99FF355E-0ADE-45E3-B2F8-EA77A220D2B4}" dt="2023-10-17T04:50:01.355" v="3922"/>
          <ac:spMkLst>
            <pc:docMk/>
            <pc:sldMk cId="4040084810" sldId="643"/>
            <ac:spMk id="7" creationId="{8BB022A9-5C15-470E-98DD-F00F15416ACC}"/>
          </ac:spMkLst>
        </pc:spChg>
        <pc:spChg chg="mod">
          <ac:chgData name="Yi Liu" userId="eb9fa73d484f74de" providerId="LiveId" clId="{99FF355E-0ADE-45E3-B2F8-EA77A220D2B4}" dt="2023-10-17T04:50:13.335" v="3925" actId="207"/>
          <ac:spMkLst>
            <pc:docMk/>
            <pc:sldMk cId="4040084810" sldId="643"/>
            <ac:spMk id="10" creationId="{41D1990E-267E-45EA-9DBE-BD8FCB14C44D}"/>
          </ac:spMkLst>
        </pc:spChg>
        <pc:grpChg chg="add mod">
          <ac:chgData name="Yi Liu" userId="eb9fa73d484f74de" providerId="LiveId" clId="{99FF355E-0ADE-45E3-B2F8-EA77A220D2B4}" dt="2023-10-17T04:50:03.284" v="3923" actId="1076"/>
          <ac:grpSpMkLst>
            <pc:docMk/>
            <pc:sldMk cId="4040084810" sldId="643"/>
            <ac:grpSpMk id="6" creationId="{4704A3D4-61DE-42C5-A82D-2FC5A2924376}"/>
          </ac:grpSpMkLst>
        </pc:grpChg>
        <pc:grpChg chg="mod">
          <ac:chgData name="Yi Liu" userId="eb9fa73d484f74de" providerId="LiveId" clId="{99FF355E-0ADE-45E3-B2F8-EA77A220D2B4}" dt="2023-10-17T04:50:01.355" v="3922"/>
          <ac:grpSpMkLst>
            <pc:docMk/>
            <pc:sldMk cId="4040084810" sldId="643"/>
            <ac:grpSpMk id="8" creationId="{3E9D3F3A-AFF7-4341-A15A-A8DA1C58AE76}"/>
          </ac:grpSpMkLst>
        </pc:grpChg>
        <pc:picChg chg="add mod modCrop">
          <ac:chgData name="Yi Liu" userId="eb9fa73d484f74de" providerId="LiveId" clId="{99FF355E-0ADE-45E3-B2F8-EA77A220D2B4}" dt="2023-10-17T05:34:52.464" v="4016" actId="732"/>
          <ac:picMkLst>
            <pc:docMk/>
            <pc:sldMk cId="4040084810" sldId="643"/>
            <ac:picMk id="5" creationId="{A056B204-908F-473A-9FA2-A0E6270DB621}"/>
          </ac:picMkLst>
        </pc:picChg>
        <pc:cxnChg chg="mod">
          <ac:chgData name="Yi Liu" userId="eb9fa73d484f74de" providerId="LiveId" clId="{99FF355E-0ADE-45E3-B2F8-EA77A220D2B4}" dt="2023-10-17T04:50:01.355" v="3922"/>
          <ac:cxnSpMkLst>
            <pc:docMk/>
            <pc:sldMk cId="4040084810" sldId="643"/>
            <ac:cxnSpMk id="9" creationId="{830E12C1-476E-4D00-BE1D-0CDCBFF41965}"/>
          </ac:cxnSpMkLst>
        </pc:cxnChg>
      </pc:sldChg>
      <pc:sldChg chg="addSp delSp modSp add mod delAnim modAnim">
        <pc:chgData name="Yi Liu" userId="eb9fa73d484f74de" providerId="LiveId" clId="{99FF355E-0ADE-45E3-B2F8-EA77A220D2B4}" dt="2023-10-17T05:35:32.640" v="4024" actId="14100"/>
        <pc:sldMkLst>
          <pc:docMk/>
          <pc:sldMk cId="2573434814" sldId="644"/>
        </pc:sldMkLst>
        <pc:spChg chg="mod">
          <ac:chgData name="Yi Liu" userId="eb9fa73d484f74de" providerId="LiveId" clId="{99FF355E-0ADE-45E3-B2F8-EA77A220D2B4}" dt="2023-10-17T04:51:20.718" v="3932" actId="1076"/>
          <ac:spMkLst>
            <pc:docMk/>
            <pc:sldMk cId="2573434814" sldId="644"/>
            <ac:spMk id="3" creationId="{F44E29BF-014C-4EE8-BF1E-51F61718DA54}"/>
          </ac:spMkLst>
        </pc:spChg>
        <pc:spChg chg="del">
          <ac:chgData name="Yi Liu" userId="eb9fa73d484f74de" providerId="LiveId" clId="{99FF355E-0ADE-45E3-B2F8-EA77A220D2B4}" dt="2023-10-17T04:51:13.183" v="3930" actId="478"/>
          <ac:spMkLst>
            <pc:docMk/>
            <pc:sldMk cId="2573434814" sldId="644"/>
            <ac:spMk id="10" creationId="{D237E42E-C70B-4485-9BAA-DEC95109E7BC}"/>
          </ac:spMkLst>
        </pc:spChg>
        <pc:spChg chg="del">
          <ac:chgData name="Yi Liu" userId="eb9fa73d484f74de" providerId="LiveId" clId="{99FF355E-0ADE-45E3-B2F8-EA77A220D2B4}" dt="2023-10-17T04:50:54.100" v="3928" actId="478"/>
          <ac:spMkLst>
            <pc:docMk/>
            <pc:sldMk cId="2573434814" sldId="644"/>
            <ac:spMk id="11" creationId="{CE2D8282-E476-48B4-898E-F56762E890F9}"/>
          </ac:spMkLst>
        </pc:spChg>
        <pc:spChg chg="del">
          <ac:chgData name="Yi Liu" userId="eb9fa73d484f74de" providerId="LiveId" clId="{99FF355E-0ADE-45E3-B2F8-EA77A220D2B4}" dt="2023-10-17T04:50:50.770" v="3927" actId="478"/>
          <ac:spMkLst>
            <pc:docMk/>
            <pc:sldMk cId="2573434814" sldId="644"/>
            <ac:spMk id="12" creationId="{71FB668D-B47B-42A8-B449-90698A7EE761}"/>
          </ac:spMkLst>
        </pc:spChg>
        <pc:spChg chg="del">
          <ac:chgData name="Yi Liu" userId="eb9fa73d484f74de" providerId="LiveId" clId="{99FF355E-0ADE-45E3-B2F8-EA77A220D2B4}" dt="2023-10-17T04:50:50.770" v="3927" actId="478"/>
          <ac:spMkLst>
            <pc:docMk/>
            <pc:sldMk cId="2573434814" sldId="644"/>
            <ac:spMk id="13" creationId="{29E98337-0DDF-4C25-8AF6-4FD46B2E69E2}"/>
          </ac:spMkLst>
        </pc:spChg>
        <pc:spChg chg="del">
          <ac:chgData name="Yi Liu" userId="eb9fa73d484f74de" providerId="LiveId" clId="{99FF355E-0ADE-45E3-B2F8-EA77A220D2B4}" dt="2023-10-17T04:50:50.770" v="3927" actId="478"/>
          <ac:spMkLst>
            <pc:docMk/>
            <pc:sldMk cId="2573434814" sldId="644"/>
            <ac:spMk id="14" creationId="{EE824534-5F2A-4946-B0AB-C77626AF28A9}"/>
          </ac:spMkLst>
        </pc:spChg>
        <pc:spChg chg="del">
          <ac:chgData name="Yi Liu" userId="eb9fa73d484f74de" providerId="LiveId" clId="{99FF355E-0ADE-45E3-B2F8-EA77A220D2B4}" dt="2023-10-17T04:50:50.770" v="3927" actId="478"/>
          <ac:spMkLst>
            <pc:docMk/>
            <pc:sldMk cId="2573434814" sldId="644"/>
            <ac:spMk id="15" creationId="{98128E86-0D51-4831-B615-613A0D15FD8D}"/>
          </ac:spMkLst>
        </pc:spChg>
        <pc:spChg chg="del">
          <ac:chgData name="Yi Liu" userId="eb9fa73d484f74de" providerId="LiveId" clId="{99FF355E-0ADE-45E3-B2F8-EA77A220D2B4}" dt="2023-10-17T04:50:50.770" v="3927" actId="478"/>
          <ac:spMkLst>
            <pc:docMk/>
            <pc:sldMk cId="2573434814" sldId="644"/>
            <ac:spMk id="16" creationId="{3190B09C-79AC-49FA-B71A-8E0C3E1DDD47}"/>
          </ac:spMkLst>
        </pc:spChg>
        <pc:spChg chg="del">
          <ac:chgData name="Yi Liu" userId="eb9fa73d484f74de" providerId="LiveId" clId="{99FF355E-0ADE-45E3-B2F8-EA77A220D2B4}" dt="2023-10-17T04:50:50.770" v="3927" actId="478"/>
          <ac:spMkLst>
            <pc:docMk/>
            <pc:sldMk cId="2573434814" sldId="644"/>
            <ac:spMk id="17" creationId="{B8BC87AD-71EA-4B78-B5DF-2EFDBB0CC594}"/>
          </ac:spMkLst>
        </pc:spChg>
        <pc:spChg chg="del">
          <ac:chgData name="Yi Liu" userId="eb9fa73d484f74de" providerId="LiveId" clId="{99FF355E-0ADE-45E3-B2F8-EA77A220D2B4}" dt="2023-10-17T04:50:50.770" v="3927" actId="478"/>
          <ac:spMkLst>
            <pc:docMk/>
            <pc:sldMk cId="2573434814" sldId="644"/>
            <ac:spMk id="18" creationId="{42C6E3DA-A5A4-4E6E-BCB7-FBA4C491A97B}"/>
          </ac:spMkLst>
        </pc:spChg>
        <pc:spChg chg="add mod">
          <ac:chgData name="Yi Liu" userId="eb9fa73d484f74de" providerId="LiveId" clId="{99FF355E-0ADE-45E3-B2F8-EA77A220D2B4}" dt="2023-10-17T05:35:19.897" v="4020" actId="1076"/>
          <ac:spMkLst>
            <pc:docMk/>
            <pc:sldMk cId="2573434814" sldId="644"/>
            <ac:spMk id="21" creationId="{D70EF05F-56E4-4CE0-A901-78CB99948ECB}"/>
          </ac:spMkLst>
        </pc:spChg>
        <pc:spChg chg="add mod">
          <ac:chgData name="Yi Liu" userId="eb9fa73d484f74de" providerId="LiveId" clId="{99FF355E-0ADE-45E3-B2F8-EA77A220D2B4}" dt="2023-10-17T05:35:32.640" v="4024" actId="14100"/>
          <ac:spMkLst>
            <pc:docMk/>
            <pc:sldMk cId="2573434814" sldId="644"/>
            <ac:spMk id="22" creationId="{A5592F29-D5AE-4981-AA5F-BD8428692247}"/>
          </ac:spMkLst>
        </pc:spChg>
        <pc:picChg chg="add del mod">
          <ac:chgData name="Yi Liu" userId="eb9fa73d484f74de" providerId="LiveId" clId="{99FF355E-0ADE-45E3-B2F8-EA77A220D2B4}" dt="2023-10-17T04:51:36.578" v="3936" actId="478"/>
          <ac:picMkLst>
            <pc:docMk/>
            <pc:sldMk cId="2573434814" sldId="644"/>
            <ac:picMk id="19" creationId="{C9939DA6-7217-4192-A887-213EDAD2992D}"/>
          </ac:picMkLst>
        </pc:picChg>
        <pc:picChg chg="add mod ord modCrop">
          <ac:chgData name="Yi Liu" userId="eb9fa73d484f74de" providerId="LiveId" clId="{99FF355E-0ADE-45E3-B2F8-EA77A220D2B4}" dt="2023-10-17T05:35:26.088" v="4022" actId="1076"/>
          <ac:picMkLst>
            <pc:docMk/>
            <pc:sldMk cId="2573434814" sldId="644"/>
            <ac:picMk id="20" creationId="{7EF63C53-CC8C-4F9F-92BA-247E02F453B3}"/>
          </ac:picMkLst>
        </pc:picChg>
      </pc:sldChg>
    </pc:docChg>
  </pc:docChgLst>
  <pc:docChgLst>
    <pc:chgData name="Yi Liu" userId="eb9fa73d484f74de" providerId="LiveId" clId="{9A73DC2D-9F8C-4CB2-9853-E48454DDD0A1}"/>
    <pc:docChg chg="undo redo custSel addSld delSld modSld sldOrd modSection">
      <pc:chgData name="Yi Liu" userId="eb9fa73d484f74de" providerId="LiveId" clId="{9A73DC2D-9F8C-4CB2-9853-E48454DDD0A1}" dt="2023-09-12T05:28:49.875" v="6052"/>
      <pc:docMkLst>
        <pc:docMk/>
      </pc:docMkLst>
      <pc:sldChg chg="modSp mod">
        <pc:chgData name="Yi Liu" userId="eb9fa73d484f74de" providerId="LiveId" clId="{9A73DC2D-9F8C-4CB2-9853-E48454DDD0A1}" dt="2023-09-11T06:02:36.306" v="5847" actId="20577"/>
        <pc:sldMkLst>
          <pc:docMk/>
          <pc:sldMk cId="1562787813" sldId="256"/>
        </pc:sldMkLst>
        <pc:spChg chg="mod">
          <ac:chgData name="Yi Liu" userId="eb9fa73d484f74de" providerId="LiveId" clId="{9A73DC2D-9F8C-4CB2-9853-E48454DDD0A1}" dt="2023-09-11T06:02:36.306" v="5847" actId="20577"/>
          <ac:spMkLst>
            <pc:docMk/>
            <pc:sldMk cId="1562787813" sldId="256"/>
            <ac:spMk id="2" creationId="{9D4030C4-171F-4A0B-9892-882F14A6A2D4}"/>
          </ac:spMkLst>
        </pc:spChg>
      </pc:sldChg>
      <pc:sldChg chg="modSp add del mod">
        <pc:chgData name="Yi Liu" userId="eb9fa73d484f74de" providerId="LiveId" clId="{9A73DC2D-9F8C-4CB2-9853-E48454DDD0A1}" dt="2023-09-10T08:06:25.335" v="413" actId="47"/>
        <pc:sldMkLst>
          <pc:docMk/>
          <pc:sldMk cId="591966373" sldId="258"/>
        </pc:sldMkLst>
        <pc:spChg chg="mod">
          <ac:chgData name="Yi Liu" userId="eb9fa73d484f74de" providerId="LiveId" clId="{9A73DC2D-9F8C-4CB2-9853-E48454DDD0A1}" dt="2023-09-10T07:58:44.875" v="299" actId="20577"/>
          <ac:spMkLst>
            <pc:docMk/>
            <pc:sldMk cId="591966373" sldId="258"/>
            <ac:spMk id="2" creationId="{76889BC6-C31D-B94F-BE26-BBBAC19B9419}"/>
          </ac:spMkLst>
        </pc:spChg>
      </pc:sldChg>
      <pc:sldChg chg="modSp add mod">
        <pc:chgData name="Yi Liu" userId="eb9fa73d484f74de" providerId="LiveId" clId="{9A73DC2D-9F8C-4CB2-9853-E48454DDD0A1}" dt="2023-09-11T06:25:55.948" v="5849" actId="207"/>
        <pc:sldMkLst>
          <pc:docMk/>
          <pc:sldMk cId="1417884461" sldId="259"/>
        </pc:sldMkLst>
        <pc:spChg chg="mod">
          <ac:chgData name="Yi Liu" userId="eb9fa73d484f74de" providerId="LiveId" clId="{9A73DC2D-9F8C-4CB2-9853-E48454DDD0A1}" dt="2023-09-11T06:25:55.948" v="5849" actId="207"/>
          <ac:spMkLst>
            <pc:docMk/>
            <pc:sldMk cId="1417884461" sldId="259"/>
            <ac:spMk id="2" creationId="{EB121AA7-39D2-FF47-A49B-442D0ABBDBE0}"/>
          </ac:spMkLst>
        </pc:spChg>
        <pc:spChg chg="mod">
          <ac:chgData name="Yi Liu" userId="eb9fa73d484f74de" providerId="LiveId" clId="{9A73DC2D-9F8C-4CB2-9853-E48454DDD0A1}" dt="2023-09-10T08:06:48.431" v="416" actId="2711"/>
          <ac:spMkLst>
            <pc:docMk/>
            <pc:sldMk cId="1417884461" sldId="259"/>
            <ac:spMk id="3" creationId="{C9309750-EC71-7948-B05F-A74A1A595D62}"/>
          </ac:spMkLst>
        </pc:spChg>
      </pc:sldChg>
      <pc:sldChg chg="add del">
        <pc:chgData name="Yi Liu" userId="eb9fa73d484f74de" providerId="LiveId" clId="{9A73DC2D-9F8C-4CB2-9853-E48454DDD0A1}" dt="2023-09-10T08:40:08.465" v="947" actId="47"/>
        <pc:sldMkLst>
          <pc:docMk/>
          <pc:sldMk cId="1953677503" sldId="260"/>
        </pc:sldMkLst>
      </pc:sldChg>
      <pc:sldChg chg="del">
        <pc:chgData name="Yi Liu" userId="eb9fa73d484f74de" providerId="LiveId" clId="{9A73DC2D-9F8C-4CB2-9853-E48454DDD0A1}" dt="2023-09-10T07:52:25.194" v="19" actId="47"/>
        <pc:sldMkLst>
          <pc:docMk/>
          <pc:sldMk cId="4193137531" sldId="261"/>
        </pc:sldMkLst>
      </pc:sldChg>
      <pc:sldChg chg="modSp add mod">
        <pc:chgData name="Yi Liu" userId="eb9fa73d484f74de" providerId="LiveId" clId="{9A73DC2D-9F8C-4CB2-9853-E48454DDD0A1}" dt="2023-09-10T08:37:52.241" v="729" actId="20577"/>
        <pc:sldMkLst>
          <pc:docMk/>
          <pc:sldMk cId="918786018" sldId="262"/>
        </pc:sldMkLst>
        <pc:spChg chg="mod">
          <ac:chgData name="Yi Liu" userId="eb9fa73d484f74de" providerId="LiveId" clId="{9A73DC2D-9F8C-4CB2-9853-E48454DDD0A1}" dt="2023-09-10T08:33:08.083" v="635" actId="20577"/>
          <ac:spMkLst>
            <pc:docMk/>
            <pc:sldMk cId="918786018" sldId="262"/>
            <ac:spMk id="2" creationId="{897B92AE-D923-8D42-A8D0-B9EA9C08A908}"/>
          </ac:spMkLst>
        </pc:spChg>
        <pc:spChg chg="mod">
          <ac:chgData name="Yi Liu" userId="eb9fa73d484f74de" providerId="LiveId" clId="{9A73DC2D-9F8C-4CB2-9853-E48454DDD0A1}" dt="2023-09-10T08:37:52.241" v="729" actId="20577"/>
          <ac:spMkLst>
            <pc:docMk/>
            <pc:sldMk cId="918786018" sldId="262"/>
            <ac:spMk id="3" creationId="{16D15109-B03F-504F-9FC1-46213F2D956F}"/>
          </ac:spMkLst>
        </pc:spChg>
        <pc:spChg chg="mod">
          <ac:chgData name="Yi Liu" userId="eb9fa73d484f74de" providerId="LiveId" clId="{9A73DC2D-9F8C-4CB2-9853-E48454DDD0A1}" dt="2023-09-10T08:33:30.731" v="641" actId="2711"/>
          <ac:spMkLst>
            <pc:docMk/>
            <pc:sldMk cId="918786018" sldId="262"/>
            <ac:spMk id="4" creationId="{682CF21F-4D42-BD4F-836F-355699BA0E73}"/>
          </ac:spMkLst>
        </pc:spChg>
        <pc:spChg chg="mod">
          <ac:chgData name="Yi Liu" userId="eb9fa73d484f74de" providerId="LiveId" clId="{9A73DC2D-9F8C-4CB2-9853-E48454DDD0A1}" dt="2023-09-10T08:33:38.965" v="643" actId="14100"/>
          <ac:spMkLst>
            <pc:docMk/>
            <pc:sldMk cId="918786018" sldId="262"/>
            <ac:spMk id="5" creationId="{AE808BE4-E12D-0645-BB6E-B03A7EB72933}"/>
          </ac:spMkLst>
        </pc:spChg>
      </pc:sldChg>
      <pc:sldChg chg="modSp add del mod">
        <pc:chgData name="Yi Liu" userId="eb9fa73d484f74de" providerId="LiveId" clId="{9A73DC2D-9F8C-4CB2-9853-E48454DDD0A1}" dt="2023-09-10T09:13:26.015" v="1539" actId="47"/>
        <pc:sldMkLst>
          <pc:docMk/>
          <pc:sldMk cId="812358950" sldId="264"/>
        </pc:sldMkLst>
        <pc:graphicFrameChg chg="mod modGraphic">
          <ac:chgData name="Yi Liu" userId="eb9fa73d484f74de" providerId="LiveId" clId="{9A73DC2D-9F8C-4CB2-9853-E48454DDD0A1}" dt="2023-09-10T09:12:18.721" v="1520" actId="14734"/>
          <ac:graphicFrameMkLst>
            <pc:docMk/>
            <pc:sldMk cId="812358950" sldId="264"/>
            <ac:graphicFrameMk id="4" creationId="{487120C7-82B9-BD4D-BC5A-9069974ACA65}"/>
          </ac:graphicFrameMkLst>
        </pc:graphicFrameChg>
      </pc:sldChg>
      <pc:sldChg chg="add del">
        <pc:chgData name="Yi Liu" userId="eb9fa73d484f74de" providerId="LiveId" clId="{9A73DC2D-9F8C-4CB2-9853-E48454DDD0A1}" dt="2023-09-10T09:13:47.923" v="1541" actId="47"/>
        <pc:sldMkLst>
          <pc:docMk/>
          <pc:sldMk cId="1048218707" sldId="265"/>
        </pc:sldMkLst>
      </pc:sldChg>
      <pc:sldChg chg="modSp add mod">
        <pc:chgData name="Yi Liu" userId="eb9fa73d484f74de" providerId="LiveId" clId="{9A73DC2D-9F8C-4CB2-9853-E48454DDD0A1}" dt="2023-09-10T10:41:27.572" v="2618" actId="20577"/>
        <pc:sldMkLst>
          <pc:docMk/>
          <pc:sldMk cId="3076849415" sldId="266"/>
        </pc:sldMkLst>
        <pc:spChg chg="mod">
          <ac:chgData name="Yi Liu" userId="eb9fa73d484f74de" providerId="LiveId" clId="{9A73DC2D-9F8C-4CB2-9853-E48454DDD0A1}" dt="2023-09-10T10:41:27.572" v="2618" actId="20577"/>
          <ac:spMkLst>
            <pc:docMk/>
            <pc:sldMk cId="3076849415" sldId="266"/>
            <ac:spMk id="3" creationId="{F69F0B13-2183-F246-B5B7-CB8FB2D21175}"/>
          </ac:spMkLst>
        </pc:spChg>
        <pc:spChg chg="mod">
          <ac:chgData name="Yi Liu" userId="eb9fa73d484f74de" providerId="LiveId" clId="{9A73DC2D-9F8C-4CB2-9853-E48454DDD0A1}" dt="2023-09-10T10:39:56.093" v="2567" actId="20577"/>
          <ac:spMkLst>
            <pc:docMk/>
            <pc:sldMk cId="3076849415" sldId="266"/>
            <ac:spMk id="4" creationId="{C993D035-44C5-A242-A98B-E8460E8233DF}"/>
          </ac:spMkLst>
        </pc:spChg>
      </pc:sldChg>
      <pc:sldChg chg="modSp add mod">
        <pc:chgData name="Yi Liu" userId="eb9fa73d484f74de" providerId="LiveId" clId="{9A73DC2D-9F8C-4CB2-9853-E48454DDD0A1}" dt="2023-09-10T09:18:25.420" v="1670" actId="20577"/>
        <pc:sldMkLst>
          <pc:docMk/>
          <pc:sldMk cId="3411811801" sldId="268"/>
        </pc:sldMkLst>
        <pc:spChg chg="mod">
          <ac:chgData name="Yi Liu" userId="eb9fa73d484f74de" providerId="LiveId" clId="{9A73DC2D-9F8C-4CB2-9853-E48454DDD0A1}" dt="2023-09-10T09:14:56.722" v="1580" actId="20577"/>
          <ac:spMkLst>
            <pc:docMk/>
            <pc:sldMk cId="3411811801" sldId="268"/>
            <ac:spMk id="2" creationId="{F386A6A6-5D58-1548-8C40-C21B35E98E6F}"/>
          </ac:spMkLst>
        </pc:spChg>
        <pc:spChg chg="mod">
          <ac:chgData name="Yi Liu" userId="eb9fa73d484f74de" providerId="LiveId" clId="{9A73DC2D-9F8C-4CB2-9853-E48454DDD0A1}" dt="2023-09-10T09:18:25.420" v="1670" actId="20577"/>
          <ac:spMkLst>
            <pc:docMk/>
            <pc:sldMk cId="3411811801" sldId="268"/>
            <ac:spMk id="3" creationId="{30F62AE6-16AC-2A4B-8634-D92BA5742E79}"/>
          </ac:spMkLst>
        </pc:spChg>
        <pc:spChg chg="mod">
          <ac:chgData name="Yi Liu" userId="eb9fa73d484f74de" providerId="LiveId" clId="{9A73DC2D-9F8C-4CB2-9853-E48454DDD0A1}" dt="2023-09-10T09:17:32.697" v="1588" actId="1076"/>
          <ac:spMkLst>
            <pc:docMk/>
            <pc:sldMk cId="3411811801" sldId="268"/>
            <ac:spMk id="4" creationId="{E37E5186-45C2-934D-A3B3-53B2A05F04DD}"/>
          </ac:spMkLst>
        </pc:spChg>
      </pc:sldChg>
      <pc:sldChg chg="modSp add mod modAnim">
        <pc:chgData name="Yi Liu" userId="eb9fa73d484f74de" providerId="LiveId" clId="{9A73DC2D-9F8C-4CB2-9853-E48454DDD0A1}" dt="2023-09-12T05:20:48.511" v="5997"/>
        <pc:sldMkLst>
          <pc:docMk/>
          <pc:sldMk cId="1958746024" sldId="269"/>
        </pc:sldMkLst>
        <pc:spChg chg="mod">
          <ac:chgData name="Yi Liu" userId="eb9fa73d484f74de" providerId="LiveId" clId="{9A73DC2D-9F8C-4CB2-9853-E48454DDD0A1}" dt="2023-09-10T09:19:14.529" v="1682" actId="20577"/>
          <ac:spMkLst>
            <pc:docMk/>
            <pc:sldMk cId="1958746024" sldId="269"/>
            <ac:spMk id="2" creationId="{1FD928A8-B9D6-3C42-88DE-7A41C6756B61}"/>
          </ac:spMkLst>
        </pc:spChg>
        <pc:spChg chg="mod">
          <ac:chgData name="Yi Liu" userId="eb9fa73d484f74de" providerId="LiveId" clId="{9A73DC2D-9F8C-4CB2-9853-E48454DDD0A1}" dt="2023-09-10T09:25:32.046" v="1845" actId="2711"/>
          <ac:spMkLst>
            <pc:docMk/>
            <pc:sldMk cId="1958746024" sldId="269"/>
            <ac:spMk id="3" creationId="{19A54A36-B3DE-BD4A-99B6-FECB1FF8624D}"/>
          </ac:spMkLst>
        </pc:spChg>
        <pc:spChg chg="mod">
          <ac:chgData name="Yi Liu" userId="eb9fa73d484f74de" providerId="LiveId" clId="{9A73DC2D-9F8C-4CB2-9853-E48454DDD0A1}" dt="2023-09-10T09:25:25.843" v="1844" actId="1076"/>
          <ac:spMkLst>
            <pc:docMk/>
            <pc:sldMk cId="1958746024" sldId="269"/>
            <ac:spMk id="4" creationId="{4F04379B-357B-B94D-9A71-021643E02D0B}"/>
          </ac:spMkLst>
        </pc:spChg>
      </pc:sldChg>
      <pc:sldChg chg="modSp add mod">
        <pc:chgData name="Yi Liu" userId="eb9fa73d484f74de" providerId="LiveId" clId="{9A73DC2D-9F8C-4CB2-9853-E48454DDD0A1}" dt="2023-09-10T09:26:32.132" v="1876" actId="1076"/>
        <pc:sldMkLst>
          <pc:docMk/>
          <pc:sldMk cId="3442197629" sldId="270"/>
        </pc:sldMkLst>
        <pc:spChg chg="mod">
          <ac:chgData name="Yi Liu" userId="eb9fa73d484f74de" providerId="LiveId" clId="{9A73DC2D-9F8C-4CB2-9853-E48454DDD0A1}" dt="2023-09-10T09:26:07.797" v="1856" actId="20577"/>
          <ac:spMkLst>
            <pc:docMk/>
            <pc:sldMk cId="3442197629" sldId="270"/>
            <ac:spMk id="2" creationId="{2C28DE1F-EA69-A840-BEE3-295A7D153C05}"/>
          </ac:spMkLst>
        </pc:spChg>
        <pc:spChg chg="mod">
          <ac:chgData name="Yi Liu" userId="eb9fa73d484f74de" providerId="LiveId" clId="{9A73DC2D-9F8C-4CB2-9853-E48454DDD0A1}" dt="2023-09-10T09:26:26.094" v="1875" actId="2711"/>
          <ac:spMkLst>
            <pc:docMk/>
            <pc:sldMk cId="3442197629" sldId="270"/>
            <ac:spMk id="4" creationId="{E8D18856-FF28-B041-B3E9-705F78EFD480}"/>
          </ac:spMkLst>
        </pc:spChg>
        <pc:spChg chg="mod">
          <ac:chgData name="Yi Liu" userId="eb9fa73d484f74de" providerId="LiveId" clId="{9A73DC2D-9F8C-4CB2-9853-E48454DDD0A1}" dt="2023-09-10T09:26:32.132" v="1876" actId="1076"/>
          <ac:spMkLst>
            <pc:docMk/>
            <pc:sldMk cId="3442197629" sldId="270"/>
            <ac:spMk id="5" creationId="{7570F8AB-E0C4-CD41-BFCE-25F15D75DBE0}"/>
          </ac:spMkLst>
        </pc:spChg>
      </pc:sldChg>
      <pc:sldChg chg="modSp add mod modAnim">
        <pc:chgData name="Yi Liu" userId="eb9fa73d484f74de" providerId="LiveId" clId="{9A73DC2D-9F8C-4CB2-9853-E48454DDD0A1}" dt="2023-09-12T05:21:07.869" v="6000"/>
        <pc:sldMkLst>
          <pc:docMk/>
          <pc:sldMk cId="1424139368" sldId="271"/>
        </pc:sldMkLst>
        <pc:spChg chg="mod">
          <ac:chgData name="Yi Liu" userId="eb9fa73d484f74de" providerId="LiveId" clId="{9A73DC2D-9F8C-4CB2-9853-E48454DDD0A1}" dt="2023-09-10T10:32:15.610" v="2432" actId="20577"/>
          <ac:spMkLst>
            <pc:docMk/>
            <pc:sldMk cId="1424139368" sldId="271"/>
            <ac:spMk id="2" creationId="{4177CA39-FA28-5240-90A1-BB5649D6BA09}"/>
          </ac:spMkLst>
        </pc:spChg>
        <pc:spChg chg="mod">
          <ac:chgData name="Yi Liu" userId="eb9fa73d484f74de" providerId="LiveId" clId="{9A73DC2D-9F8C-4CB2-9853-E48454DDD0A1}" dt="2023-09-10T10:33:46.737" v="2461" actId="2711"/>
          <ac:spMkLst>
            <pc:docMk/>
            <pc:sldMk cId="1424139368" sldId="271"/>
            <ac:spMk id="3" creationId="{4ACEF8E8-81BF-0E45-A8EA-831C2A8BE81E}"/>
          </ac:spMkLst>
        </pc:spChg>
        <pc:spChg chg="mod">
          <ac:chgData name="Yi Liu" userId="eb9fa73d484f74de" providerId="LiveId" clId="{9A73DC2D-9F8C-4CB2-9853-E48454DDD0A1}" dt="2023-09-10T10:33:51.225" v="2462" actId="1076"/>
          <ac:spMkLst>
            <pc:docMk/>
            <pc:sldMk cId="1424139368" sldId="271"/>
            <ac:spMk id="6" creationId="{06487313-B453-7642-90AD-01E3428C9F5F}"/>
          </ac:spMkLst>
        </pc:spChg>
      </pc:sldChg>
      <pc:sldChg chg="modSp add mod">
        <pc:chgData name="Yi Liu" userId="eb9fa73d484f74de" providerId="LiveId" clId="{9A73DC2D-9F8C-4CB2-9853-E48454DDD0A1}" dt="2023-09-10T09:27:40.293" v="2008" actId="2711"/>
        <pc:sldMkLst>
          <pc:docMk/>
          <pc:sldMk cId="495688599" sldId="272"/>
        </pc:sldMkLst>
        <pc:spChg chg="mod">
          <ac:chgData name="Yi Liu" userId="eb9fa73d484f74de" providerId="LiveId" clId="{9A73DC2D-9F8C-4CB2-9853-E48454DDD0A1}" dt="2023-09-10T09:26:45.966" v="1887" actId="20577"/>
          <ac:spMkLst>
            <pc:docMk/>
            <pc:sldMk cId="495688599" sldId="272"/>
            <ac:spMk id="2" creationId="{2C28DE1F-EA69-A840-BEE3-295A7D153C05}"/>
          </ac:spMkLst>
        </pc:spChg>
        <pc:spChg chg="mod">
          <ac:chgData name="Yi Liu" userId="eb9fa73d484f74de" providerId="LiveId" clId="{9A73DC2D-9F8C-4CB2-9853-E48454DDD0A1}" dt="2023-09-10T09:27:40.293" v="2008" actId="2711"/>
          <ac:spMkLst>
            <pc:docMk/>
            <pc:sldMk cId="495688599" sldId="272"/>
            <ac:spMk id="4" creationId="{E8D18856-FF28-B041-B3E9-705F78EFD480}"/>
          </ac:spMkLst>
        </pc:spChg>
        <pc:spChg chg="mod">
          <ac:chgData name="Yi Liu" userId="eb9fa73d484f74de" providerId="LiveId" clId="{9A73DC2D-9F8C-4CB2-9853-E48454DDD0A1}" dt="2023-09-10T09:27:31.902" v="2007" actId="1076"/>
          <ac:spMkLst>
            <pc:docMk/>
            <pc:sldMk cId="495688599" sldId="272"/>
            <ac:spMk id="5" creationId="{7570F8AB-E0C4-CD41-BFCE-25F15D75DBE0}"/>
          </ac:spMkLst>
        </pc:spChg>
      </pc:sldChg>
      <pc:sldChg chg="addSp delSp modSp add mod modAnim">
        <pc:chgData name="Yi Liu" userId="eb9fa73d484f74de" providerId="LiveId" clId="{9A73DC2D-9F8C-4CB2-9853-E48454DDD0A1}" dt="2023-09-12T05:21:20.078" v="6001"/>
        <pc:sldMkLst>
          <pc:docMk/>
          <pc:sldMk cId="2010423039" sldId="274"/>
        </pc:sldMkLst>
        <pc:spChg chg="mod">
          <ac:chgData name="Yi Liu" userId="eb9fa73d484f74de" providerId="LiveId" clId="{9A73DC2D-9F8C-4CB2-9853-E48454DDD0A1}" dt="2023-09-10T10:34:18.418" v="2479" actId="20577"/>
          <ac:spMkLst>
            <pc:docMk/>
            <pc:sldMk cId="2010423039" sldId="274"/>
            <ac:spMk id="2" creationId="{9B18C2DC-94EE-F744-B2A6-C3AE81EA40A1}"/>
          </ac:spMkLst>
        </pc:spChg>
        <pc:spChg chg="mod">
          <ac:chgData name="Yi Liu" userId="eb9fa73d484f74de" providerId="LiveId" clId="{9A73DC2D-9F8C-4CB2-9853-E48454DDD0A1}" dt="2023-09-10T10:35:07.698" v="2485" actId="2711"/>
          <ac:spMkLst>
            <pc:docMk/>
            <pc:sldMk cId="2010423039" sldId="274"/>
            <ac:spMk id="4" creationId="{B2B7AF04-A49D-E54B-9EE5-7D8501846FB2}"/>
          </ac:spMkLst>
        </pc:spChg>
        <pc:spChg chg="mod">
          <ac:chgData name="Yi Liu" userId="eb9fa73d484f74de" providerId="LiveId" clId="{9A73DC2D-9F8C-4CB2-9853-E48454DDD0A1}" dt="2023-09-10T10:35:31.827" v="2489" actId="2711"/>
          <ac:spMkLst>
            <pc:docMk/>
            <pc:sldMk cId="2010423039" sldId="274"/>
            <ac:spMk id="5" creationId="{8BBB8A91-016B-5142-99E2-AFB741BB9124}"/>
          </ac:spMkLst>
        </pc:spChg>
        <pc:spChg chg="mod">
          <ac:chgData name="Yi Liu" userId="eb9fa73d484f74de" providerId="LiveId" clId="{9A73DC2D-9F8C-4CB2-9853-E48454DDD0A1}" dt="2023-09-10T10:36:58.183" v="2505" actId="1076"/>
          <ac:spMkLst>
            <pc:docMk/>
            <pc:sldMk cId="2010423039" sldId="274"/>
            <ac:spMk id="6" creationId="{CC4C7A7D-FB55-A24B-B3AD-DF6AA9C73F01}"/>
          </ac:spMkLst>
        </pc:spChg>
        <pc:spChg chg="mod">
          <ac:chgData name="Yi Liu" userId="eb9fa73d484f74de" providerId="LiveId" clId="{9A73DC2D-9F8C-4CB2-9853-E48454DDD0A1}" dt="2023-09-10T10:35:23.592" v="2488" actId="14100"/>
          <ac:spMkLst>
            <pc:docMk/>
            <pc:sldMk cId="2010423039" sldId="274"/>
            <ac:spMk id="7" creationId="{C4B4813D-28C6-B34F-8C18-97BCDBCBDA61}"/>
          </ac:spMkLst>
        </pc:spChg>
        <pc:spChg chg="mod">
          <ac:chgData name="Yi Liu" userId="eb9fa73d484f74de" providerId="LiveId" clId="{9A73DC2D-9F8C-4CB2-9853-E48454DDD0A1}" dt="2023-09-10T10:35:37.158" v="2490" actId="14100"/>
          <ac:spMkLst>
            <pc:docMk/>
            <pc:sldMk cId="2010423039" sldId="274"/>
            <ac:spMk id="8" creationId="{63542359-F1DB-6C4A-949A-96EAFA894A02}"/>
          </ac:spMkLst>
        </pc:spChg>
        <pc:spChg chg="mod">
          <ac:chgData name="Yi Liu" userId="eb9fa73d484f74de" providerId="LiveId" clId="{9A73DC2D-9F8C-4CB2-9853-E48454DDD0A1}" dt="2023-09-10T10:35:50.183" v="2492" actId="14100"/>
          <ac:spMkLst>
            <pc:docMk/>
            <pc:sldMk cId="2010423039" sldId="274"/>
            <ac:spMk id="9" creationId="{31D96AA4-A072-514B-9C06-9DC404922310}"/>
          </ac:spMkLst>
        </pc:spChg>
        <pc:spChg chg="mod">
          <ac:chgData name="Yi Liu" userId="eb9fa73d484f74de" providerId="LiveId" clId="{9A73DC2D-9F8C-4CB2-9853-E48454DDD0A1}" dt="2023-09-10T10:37:07.570" v="2506" actId="1076"/>
          <ac:spMkLst>
            <pc:docMk/>
            <pc:sldMk cId="2010423039" sldId="274"/>
            <ac:spMk id="10" creationId="{859E8EA8-2248-5D4E-A2C0-D617050EB207}"/>
          </ac:spMkLst>
        </pc:spChg>
        <pc:spChg chg="add mod">
          <ac:chgData name="Yi Liu" userId="eb9fa73d484f74de" providerId="LiveId" clId="{9A73DC2D-9F8C-4CB2-9853-E48454DDD0A1}" dt="2023-09-10T10:36:32.360" v="2499" actId="14100"/>
          <ac:spMkLst>
            <pc:docMk/>
            <pc:sldMk cId="2010423039" sldId="274"/>
            <ac:spMk id="11" creationId="{BBB4337E-C8E3-4A9F-8959-37ED2BF64201}"/>
          </ac:spMkLst>
        </pc:spChg>
        <pc:spChg chg="del">
          <ac:chgData name="Yi Liu" userId="eb9fa73d484f74de" providerId="LiveId" clId="{9A73DC2D-9F8C-4CB2-9853-E48454DDD0A1}" dt="2023-09-10T10:34:38.078" v="2480" actId="478"/>
          <ac:spMkLst>
            <pc:docMk/>
            <pc:sldMk cId="2010423039" sldId="274"/>
            <ac:spMk id="12" creationId="{DD1713F7-07C5-E945-8565-794A333E9BC3}"/>
          </ac:spMkLst>
        </pc:spChg>
        <pc:spChg chg="add mod">
          <ac:chgData name="Yi Liu" userId="eb9fa73d484f74de" providerId="LiveId" clId="{9A73DC2D-9F8C-4CB2-9853-E48454DDD0A1}" dt="2023-09-10T10:36:39.839" v="2502" actId="14100"/>
          <ac:spMkLst>
            <pc:docMk/>
            <pc:sldMk cId="2010423039" sldId="274"/>
            <ac:spMk id="13" creationId="{0D83F10E-28BE-4D36-A798-F22E243861C9}"/>
          </ac:spMkLst>
        </pc:spChg>
      </pc:sldChg>
      <pc:sldChg chg="modSp add mod modAnim">
        <pc:chgData name="Yi Liu" userId="eb9fa73d484f74de" providerId="LiveId" clId="{9A73DC2D-9F8C-4CB2-9853-E48454DDD0A1}" dt="2023-09-12T05:21:33.452" v="6002"/>
        <pc:sldMkLst>
          <pc:docMk/>
          <pc:sldMk cId="2874204891" sldId="275"/>
        </pc:sldMkLst>
        <pc:spChg chg="mod">
          <ac:chgData name="Yi Liu" userId="eb9fa73d484f74de" providerId="LiveId" clId="{9A73DC2D-9F8C-4CB2-9853-E48454DDD0A1}" dt="2023-09-10T10:37:38.055" v="2523" actId="20577"/>
          <ac:spMkLst>
            <pc:docMk/>
            <pc:sldMk cId="2874204891" sldId="275"/>
            <ac:spMk id="2" creationId="{9F41531D-9AF3-D24D-8BB2-B2060F3B708F}"/>
          </ac:spMkLst>
        </pc:spChg>
        <pc:spChg chg="mod">
          <ac:chgData name="Yi Liu" userId="eb9fa73d484f74de" providerId="LiveId" clId="{9A73DC2D-9F8C-4CB2-9853-E48454DDD0A1}" dt="2023-09-10T10:38:23.203" v="2532" actId="14100"/>
          <ac:spMkLst>
            <pc:docMk/>
            <pc:sldMk cId="2874204891" sldId="275"/>
            <ac:spMk id="4" creationId="{CB7D48F5-B30E-1A45-BD0A-943A7D20B25F}"/>
          </ac:spMkLst>
        </pc:spChg>
        <pc:spChg chg="mod">
          <ac:chgData name="Yi Liu" userId="eb9fa73d484f74de" providerId="LiveId" clId="{9A73DC2D-9F8C-4CB2-9853-E48454DDD0A1}" dt="2023-09-10T10:38:34.035" v="2535" actId="14100"/>
          <ac:spMkLst>
            <pc:docMk/>
            <pc:sldMk cId="2874204891" sldId="275"/>
            <ac:spMk id="5" creationId="{220457E8-A945-CB47-8B11-605200E648C7}"/>
          </ac:spMkLst>
        </pc:spChg>
        <pc:spChg chg="mod">
          <ac:chgData name="Yi Liu" userId="eb9fa73d484f74de" providerId="LiveId" clId="{9A73DC2D-9F8C-4CB2-9853-E48454DDD0A1}" dt="2023-09-10T10:38:28.469" v="2534" actId="1076"/>
          <ac:spMkLst>
            <pc:docMk/>
            <pc:sldMk cId="2874204891" sldId="275"/>
            <ac:spMk id="6" creationId="{F024DDEA-BEEE-DB43-8F69-6B53AA8DE325}"/>
          </ac:spMkLst>
        </pc:spChg>
      </pc:sldChg>
      <pc:sldChg chg="add del">
        <pc:chgData name="Yi Liu" userId="eb9fa73d484f74de" providerId="LiveId" clId="{9A73DC2D-9F8C-4CB2-9853-E48454DDD0A1}" dt="2023-09-10T10:39:34.317" v="2556" actId="47"/>
        <pc:sldMkLst>
          <pc:docMk/>
          <pc:sldMk cId="2873274897" sldId="277"/>
        </pc:sldMkLst>
      </pc:sldChg>
      <pc:sldChg chg="addSp modSp add mod ord">
        <pc:chgData name="Yi Liu" userId="eb9fa73d484f74de" providerId="LiveId" clId="{9A73DC2D-9F8C-4CB2-9853-E48454DDD0A1}" dt="2023-09-11T09:15:17.192" v="5894" actId="20577"/>
        <pc:sldMkLst>
          <pc:docMk/>
          <pc:sldMk cId="2935385966" sldId="278"/>
        </pc:sldMkLst>
        <pc:spChg chg="mod">
          <ac:chgData name="Yi Liu" userId="eb9fa73d484f74de" providerId="LiveId" clId="{9A73DC2D-9F8C-4CB2-9853-E48454DDD0A1}" dt="2023-09-10T10:21:09.918" v="2031" actId="20577"/>
          <ac:spMkLst>
            <pc:docMk/>
            <pc:sldMk cId="2935385966" sldId="278"/>
            <ac:spMk id="2" creationId="{3DD99635-25C0-7548-9F1A-AE3B94801DCC}"/>
          </ac:spMkLst>
        </pc:spChg>
        <pc:spChg chg="mod">
          <ac:chgData name="Yi Liu" userId="eb9fa73d484f74de" providerId="LiveId" clId="{9A73DC2D-9F8C-4CB2-9853-E48454DDD0A1}" dt="2023-09-10T10:21:29.439" v="2091" actId="2711"/>
          <ac:spMkLst>
            <pc:docMk/>
            <pc:sldMk cId="2935385966" sldId="278"/>
            <ac:spMk id="3" creationId="{DA0CA333-EB4C-F44F-A7DE-866588C5AEFA}"/>
          </ac:spMkLst>
        </pc:spChg>
        <pc:spChg chg="add mod">
          <ac:chgData name="Yi Liu" userId="eb9fa73d484f74de" providerId="LiveId" clId="{9A73DC2D-9F8C-4CB2-9853-E48454DDD0A1}" dt="2023-09-11T09:15:17.192" v="5894" actId="20577"/>
          <ac:spMkLst>
            <pc:docMk/>
            <pc:sldMk cId="2935385966" sldId="278"/>
            <ac:spMk id="4" creationId="{921AB1D4-B732-4B93-ACE6-6679A49E9B26}"/>
          </ac:spMkLst>
        </pc:spChg>
      </pc:sldChg>
      <pc:sldChg chg="add del">
        <pc:chgData name="Yi Liu" userId="eb9fa73d484f74de" providerId="LiveId" clId="{9A73DC2D-9F8C-4CB2-9853-E48454DDD0A1}" dt="2023-09-10T10:31:50.234" v="2412" actId="47"/>
        <pc:sldMkLst>
          <pc:docMk/>
          <pc:sldMk cId="91099653" sldId="281"/>
        </pc:sldMkLst>
      </pc:sldChg>
      <pc:sldChg chg="add del">
        <pc:chgData name="Yi Liu" userId="eb9fa73d484f74de" providerId="LiveId" clId="{9A73DC2D-9F8C-4CB2-9853-E48454DDD0A1}" dt="2023-09-10T10:51:35.834" v="3042" actId="47"/>
        <pc:sldMkLst>
          <pc:docMk/>
          <pc:sldMk cId="60323519" sldId="283"/>
        </pc:sldMkLst>
      </pc:sldChg>
      <pc:sldChg chg="modSp add del mod">
        <pc:chgData name="Yi Liu" userId="eb9fa73d484f74de" providerId="LiveId" clId="{9A73DC2D-9F8C-4CB2-9853-E48454DDD0A1}" dt="2023-09-10T08:32:18.115" v="613" actId="47"/>
        <pc:sldMkLst>
          <pc:docMk/>
          <pc:sldMk cId="1601599937" sldId="285"/>
        </pc:sldMkLst>
        <pc:spChg chg="mod">
          <ac:chgData name="Yi Liu" userId="eb9fa73d484f74de" providerId="LiveId" clId="{9A73DC2D-9F8C-4CB2-9853-E48454DDD0A1}" dt="2023-09-10T08:14:40.141" v="500" actId="20577"/>
          <ac:spMkLst>
            <pc:docMk/>
            <pc:sldMk cId="1601599937" sldId="285"/>
            <ac:spMk id="2" creationId="{F44EACC6-150B-134D-95F7-6080594AA6AE}"/>
          </ac:spMkLst>
        </pc:spChg>
      </pc:sldChg>
      <pc:sldChg chg="modSp add del mod">
        <pc:chgData name="Yi Liu" userId="eb9fa73d484f74de" providerId="LiveId" clId="{9A73DC2D-9F8C-4CB2-9853-E48454DDD0A1}" dt="2023-09-10T10:44:11.296" v="2733" actId="47"/>
        <pc:sldMkLst>
          <pc:docMk/>
          <pc:sldMk cId="1821588477" sldId="286"/>
        </pc:sldMkLst>
        <pc:spChg chg="mod">
          <ac:chgData name="Yi Liu" userId="eb9fa73d484f74de" providerId="LiveId" clId="{9A73DC2D-9F8C-4CB2-9853-E48454DDD0A1}" dt="2023-09-10T10:42:20.476" v="2664" actId="20577"/>
          <ac:spMkLst>
            <pc:docMk/>
            <pc:sldMk cId="1821588477" sldId="286"/>
            <ac:spMk id="2" creationId="{47129D19-5DFE-5448-8D45-8C702517CAF8}"/>
          </ac:spMkLst>
        </pc:spChg>
        <pc:spChg chg="mod">
          <ac:chgData name="Yi Liu" userId="eb9fa73d484f74de" providerId="LiveId" clId="{9A73DC2D-9F8C-4CB2-9853-E48454DDD0A1}" dt="2023-09-10T10:42:58.365" v="2714" actId="2711"/>
          <ac:spMkLst>
            <pc:docMk/>
            <pc:sldMk cId="1821588477" sldId="286"/>
            <ac:spMk id="4" creationId="{A4039367-53A4-C947-81C1-A5891A13197D}"/>
          </ac:spMkLst>
        </pc:spChg>
      </pc:sldChg>
      <pc:sldChg chg="modSp add mod">
        <pc:chgData name="Yi Liu" userId="eb9fa73d484f74de" providerId="LiveId" clId="{9A73DC2D-9F8C-4CB2-9853-E48454DDD0A1}" dt="2023-09-10T11:20:04.707" v="3369" actId="14100"/>
        <pc:sldMkLst>
          <pc:docMk/>
          <pc:sldMk cId="1972538256" sldId="290"/>
        </pc:sldMkLst>
        <pc:spChg chg="mod">
          <ac:chgData name="Yi Liu" userId="eb9fa73d484f74de" providerId="LiveId" clId="{9A73DC2D-9F8C-4CB2-9853-E48454DDD0A1}" dt="2023-09-10T10:53:23.337" v="3062" actId="20577"/>
          <ac:spMkLst>
            <pc:docMk/>
            <pc:sldMk cId="1972538256" sldId="290"/>
            <ac:spMk id="2" creationId="{5DA0554F-4044-C94F-B8A9-BEBE7A2E2993}"/>
          </ac:spMkLst>
        </pc:spChg>
        <pc:spChg chg="mod">
          <ac:chgData name="Yi Liu" userId="eb9fa73d484f74de" providerId="LiveId" clId="{9A73DC2D-9F8C-4CB2-9853-E48454DDD0A1}" dt="2023-09-10T11:15:31.644" v="3268" actId="20577"/>
          <ac:spMkLst>
            <pc:docMk/>
            <pc:sldMk cId="1972538256" sldId="290"/>
            <ac:spMk id="3" creationId="{CCED12AE-0F99-3449-AB51-89F275AAE03F}"/>
          </ac:spMkLst>
        </pc:spChg>
        <pc:spChg chg="mod">
          <ac:chgData name="Yi Liu" userId="eb9fa73d484f74de" providerId="LiveId" clId="{9A73DC2D-9F8C-4CB2-9853-E48454DDD0A1}" dt="2023-09-10T11:18:56.804" v="3364" actId="20577"/>
          <ac:spMkLst>
            <pc:docMk/>
            <pc:sldMk cId="1972538256" sldId="290"/>
            <ac:spMk id="4" creationId="{19245A0F-39EE-2942-8023-CFE49572F89D}"/>
          </ac:spMkLst>
        </pc:spChg>
        <pc:spChg chg="mod">
          <ac:chgData name="Yi Liu" userId="eb9fa73d484f74de" providerId="LiveId" clId="{9A73DC2D-9F8C-4CB2-9853-E48454DDD0A1}" dt="2023-09-10T11:19:08.244" v="3365" actId="1076"/>
          <ac:spMkLst>
            <pc:docMk/>
            <pc:sldMk cId="1972538256" sldId="290"/>
            <ac:spMk id="5" creationId="{A2ED30B2-400F-ED4C-BA8F-389FCD0DF396}"/>
          </ac:spMkLst>
        </pc:spChg>
        <pc:picChg chg="mod">
          <ac:chgData name="Yi Liu" userId="eb9fa73d484f74de" providerId="LiveId" clId="{9A73DC2D-9F8C-4CB2-9853-E48454DDD0A1}" dt="2023-09-10T11:20:04.707" v="3369" actId="14100"/>
          <ac:picMkLst>
            <pc:docMk/>
            <pc:sldMk cId="1972538256" sldId="290"/>
            <ac:picMk id="6" creationId="{C50CF3A9-1B20-2945-B6AB-F78D9DD552C4}"/>
          </ac:picMkLst>
        </pc:picChg>
      </pc:sldChg>
      <pc:sldChg chg="add del">
        <pc:chgData name="Yi Liu" userId="eb9fa73d484f74de" providerId="LiveId" clId="{9A73DC2D-9F8C-4CB2-9853-E48454DDD0A1}" dt="2023-09-10T12:47:18.776" v="3986" actId="47"/>
        <pc:sldMkLst>
          <pc:docMk/>
          <pc:sldMk cId="513027150" sldId="291"/>
        </pc:sldMkLst>
      </pc:sldChg>
      <pc:sldChg chg="add del">
        <pc:chgData name="Yi Liu" userId="eb9fa73d484f74de" providerId="LiveId" clId="{9A73DC2D-9F8C-4CB2-9853-E48454DDD0A1}" dt="2023-09-10T12:57:48.536" v="4183" actId="47"/>
        <pc:sldMkLst>
          <pc:docMk/>
          <pc:sldMk cId="3873282699" sldId="292"/>
        </pc:sldMkLst>
      </pc:sldChg>
      <pc:sldChg chg="add del">
        <pc:chgData name="Yi Liu" userId="eb9fa73d484f74de" providerId="LiveId" clId="{9A73DC2D-9F8C-4CB2-9853-E48454DDD0A1}" dt="2023-09-10T13:02:14.239" v="4284" actId="47"/>
        <pc:sldMkLst>
          <pc:docMk/>
          <pc:sldMk cId="955753593" sldId="293"/>
        </pc:sldMkLst>
      </pc:sldChg>
      <pc:sldChg chg="add del">
        <pc:chgData name="Yi Liu" userId="eb9fa73d484f74de" providerId="LiveId" clId="{9A73DC2D-9F8C-4CB2-9853-E48454DDD0A1}" dt="2023-09-10T12:47:16.500" v="3985" actId="47"/>
        <pc:sldMkLst>
          <pc:docMk/>
          <pc:sldMk cId="1836359503" sldId="294"/>
        </pc:sldMkLst>
      </pc:sldChg>
      <pc:sldChg chg="add del">
        <pc:chgData name="Yi Liu" userId="eb9fa73d484f74de" providerId="LiveId" clId="{9A73DC2D-9F8C-4CB2-9853-E48454DDD0A1}" dt="2023-09-10T13:23:45.160" v="4965" actId="47"/>
        <pc:sldMkLst>
          <pc:docMk/>
          <pc:sldMk cId="774439718" sldId="295"/>
        </pc:sldMkLst>
      </pc:sldChg>
      <pc:sldChg chg="add del">
        <pc:chgData name="Yi Liu" userId="eb9fa73d484f74de" providerId="LiveId" clId="{9A73DC2D-9F8C-4CB2-9853-E48454DDD0A1}" dt="2023-09-11T05:45:25.636" v="5630" actId="47"/>
        <pc:sldMkLst>
          <pc:docMk/>
          <pc:sldMk cId="2488575135" sldId="304"/>
        </pc:sldMkLst>
      </pc:sldChg>
      <pc:sldChg chg="modSp add mod modAnim">
        <pc:chgData name="Yi Liu" userId="eb9fa73d484f74de" providerId="LiveId" clId="{9A73DC2D-9F8C-4CB2-9853-E48454DDD0A1}" dt="2023-09-12T05:28:23.476" v="6047"/>
        <pc:sldMkLst>
          <pc:docMk/>
          <pc:sldMk cId="2325128257" sldId="305"/>
        </pc:sldMkLst>
        <pc:spChg chg="mod">
          <ac:chgData name="Yi Liu" userId="eb9fa73d484f74de" providerId="LiveId" clId="{9A73DC2D-9F8C-4CB2-9853-E48454DDD0A1}" dt="2023-09-11T05:45:45.819" v="5648" actId="20577"/>
          <ac:spMkLst>
            <pc:docMk/>
            <pc:sldMk cId="2325128257" sldId="305"/>
            <ac:spMk id="2" creationId="{A4564D0E-7312-0D48-B62A-E8F0D71A868E}"/>
          </ac:spMkLst>
        </pc:spChg>
        <pc:spChg chg="mod">
          <ac:chgData name="Yi Liu" userId="eb9fa73d484f74de" providerId="LiveId" clId="{9A73DC2D-9F8C-4CB2-9853-E48454DDD0A1}" dt="2023-09-11T05:46:18.538" v="5655" actId="2711"/>
          <ac:spMkLst>
            <pc:docMk/>
            <pc:sldMk cId="2325128257" sldId="305"/>
            <ac:spMk id="4" creationId="{A3DAB043-77C1-854C-9611-1CB626C49831}"/>
          </ac:spMkLst>
        </pc:spChg>
        <pc:spChg chg="mod">
          <ac:chgData name="Yi Liu" userId="eb9fa73d484f74de" providerId="LiveId" clId="{9A73DC2D-9F8C-4CB2-9853-E48454DDD0A1}" dt="2023-09-11T05:46:12.486" v="5654" actId="2711"/>
          <ac:spMkLst>
            <pc:docMk/>
            <pc:sldMk cId="2325128257" sldId="305"/>
            <ac:spMk id="5" creationId="{D6DA6A0C-A8B3-704A-8573-D9D255075ACE}"/>
          </ac:spMkLst>
        </pc:spChg>
        <pc:spChg chg="mod">
          <ac:chgData name="Yi Liu" userId="eb9fa73d484f74de" providerId="LiveId" clId="{9A73DC2D-9F8C-4CB2-9853-E48454DDD0A1}" dt="2023-09-11T05:46:24.043" v="5656" actId="2711"/>
          <ac:spMkLst>
            <pc:docMk/>
            <pc:sldMk cId="2325128257" sldId="305"/>
            <ac:spMk id="8" creationId="{ED3B7DB2-7A47-8841-9FD9-2D3E16D41012}"/>
          </ac:spMkLst>
        </pc:spChg>
        <pc:spChg chg="mod">
          <ac:chgData name="Yi Liu" userId="eb9fa73d484f74de" providerId="LiveId" clId="{9A73DC2D-9F8C-4CB2-9853-E48454DDD0A1}" dt="2023-09-11T05:46:06.020" v="5653" actId="1076"/>
          <ac:spMkLst>
            <pc:docMk/>
            <pc:sldMk cId="2325128257" sldId="305"/>
            <ac:spMk id="9" creationId="{281B4CFA-B846-B846-B743-D483B1D33448}"/>
          </ac:spMkLst>
        </pc:spChg>
      </pc:sldChg>
      <pc:sldChg chg="modSp mod">
        <pc:chgData name="Yi Liu" userId="eb9fa73d484f74de" providerId="LiveId" clId="{9A73DC2D-9F8C-4CB2-9853-E48454DDD0A1}" dt="2023-09-10T07:56:45.628" v="272" actId="20577"/>
        <pc:sldMkLst>
          <pc:docMk/>
          <pc:sldMk cId="47867012" sldId="310"/>
        </pc:sldMkLst>
        <pc:spChg chg="mod">
          <ac:chgData name="Yi Liu" userId="eb9fa73d484f74de" providerId="LiveId" clId="{9A73DC2D-9F8C-4CB2-9853-E48454DDD0A1}" dt="2023-09-10T07:56:45.628" v="272" actId="20577"/>
          <ac:spMkLst>
            <pc:docMk/>
            <pc:sldMk cId="47867012" sldId="310"/>
            <ac:spMk id="3" creationId="{2C91DB2F-1290-4C5F-B707-9878C19015B5}"/>
          </ac:spMkLst>
        </pc:spChg>
      </pc:sldChg>
      <pc:sldChg chg="del">
        <pc:chgData name="Yi Liu" userId="eb9fa73d484f74de" providerId="LiveId" clId="{9A73DC2D-9F8C-4CB2-9853-E48454DDD0A1}" dt="2023-09-10T08:06:31.810" v="414" actId="47"/>
        <pc:sldMkLst>
          <pc:docMk/>
          <pc:sldMk cId="2516658653" sldId="311"/>
        </pc:sldMkLst>
      </pc:sldChg>
      <pc:sldChg chg="del">
        <pc:chgData name="Yi Liu" userId="eb9fa73d484f74de" providerId="LiveId" clId="{9A73DC2D-9F8C-4CB2-9853-E48454DDD0A1}" dt="2023-09-10T08:06:31.810" v="414" actId="47"/>
        <pc:sldMkLst>
          <pc:docMk/>
          <pc:sldMk cId="2512627072" sldId="312"/>
        </pc:sldMkLst>
      </pc:sldChg>
      <pc:sldChg chg="del">
        <pc:chgData name="Yi Liu" userId="eb9fa73d484f74de" providerId="LiveId" clId="{9A73DC2D-9F8C-4CB2-9853-E48454DDD0A1}" dt="2023-09-10T08:06:31.810" v="414" actId="47"/>
        <pc:sldMkLst>
          <pc:docMk/>
          <pc:sldMk cId="3409319471" sldId="313"/>
        </pc:sldMkLst>
      </pc:sldChg>
      <pc:sldChg chg="del">
        <pc:chgData name="Yi Liu" userId="eb9fa73d484f74de" providerId="LiveId" clId="{9A73DC2D-9F8C-4CB2-9853-E48454DDD0A1}" dt="2023-09-10T08:06:31.810" v="414" actId="47"/>
        <pc:sldMkLst>
          <pc:docMk/>
          <pc:sldMk cId="1455474089" sldId="314"/>
        </pc:sldMkLst>
      </pc:sldChg>
      <pc:sldChg chg="del">
        <pc:chgData name="Yi Liu" userId="eb9fa73d484f74de" providerId="LiveId" clId="{9A73DC2D-9F8C-4CB2-9853-E48454DDD0A1}" dt="2023-09-10T08:06:31.810" v="414" actId="47"/>
        <pc:sldMkLst>
          <pc:docMk/>
          <pc:sldMk cId="1417036374" sldId="315"/>
        </pc:sldMkLst>
      </pc:sldChg>
      <pc:sldChg chg="del">
        <pc:chgData name="Yi Liu" userId="eb9fa73d484f74de" providerId="LiveId" clId="{9A73DC2D-9F8C-4CB2-9853-E48454DDD0A1}" dt="2023-09-10T08:06:31.810" v="414" actId="47"/>
        <pc:sldMkLst>
          <pc:docMk/>
          <pc:sldMk cId="840376976" sldId="317"/>
        </pc:sldMkLst>
      </pc:sldChg>
      <pc:sldChg chg="del">
        <pc:chgData name="Yi Liu" userId="eb9fa73d484f74de" providerId="LiveId" clId="{9A73DC2D-9F8C-4CB2-9853-E48454DDD0A1}" dt="2023-09-10T08:06:31.810" v="414" actId="47"/>
        <pc:sldMkLst>
          <pc:docMk/>
          <pc:sldMk cId="3720216036" sldId="319"/>
        </pc:sldMkLst>
      </pc:sldChg>
      <pc:sldChg chg="del">
        <pc:chgData name="Yi Liu" userId="eb9fa73d484f74de" providerId="LiveId" clId="{9A73DC2D-9F8C-4CB2-9853-E48454DDD0A1}" dt="2023-09-10T08:06:31.810" v="414" actId="47"/>
        <pc:sldMkLst>
          <pc:docMk/>
          <pc:sldMk cId="3096551256" sldId="320"/>
        </pc:sldMkLst>
      </pc:sldChg>
      <pc:sldChg chg="del">
        <pc:chgData name="Yi Liu" userId="eb9fa73d484f74de" providerId="LiveId" clId="{9A73DC2D-9F8C-4CB2-9853-E48454DDD0A1}" dt="2023-09-10T08:06:31.810" v="414" actId="47"/>
        <pc:sldMkLst>
          <pc:docMk/>
          <pc:sldMk cId="24884510" sldId="321"/>
        </pc:sldMkLst>
      </pc:sldChg>
      <pc:sldChg chg="del">
        <pc:chgData name="Yi Liu" userId="eb9fa73d484f74de" providerId="LiveId" clId="{9A73DC2D-9F8C-4CB2-9853-E48454DDD0A1}" dt="2023-09-10T08:06:31.810" v="414" actId="47"/>
        <pc:sldMkLst>
          <pc:docMk/>
          <pc:sldMk cId="4264676829" sldId="322"/>
        </pc:sldMkLst>
      </pc:sldChg>
      <pc:sldChg chg="del">
        <pc:chgData name="Yi Liu" userId="eb9fa73d484f74de" providerId="LiveId" clId="{9A73DC2D-9F8C-4CB2-9853-E48454DDD0A1}" dt="2023-09-10T08:06:31.810" v="414" actId="47"/>
        <pc:sldMkLst>
          <pc:docMk/>
          <pc:sldMk cId="805783913" sldId="324"/>
        </pc:sldMkLst>
      </pc:sldChg>
      <pc:sldChg chg="del">
        <pc:chgData name="Yi Liu" userId="eb9fa73d484f74de" providerId="LiveId" clId="{9A73DC2D-9F8C-4CB2-9853-E48454DDD0A1}" dt="2023-09-10T08:06:31.810" v="414" actId="47"/>
        <pc:sldMkLst>
          <pc:docMk/>
          <pc:sldMk cId="4042911305" sldId="325"/>
        </pc:sldMkLst>
      </pc:sldChg>
      <pc:sldChg chg="del">
        <pc:chgData name="Yi Liu" userId="eb9fa73d484f74de" providerId="LiveId" clId="{9A73DC2D-9F8C-4CB2-9853-E48454DDD0A1}" dt="2023-09-10T08:06:31.810" v="414" actId="47"/>
        <pc:sldMkLst>
          <pc:docMk/>
          <pc:sldMk cId="2542205277" sldId="326"/>
        </pc:sldMkLst>
      </pc:sldChg>
      <pc:sldChg chg="del">
        <pc:chgData name="Yi Liu" userId="eb9fa73d484f74de" providerId="LiveId" clId="{9A73DC2D-9F8C-4CB2-9853-E48454DDD0A1}" dt="2023-09-10T08:06:31.810" v="414" actId="47"/>
        <pc:sldMkLst>
          <pc:docMk/>
          <pc:sldMk cId="2108987213" sldId="418"/>
        </pc:sldMkLst>
      </pc:sldChg>
      <pc:sldChg chg="del">
        <pc:chgData name="Yi Liu" userId="eb9fa73d484f74de" providerId="LiveId" clId="{9A73DC2D-9F8C-4CB2-9853-E48454DDD0A1}" dt="2023-09-10T08:06:31.810" v="414" actId="47"/>
        <pc:sldMkLst>
          <pc:docMk/>
          <pc:sldMk cId="866440971" sldId="419"/>
        </pc:sldMkLst>
      </pc:sldChg>
      <pc:sldChg chg="del">
        <pc:chgData name="Yi Liu" userId="eb9fa73d484f74de" providerId="LiveId" clId="{9A73DC2D-9F8C-4CB2-9853-E48454DDD0A1}" dt="2023-09-10T08:06:31.810" v="414" actId="47"/>
        <pc:sldMkLst>
          <pc:docMk/>
          <pc:sldMk cId="2036486744" sldId="421"/>
        </pc:sldMkLst>
      </pc:sldChg>
      <pc:sldChg chg="del">
        <pc:chgData name="Yi Liu" userId="eb9fa73d484f74de" providerId="LiveId" clId="{9A73DC2D-9F8C-4CB2-9853-E48454DDD0A1}" dt="2023-09-10T08:06:31.810" v="414" actId="47"/>
        <pc:sldMkLst>
          <pc:docMk/>
          <pc:sldMk cId="2053575446" sldId="423"/>
        </pc:sldMkLst>
      </pc:sldChg>
      <pc:sldChg chg="del">
        <pc:chgData name="Yi Liu" userId="eb9fa73d484f74de" providerId="LiveId" clId="{9A73DC2D-9F8C-4CB2-9853-E48454DDD0A1}" dt="2023-09-10T08:06:31.810" v="414" actId="47"/>
        <pc:sldMkLst>
          <pc:docMk/>
          <pc:sldMk cId="1200798367" sldId="425"/>
        </pc:sldMkLst>
      </pc:sldChg>
      <pc:sldChg chg="del">
        <pc:chgData name="Yi Liu" userId="eb9fa73d484f74de" providerId="LiveId" clId="{9A73DC2D-9F8C-4CB2-9853-E48454DDD0A1}" dt="2023-09-10T08:06:31.810" v="414" actId="47"/>
        <pc:sldMkLst>
          <pc:docMk/>
          <pc:sldMk cId="3525689453" sldId="426"/>
        </pc:sldMkLst>
      </pc:sldChg>
      <pc:sldChg chg="del">
        <pc:chgData name="Yi Liu" userId="eb9fa73d484f74de" providerId="LiveId" clId="{9A73DC2D-9F8C-4CB2-9853-E48454DDD0A1}" dt="2023-09-10T08:06:31.810" v="414" actId="47"/>
        <pc:sldMkLst>
          <pc:docMk/>
          <pc:sldMk cId="3563717347" sldId="428"/>
        </pc:sldMkLst>
      </pc:sldChg>
      <pc:sldChg chg="del">
        <pc:chgData name="Yi Liu" userId="eb9fa73d484f74de" providerId="LiveId" clId="{9A73DC2D-9F8C-4CB2-9853-E48454DDD0A1}" dt="2023-09-10T08:06:31.810" v="414" actId="47"/>
        <pc:sldMkLst>
          <pc:docMk/>
          <pc:sldMk cId="1238475935" sldId="429"/>
        </pc:sldMkLst>
      </pc:sldChg>
      <pc:sldChg chg="del">
        <pc:chgData name="Yi Liu" userId="eb9fa73d484f74de" providerId="LiveId" clId="{9A73DC2D-9F8C-4CB2-9853-E48454DDD0A1}" dt="2023-09-10T08:06:31.810" v="414" actId="47"/>
        <pc:sldMkLst>
          <pc:docMk/>
          <pc:sldMk cId="1265950644" sldId="430"/>
        </pc:sldMkLst>
      </pc:sldChg>
      <pc:sldChg chg="del">
        <pc:chgData name="Yi Liu" userId="eb9fa73d484f74de" providerId="LiveId" clId="{9A73DC2D-9F8C-4CB2-9853-E48454DDD0A1}" dt="2023-09-10T08:06:31.810" v="414" actId="47"/>
        <pc:sldMkLst>
          <pc:docMk/>
          <pc:sldMk cId="1172574932" sldId="431"/>
        </pc:sldMkLst>
      </pc:sldChg>
      <pc:sldChg chg="del">
        <pc:chgData name="Yi Liu" userId="eb9fa73d484f74de" providerId="LiveId" clId="{9A73DC2D-9F8C-4CB2-9853-E48454DDD0A1}" dt="2023-09-10T08:06:31.810" v="414" actId="47"/>
        <pc:sldMkLst>
          <pc:docMk/>
          <pc:sldMk cId="3168599589" sldId="432"/>
        </pc:sldMkLst>
      </pc:sldChg>
      <pc:sldChg chg="del">
        <pc:chgData name="Yi Liu" userId="eb9fa73d484f74de" providerId="LiveId" clId="{9A73DC2D-9F8C-4CB2-9853-E48454DDD0A1}" dt="2023-09-10T08:06:31.810" v="414" actId="47"/>
        <pc:sldMkLst>
          <pc:docMk/>
          <pc:sldMk cId="1418446816" sldId="433"/>
        </pc:sldMkLst>
      </pc:sldChg>
      <pc:sldChg chg="del">
        <pc:chgData name="Yi Liu" userId="eb9fa73d484f74de" providerId="LiveId" clId="{9A73DC2D-9F8C-4CB2-9853-E48454DDD0A1}" dt="2023-09-10T08:06:31.810" v="414" actId="47"/>
        <pc:sldMkLst>
          <pc:docMk/>
          <pc:sldMk cId="2402737652" sldId="434"/>
        </pc:sldMkLst>
      </pc:sldChg>
      <pc:sldChg chg="del">
        <pc:chgData name="Yi Liu" userId="eb9fa73d484f74de" providerId="LiveId" clId="{9A73DC2D-9F8C-4CB2-9853-E48454DDD0A1}" dt="2023-09-10T08:06:31.810" v="414" actId="47"/>
        <pc:sldMkLst>
          <pc:docMk/>
          <pc:sldMk cId="807353571" sldId="435"/>
        </pc:sldMkLst>
      </pc:sldChg>
      <pc:sldChg chg="del">
        <pc:chgData name="Yi Liu" userId="eb9fa73d484f74de" providerId="LiveId" clId="{9A73DC2D-9F8C-4CB2-9853-E48454DDD0A1}" dt="2023-09-10T08:06:31.810" v="414" actId="47"/>
        <pc:sldMkLst>
          <pc:docMk/>
          <pc:sldMk cId="4154362102" sldId="436"/>
        </pc:sldMkLst>
      </pc:sldChg>
      <pc:sldChg chg="del">
        <pc:chgData name="Yi Liu" userId="eb9fa73d484f74de" providerId="LiveId" clId="{9A73DC2D-9F8C-4CB2-9853-E48454DDD0A1}" dt="2023-09-10T08:06:31.810" v="414" actId="47"/>
        <pc:sldMkLst>
          <pc:docMk/>
          <pc:sldMk cId="1662946270" sldId="438"/>
        </pc:sldMkLst>
      </pc:sldChg>
      <pc:sldChg chg="del">
        <pc:chgData name="Yi Liu" userId="eb9fa73d484f74de" providerId="LiveId" clId="{9A73DC2D-9F8C-4CB2-9853-E48454DDD0A1}" dt="2023-09-10T08:06:31.810" v="414" actId="47"/>
        <pc:sldMkLst>
          <pc:docMk/>
          <pc:sldMk cId="2044539242" sldId="439"/>
        </pc:sldMkLst>
      </pc:sldChg>
      <pc:sldChg chg="del">
        <pc:chgData name="Yi Liu" userId="eb9fa73d484f74de" providerId="LiveId" clId="{9A73DC2D-9F8C-4CB2-9853-E48454DDD0A1}" dt="2023-09-10T08:06:31.810" v="414" actId="47"/>
        <pc:sldMkLst>
          <pc:docMk/>
          <pc:sldMk cId="3713009082" sldId="440"/>
        </pc:sldMkLst>
      </pc:sldChg>
      <pc:sldChg chg="del">
        <pc:chgData name="Yi Liu" userId="eb9fa73d484f74de" providerId="LiveId" clId="{9A73DC2D-9F8C-4CB2-9853-E48454DDD0A1}" dt="2023-09-10T08:06:31.810" v="414" actId="47"/>
        <pc:sldMkLst>
          <pc:docMk/>
          <pc:sldMk cId="3596550543" sldId="441"/>
        </pc:sldMkLst>
      </pc:sldChg>
      <pc:sldChg chg="del">
        <pc:chgData name="Yi Liu" userId="eb9fa73d484f74de" providerId="LiveId" clId="{9A73DC2D-9F8C-4CB2-9853-E48454DDD0A1}" dt="2023-09-10T08:06:31.810" v="414" actId="47"/>
        <pc:sldMkLst>
          <pc:docMk/>
          <pc:sldMk cId="84342022" sldId="442"/>
        </pc:sldMkLst>
      </pc:sldChg>
      <pc:sldChg chg="del">
        <pc:chgData name="Yi Liu" userId="eb9fa73d484f74de" providerId="LiveId" clId="{9A73DC2D-9F8C-4CB2-9853-E48454DDD0A1}" dt="2023-09-10T08:06:31.810" v="414" actId="47"/>
        <pc:sldMkLst>
          <pc:docMk/>
          <pc:sldMk cId="1280927213" sldId="443"/>
        </pc:sldMkLst>
      </pc:sldChg>
      <pc:sldChg chg="del">
        <pc:chgData name="Yi Liu" userId="eb9fa73d484f74de" providerId="LiveId" clId="{9A73DC2D-9F8C-4CB2-9853-E48454DDD0A1}" dt="2023-09-10T08:06:31.810" v="414" actId="47"/>
        <pc:sldMkLst>
          <pc:docMk/>
          <pc:sldMk cId="3021286978" sldId="444"/>
        </pc:sldMkLst>
      </pc:sldChg>
      <pc:sldChg chg="del">
        <pc:chgData name="Yi Liu" userId="eb9fa73d484f74de" providerId="LiveId" clId="{9A73DC2D-9F8C-4CB2-9853-E48454DDD0A1}" dt="2023-09-10T08:06:31.810" v="414" actId="47"/>
        <pc:sldMkLst>
          <pc:docMk/>
          <pc:sldMk cId="3675744547" sldId="445"/>
        </pc:sldMkLst>
      </pc:sldChg>
      <pc:sldChg chg="del">
        <pc:chgData name="Yi Liu" userId="eb9fa73d484f74de" providerId="LiveId" clId="{9A73DC2D-9F8C-4CB2-9853-E48454DDD0A1}" dt="2023-09-10T08:06:31.810" v="414" actId="47"/>
        <pc:sldMkLst>
          <pc:docMk/>
          <pc:sldMk cId="3175268015" sldId="446"/>
        </pc:sldMkLst>
      </pc:sldChg>
      <pc:sldChg chg="del">
        <pc:chgData name="Yi Liu" userId="eb9fa73d484f74de" providerId="LiveId" clId="{9A73DC2D-9F8C-4CB2-9853-E48454DDD0A1}" dt="2023-09-10T08:06:31.810" v="414" actId="47"/>
        <pc:sldMkLst>
          <pc:docMk/>
          <pc:sldMk cId="32843168" sldId="447"/>
        </pc:sldMkLst>
      </pc:sldChg>
      <pc:sldChg chg="del">
        <pc:chgData name="Yi Liu" userId="eb9fa73d484f74de" providerId="LiveId" clId="{9A73DC2D-9F8C-4CB2-9853-E48454DDD0A1}" dt="2023-09-10T08:06:31.810" v="414" actId="47"/>
        <pc:sldMkLst>
          <pc:docMk/>
          <pc:sldMk cId="2465494962" sldId="449"/>
        </pc:sldMkLst>
      </pc:sldChg>
      <pc:sldChg chg="del">
        <pc:chgData name="Yi Liu" userId="eb9fa73d484f74de" providerId="LiveId" clId="{9A73DC2D-9F8C-4CB2-9853-E48454DDD0A1}" dt="2023-09-10T08:06:31.810" v="414" actId="47"/>
        <pc:sldMkLst>
          <pc:docMk/>
          <pc:sldMk cId="1237377883" sldId="450"/>
        </pc:sldMkLst>
      </pc:sldChg>
      <pc:sldChg chg="del">
        <pc:chgData name="Yi Liu" userId="eb9fa73d484f74de" providerId="LiveId" clId="{9A73DC2D-9F8C-4CB2-9853-E48454DDD0A1}" dt="2023-09-10T08:06:31.810" v="414" actId="47"/>
        <pc:sldMkLst>
          <pc:docMk/>
          <pc:sldMk cId="1220673294" sldId="451"/>
        </pc:sldMkLst>
      </pc:sldChg>
      <pc:sldChg chg="del">
        <pc:chgData name="Yi Liu" userId="eb9fa73d484f74de" providerId="LiveId" clId="{9A73DC2D-9F8C-4CB2-9853-E48454DDD0A1}" dt="2023-09-10T08:06:31.810" v="414" actId="47"/>
        <pc:sldMkLst>
          <pc:docMk/>
          <pc:sldMk cId="2808350860" sldId="452"/>
        </pc:sldMkLst>
      </pc:sldChg>
      <pc:sldChg chg="del">
        <pc:chgData name="Yi Liu" userId="eb9fa73d484f74de" providerId="LiveId" clId="{9A73DC2D-9F8C-4CB2-9853-E48454DDD0A1}" dt="2023-09-10T08:06:31.810" v="414" actId="47"/>
        <pc:sldMkLst>
          <pc:docMk/>
          <pc:sldMk cId="2744853687" sldId="455"/>
        </pc:sldMkLst>
      </pc:sldChg>
      <pc:sldChg chg="del">
        <pc:chgData name="Yi Liu" userId="eb9fa73d484f74de" providerId="LiveId" clId="{9A73DC2D-9F8C-4CB2-9853-E48454DDD0A1}" dt="2023-09-10T08:06:31.810" v="414" actId="47"/>
        <pc:sldMkLst>
          <pc:docMk/>
          <pc:sldMk cId="3900996583" sldId="456"/>
        </pc:sldMkLst>
      </pc:sldChg>
      <pc:sldChg chg="addSp delSp modSp new mod modClrScheme chgLayout">
        <pc:chgData name="Yi Liu" userId="eb9fa73d484f74de" providerId="LiveId" clId="{9A73DC2D-9F8C-4CB2-9853-E48454DDD0A1}" dt="2023-09-10T07:58:28.699" v="291" actId="20577"/>
        <pc:sldMkLst>
          <pc:docMk/>
          <pc:sldMk cId="3893768626" sldId="458"/>
        </pc:sldMkLst>
        <pc:spChg chg="del mod ord">
          <ac:chgData name="Yi Liu" userId="eb9fa73d484f74de" providerId="LiveId" clId="{9A73DC2D-9F8C-4CB2-9853-E48454DDD0A1}" dt="2023-09-10T07:58:03.753" v="274" actId="700"/>
          <ac:spMkLst>
            <pc:docMk/>
            <pc:sldMk cId="3893768626" sldId="458"/>
            <ac:spMk id="2" creationId="{0E63C284-9996-4804-B78E-8B90D8627E69}"/>
          </ac:spMkLst>
        </pc:spChg>
        <pc:spChg chg="del mod ord">
          <ac:chgData name="Yi Liu" userId="eb9fa73d484f74de" providerId="LiveId" clId="{9A73DC2D-9F8C-4CB2-9853-E48454DDD0A1}" dt="2023-09-10T07:58:03.753" v="274" actId="700"/>
          <ac:spMkLst>
            <pc:docMk/>
            <pc:sldMk cId="3893768626" sldId="458"/>
            <ac:spMk id="3" creationId="{3C52134C-18FE-4908-9E7E-D43160A65B71}"/>
          </ac:spMkLst>
        </pc:spChg>
        <pc:spChg chg="mod ord">
          <ac:chgData name="Yi Liu" userId="eb9fa73d484f74de" providerId="LiveId" clId="{9A73DC2D-9F8C-4CB2-9853-E48454DDD0A1}" dt="2023-09-10T07:58:03.753" v="274" actId="700"/>
          <ac:spMkLst>
            <pc:docMk/>
            <pc:sldMk cId="3893768626" sldId="458"/>
            <ac:spMk id="4" creationId="{9FD99E1F-C20F-4814-8593-C321707F5F07}"/>
          </ac:spMkLst>
        </pc:spChg>
        <pc:spChg chg="add mod ord">
          <ac:chgData name="Yi Liu" userId="eb9fa73d484f74de" providerId="LiveId" clId="{9A73DC2D-9F8C-4CB2-9853-E48454DDD0A1}" dt="2023-09-10T07:58:28.699" v="291" actId="20577"/>
          <ac:spMkLst>
            <pc:docMk/>
            <pc:sldMk cId="3893768626" sldId="458"/>
            <ac:spMk id="5" creationId="{8ADC48E1-0A90-48B5-87F7-18FD60717973}"/>
          </ac:spMkLst>
        </pc:spChg>
        <pc:spChg chg="add mod ord">
          <ac:chgData name="Yi Liu" userId="eb9fa73d484f74de" providerId="LiveId" clId="{9A73DC2D-9F8C-4CB2-9853-E48454DDD0A1}" dt="2023-09-10T07:58:03.753" v="274" actId="700"/>
          <ac:spMkLst>
            <pc:docMk/>
            <pc:sldMk cId="3893768626" sldId="458"/>
            <ac:spMk id="6" creationId="{1F044894-4BFE-4803-A7D9-9A0751538769}"/>
          </ac:spMkLst>
        </pc:spChg>
      </pc:sldChg>
      <pc:sldChg chg="addSp delSp modSp new mod modClrScheme delAnim modAnim chgLayout">
        <pc:chgData name="Yi Liu" userId="eb9fa73d484f74de" providerId="LiveId" clId="{9A73DC2D-9F8C-4CB2-9853-E48454DDD0A1}" dt="2023-09-11T06:25:52.450" v="5848" actId="207"/>
        <pc:sldMkLst>
          <pc:docMk/>
          <pc:sldMk cId="680029056" sldId="459"/>
        </pc:sldMkLst>
        <pc:spChg chg="del mod ord">
          <ac:chgData name="Yi Liu" userId="eb9fa73d484f74de" providerId="LiveId" clId="{9A73DC2D-9F8C-4CB2-9853-E48454DDD0A1}" dt="2023-09-10T07:58:51.337" v="301" actId="700"/>
          <ac:spMkLst>
            <pc:docMk/>
            <pc:sldMk cId="680029056" sldId="459"/>
            <ac:spMk id="2" creationId="{0E504EDD-1067-42F5-A44E-D27E81D47B35}"/>
          </ac:spMkLst>
        </pc:spChg>
        <pc:spChg chg="del mod ord">
          <ac:chgData name="Yi Liu" userId="eb9fa73d484f74de" providerId="LiveId" clId="{9A73DC2D-9F8C-4CB2-9853-E48454DDD0A1}" dt="2023-09-10T07:58:51.337" v="301" actId="700"/>
          <ac:spMkLst>
            <pc:docMk/>
            <pc:sldMk cId="680029056" sldId="459"/>
            <ac:spMk id="3" creationId="{DE21C044-D64B-4EA7-8A3D-AE217BE25183}"/>
          </ac:spMkLst>
        </pc:spChg>
        <pc:spChg chg="mod ord">
          <ac:chgData name="Yi Liu" userId="eb9fa73d484f74de" providerId="LiveId" clId="{9A73DC2D-9F8C-4CB2-9853-E48454DDD0A1}" dt="2023-09-10T07:58:51.337" v="301" actId="700"/>
          <ac:spMkLst>
            <pc:docMk/>
            <pc:sldMk cId="680029056" sldId="459"/>
            <ac:spMk id="4" creationId="{FC5FD1CA-27D7-4600-90DD-0D6BB02A6B20}"/>
          </ac:spMkLst>
        </pc:spChg>
        <pc:spChg chg="add mod ord">
          <ac:chgData name="Yi Liu" userId="eb9fa73d484f74de" providerId="LiveId" clId="{9A73DC2D-9F8C-4CB2-9853-E48454DDD0A1}" dt="2023-09-11T06:25:52.450" v="5848" actId="207"/>
          <ac:spMkLst>
            <pc:docMk/>
            <pc:sldMk cId="680029056" sldId="459"/>
            <ac:spMk id="5" creationId="{85E093F5-5756-441C-A03F-77FD84073594}"/>
          </ac:spMkLst>
        </pc:spChg>
        <pc:spChg chg="add mod ord">
          <ac:chgData name="Yi Liu" userId="eb9fa73d484f74de" providerId="LiveId" clId="{9A73DC2D-9F8C-4CB2-9853-E48454DDD0A1}" dt="2023-09-10T08:01:55.819" v="412" actId="20577"/>
          <ac:spMkLst>
            <pc:docMk/>
            <pc:sldMk cId="680029056" sldId="459"/>
            <ac:spMk id="6" creationId="{020663AB-6F99-40F5-AC94-6B265390B9A2}"/>
          </ac:spMkLst>
        </pc:spChg>
        <pc:spChg chg="add del mod">
          <ac:chgData name="Yi Liu" userId="eb9fa73d484f74de" providerId="LiveId" clId="{9A73DC2D-9F8C-4CB2-9853-E48454DDD0A1}" dt="2023-09-10T08:00:15.315" v="373" actId="478"/>
          <ac:spMkLst>
            <pc:docMk/>
            <pc:sldMk cId="680029056" sldId="459"/>
            <ac:spMk id="7" creationId="{AA63372C-09DD-421B-B935-1E64F52591A0}"/>
          </ac:spMkLst>
        </pc:spChg>
        <pc:spChg chg="add del mod">
          <ac:chgData name="Yi Liu" userId="eb9fa73d484f74de" providerId="LiveId" clId="{9A73DC2D-9F8C-4CB2-9853-E48454DDD0A1}" dt="2023-09-10T08:01:26.971" v="404" actId="478"/>
          <ac:spMkLst>
            <pc:docMk/>
            <pc:sldMk cId="680029056" sldId="459"/>
            <ac:spMk id="8" creationId="{B9E960B7-35B7-4DE1-A416-859DFB5F77A0}"/>
          </ac:spMkLst>
        </pc:spChg>
      </pc:sldChg>
      <pc:sldChg chg="addSp modSp new mod modAnim">
        <pc:chgData name="Yi Liu" userId="eb9fa73d484f74de" providerId="LiveId" clId="{9A73DC2D-9F8C-4CB2-9853-E48454DDD0A1}" dt="2023-09-11T08:45:34.083" v="5873" actId="20577"/>
        <pc:sldMkLst>
          <pc:docMk/>
          <pc:sldMk cId="1714343649" sldId="460"/>
        </pc:sldMkLst>
        <pc:spChg chg="mod">
          <ac:chgData name="Yi Liu" userId="eb9fa73d484f74de" providerId="LiveId" clId="{9A73DC2D-9F8C-4CB2-9853-E48454DDD0A1}" dt="2023-09-10T08:07:49.943" v="451" actId="5793"/>
          <ac:spMkLst>
            <pc:docMk/>
            <pc:sldMk cId="1714343649" sldId="460"/>
            <ac:spMk id="2" creationId="{3F79269F-6CDC-452A-A2F1-90AE0E6141CF}"/>
          </ac:spMkLst>
        </pc:spChg>
        <pc:spChg chg="mod">
          <ac:chgData name="Yi Liu" userId="eb9fa73d484f74de" providerId="LiveId" clId="{9A73DC2D-9F8C-4CB2-9853-E48454DDD0A1}" dt="2023-09-11T06:32:50.038" v="5863" actId="20577"/>
          <ac:spMkLst>
            <pc:docMk/>
            <pc:sldMk cId="1714343649" sldId="460"/>
            <ac:spMk id="3" creationId="{DA0E75C8-A5E9-4E0A-98AF-109E5BCBB4E8}"/>
          </ac:spMkLst>
        </pc:spChg>
        <pc:spChg chg="add mod">
          <ac:chgData name="Yi Liu" userId="eb9fa73d484f74de" providerId="LiveId" clId="{9A73DC2D-9F8C-4CB2-9853-E48454DDD0A1}" dt="2023-09-11T08:45:34.083" v="5873" actId="20577"/>
          <ac:spMkLst>
            <pc:docMk/>
            <pc:sldMk cId="1714343649" sldId="460"/>
            <ac:spMk id="5" creationId="{9AFD516F-22CA-4608-9748-CB9DCB09EC13}"/>
          </ac:spMkLst>
        </pc:spChg>
      </pc:sldChg>
      <pc:sldChg chg="add del">
        <pc:chgData name="Yi Liu" userId="eb9fa73d484f74de" providerId="LiveId" clId="{9A73DC2D-9F8C-4CB2-9853-E48454DDD0A1}" dt="2023-09-10T08:14:46.843" v="502"/>
        <pc:sldMkLst>
          <pc:docMk/>
          <pc:sldMk cId="1023754126" sldId="461"/>
        </pc:sldMkLst>
      </pc:sldChg>
      <pc:sldChg chg="addSp delSp modSp new mod delAnim modAnim">
        <pc:chgData name="Yi Liu" userId="eb9fa73d484f74de" providerId="LiveId" clId="{9A73DC2D-9F8C-4CB2-9853-E48454DDD0A1}" dt="2023-09-10T08:32:12.466" v="612"/>
        <pc:sldMkLst>
          <pc:docMk/>
          <pc:sldMk cId="1549113075" sldId="461"/>
        </pc:sldMkLst>
        <pc:spChg chg="mod">
          <ac:chgData name="Yi Liu" userId="eb9fa73d484f74de" providerId="LiveId" clId="{9A73DC2D-9F8C-4CB2-9853-E48454DDD0A1}" dt="2023-09-10T08:14:53.316" v="504"/>
          <ac:spMkLst>
            <pc:docMk/>
            <pc:sldMk cId="1549113075" sldId="461"/>
            <ac:spMk id="2" creationId="{89AA5C5F-9D02-4B46-983A-50396F8AB462}"/>
          </ac:spMkLst>
        </pc:spChg>
        <pc:spChg chg="mod">
          <ac:chgData name="Yi Liu" userId="eb9fa73d484f74de" providerId="LiveId" clId="{9A73DC2D-9F8C-4CB2-9853-E48454DDD0A1}" dt="2023-09-10T08:15:07.525" v="553" actId="20577"/>
          <ac:spMkLst>
            <pc:docMk/>
            <pc:sldMk cId="1549113075" sldId="461"/>
            <ac:spMk id="3" creationId="{160F9A6A-2803-4EA5-8043-019D81F7A6DF}"/>
          </ac:spMkLst>
        </pc:spChg>
        <pc:spChg chg="add del mod">
          <ac:chgData name="Yi Liu" userId="eb9fa73d484f74de" providerId="LiveId" clId="{9A73DC2D-9F8C-4CB2-9853-E48454DDD0A1}" dt="2023-09-10T08:15:18.404" v="555"/>
          <ac:spMkLst>
            <pc:docMk/>
            <pc:sldMk cId="1549113075" sldId="461"/>
            <ac:spMk id="5" creationId="{D624F1A9-E145-409C-B872-DF65339F9EF6}"/>
          </ac:spMkLst>
        </pc:spChg>
        <pc:spChg chg="add del mod">
          <ac:chgData name="Yi Liu" userId="eb9fa73d484f74de" providerId="LiveId" clId="{9A73DC2D-9F8C-4CB2-9853-E48454DDD0A1}" dt="2023-09-10T08:15:18.404" v="555"/>
          <ac:spMkLst>
            <pc:docMk/>
            <pc:sldMk cId="1549113075" sldId="461"/>
            <ac:spMk id="6" creationId="{EF00ED28-E9D2-44B5-945E-6D1FE489617B}"/>
          </ac:spMkLst>
        </pc:spChg>
        <pc:spChg chg="add del mod">
          <ac:chgData name="Yi Liu" userId="eb9fa73d484f74de" providerId="LiveId" clId="{9A73DC2D-9F8C-4CB2-9853-E48454DDD0A1}" dt="2023-09-10T08:15:18.404" v="555"/>
          <ac:spMkLst>
            <pc:docMk/>
            <pc:sldMk cId="1549113075" sldId="461"/>
            <ac:spMk id="7" creationId="{98125E08-E0B5-454B-AF63-5CF4C5B6450B}"/>
          </ac:spMkLst>
        </pc:spChg>
        <pc:spChg chg="add del mod">
          <ac:chgData name="Yi Liu" userId="eb9fa73d484f74de" providerId="LiveId" clId="{9A73DC2D-9F8C-4CB2-9853-E48454DDD0A1}" dt="2023-09-10T08:15:18.404" v="555"/>
          <ac:spMkLst>
            <pc:docMk/>
            <pc:sldMk cId="1549113075" sldId="461"/>
            <ac:spMk id="8" creationId="{9CB1AEAD-06DB-4069-9F70-B5C15F0A44E5}"/>
          </ac:spMkLst>
        </pc:spChg>
        <pc:spChg chg="add mod">
          <ac:chgData name="Yi Liu" userId="eb9fa73d484f74de" providerId="LiveId" clId="{9A73DC2D-9F8C-4CB2-9853-E48454DDD0A1}" dt="2023-09-10T08:16:37.163" v="597" actId="208"/>
          <ac:spMkLst>
            <pc:docMk/>
            <pc:sldMk cId="1549113075" sldId="461"/>
            <ac:spMk id="9" creationId="{6E99EC44-CDD1-45F4-BF44-1C1A926A2E36}"/>
          </ac:spMkLst>
        </pc:spChg>
        <pc:spChg chg="add mod">
          <ac:chgData name="Yi Liu" userId="eb9fa73d484f74de" providerId="LiveId" clId="{9A73DC2D-9F8C-4CB2-9853-E48454DDD0A1}" dt="2023-09-10T08:17:22.530" v="608" actId="2711"/>
          <ac:spMkLst>
            <pc:docMk/>
            <pc:sldMk cId="1549113075" sldId="461"/>
            <ac:spMk id="10" creationId="{1D22CB94-072A-49B8-8A1F-929D09EA9EA7}"/>
          </ac:spMkLst>
        </pc:spChg>
        <pc:spChg chg="add mod">
          <ac:chgData name="Yi Liu" userId="eb9fa73d484f74de" providerId="LiveId" clId="{9A73DC2D-9F8C-4CB2-9853-E48454DDD0A1}" dt="2023-09-10T08:17:28.208" v="609" actId="2711"/>
          <ac:spMkLst>
            <pc:docMk/>
            <pc:sldMk cId="1549113075" sldId="461"/>
            <ac:spMk id="11" creationId="{30436584-28F3-4CAC-8F1C-CA75B7D51E7D}"/>
          </ac:spMkLst>
        </pc:spChg>
        <pc:spChg chg="add mod">
          <ac:chgData name="Yi Liu" userId="eb9fa73d484f74de" providerId="LiveId" clId="{9A73DC2D-9F8C-4CB2-9853-E48454DDD0A1}" dt="2023-09-10T08:17:01.585" v="601" actId="1076"/>
          <ac:spMkLst>
            <pc:docMk/>
            <pc:sldMk cId="1549113075" sldId="461"/>
            <ac:spMk id="12" creationId="{E5A28F04-4DD6-4C63-AFD2-A44A21135D48}"/>
          </ac:spMkLst>
        </pc:spChg>
        <pc:spChg chg="add del mod">
          <ac:chgData name="Yi Liu" userId="eb9fa73d484f74de" providerId="LiveId" clId="{9A73DC2D-9F8C-4CB2-9853-E48454DDD0A1}" dt="2023-09-10T08:17:06.245" v="604" actId="478"/>
          <ac:spMkLst>
            <pc:docMk/>
            <pc:sldMk cId="1549113075" sldId="461"/>
            <ac:spMk id="13" creationId="{61F89EAD-D729-4AAF-85C9-79405133B299}"/>
          </ac:spMkLst>
        </pc:spChg>
        <pc:spChg chg="add mod">
          <ac:chgData name="Yi Liu" userId="eb9fa73d484f74de" providerId="LiveId" clId="{9A73DC2D-9F8C-4CB2-9853-E48454DDD0A1}" dt="2023-09-10T08:17:15.183" v="606" actId="1076"/>
          <ac:spMkLst>
            <pc:docMk/>
            <pc:sldMk cId="1549113075" sldId="461"/>
            <ac:spMk id="14" creationId="{E7594F72-0703-47DD-8AB1-75DC1EEC69D8}"/>
          </ac:spMkLst>
        </pc:spChg>
      </pc:sldChg>
      <pc:sldChg chg="addSp delSp modSp new del mod modClrScheme chgLayout">
        <pc:chgData name="Yi Liu" userId="eb9fa73d484f74de" providerId="LiveId" clId="{9A73DC2D-9F8C-4CB2-9853-E48454DDD0A1}" dt="2023-09-10T09:14:20.363" v="1561" actId="47"/>
        <pc:sldMkLst>
          <pc:docMk/>
          <pc:sldMk cId="2096046280" sldId="462"/>
        </pc:sldMkLst>
        <pc:spChg chg="del mod ord">
          <ac:chgData name="Yi Liu" userId="eb9fa73d484f74de" providerId="LiveId" clId="{9A73DC2D-9F8C-4CB2-9853-E48454DDD0A1}" dt="2023-09-10T08:32:42.654" v="615" actId="700"/>
          <ac:spMkLst>
            <pc:docMk/>
            <pc:sldMk cId="2096046280" sldId="462"/>
            <ac:spMk id="2" creationId="{FC5A9E79-9625-40FF-8A0E-0B85FB274C3D}"/>
          </ac:spMkLst>
        </pc:spChg>
        <pc:spChg chg="del mod ord">
          <ac:chgData name="Yi Liu" userId="eb9fa73d484f74de" providerId="LiveId" clId="{9A73DC2D-9F8C-4CB2-9853-E48454DDD0A1}" dt="2023-09-10T08:32:42.654" v="615" actId="700"/>
          <ac:spMkLst>
            <pc:docMk/>
            <pc:sldMk cId="2096046280" sldId="462"/>
            <ac:spMk id="3" creationId="{655B365B-390E-499C-BCEB-DEC3409DED70}"/>
          </ac:spMkLst>
        </pc:spChg>
        <pc:spChg chg="mod ord">
          <ac:chgData name="Yi Liu" userId="eb9fa73d484f74de" providerId="LiveId" clId="{9A73DC2D-9F8C-4CB2-9853-E48454DDD0A1}" dt="2023-09-10T08:32:42.654" v="615" actId="700"/>
          <ac:spMkLst>
            <pc:docMk/>
            <pc:sldMk cId="2096046280" sldId="462"/>
            <ac:spMk id="4" creationId="{352DFFE9-46D7-411E-A276-1AA341586E9E}"/>
          </ac:spMkLst>
        </pc:spChg>
        <pc:spChg chg="add mod ord">
          <ac:chgData name="Yi Liu" userId="eb9fa73d484f74de" providerId="LiveId" clId="{9A73DC2D-9F8C-4CB2-9853-E48454DDD0A1}" dt="2023-09-10T08:32:44.978" v="624" actId="20577"/>
          <ac:spMkLst>
            <pc:docMk/>
            <pc:sldMk cId="2096046280" sldId="462"/>
            <ac:spMk id="5" creationId="{C79C0681-3CE1-4646-9688-28A01E519C66}"/>
          </ac:spMkLst>
        </pc:spChg>
        <pc:spChg chg="add mod ord">
          <ac:chgData name="Yi Liu" userId="eb9fa73d484f74de" providerId="LiveId" clId="{9A73DC2D-9F8C-4CB2-9853-E48454DDD0A1}" dt="2023-09-10T08:32:50.570" v="625"/>
          <ac:spMkLst>
            <pc:docMk/>
            <pc:sldMk cId="2096046280" sldId="462"/>
            <ac:spMk id="6" creationId="{8E8696BE-AD4F-4A40-879E-1DCB711171F9}"/>
          </ac:spMkLst>
        </pc:spChg>
      </pc:sldChg>
      <pc:sldChg chg="addSp modSp new mod modAnim">
        <pc:chgData name="Yi Liu" userId="eb9fa73d484f74de" providerId="LiveId" clId="{9A73DC2D-9F8C-4CB2-9853-E48454DDD0A1}" dt="2023-09-12T05:19:59.945" v="5990"/>
        <pc:sldMkLst>
          <pc:docMk/>
          <pc:sldMk cId="1020821967" sldId="463"/>
        </pc:sldMkLst>
        <pc:spChg chg="mod">
          <ac:chgData name="Yi Liu" userId="eb9fa73d484f74de" providerId="LiveId" clId="{9A73DC2D-9F8C-4CB2-9853-E48454DDD0A1}" dt="2023-09-10T08:38:17.411" v="750" actId="20577"/>
          <ac:spMkLst>
            <pc:docMk/>
            <pc:sldMk cId="1020821967" sldId="463"/>
            <ac:spMk id="2" creationId="{81A3B801-6269-4D8B-A7D2-44BC0D5E73A9}"/>
          </ac:spMkLst>
        </pc:spChg>
        <pc:spChg chg="mod">
          <ac:chgData name="Yi Liu" userId="eb9fa73d484f74de" providerId="LiveId" clId="{9A73DC2D-9F8C-4CB2-9853-E48454DDD0A1}" dt="2023-09-10T08:40:04.615" v="946" actId="27636"/>
          <ac:spMkLst>
            <pc:docMk/>
            <pc:sldMk cId="1020821967" sldId="463"/>
            <ac:spMk id="3" creationId="{3F2D0735-2BC1-4D22-A171-0A874D35195A}"/>
          </ac:spMkLst>
        </pc:spChg>
        <pc:graphicFrameChg chg="add mod">
          <ac:chgData name="Yi Liu" userId="eb9fa73d484f74de" providerId="LiveId" clId="{9A73DC2D-9F8C-4CB2-9853-E48454DDD0A1}" dt="2023-09-10T08:39:10.305" v="843" actId="1076"/>
          <ac:graphicFrameMkLst>
            <pc:docMk/>
            <pc:sldMk cId="1020821967" sldId="463"/>
            <ac:graphicFrameMk id="5" creationId="{36681923-4185-4282-9D25-FC58FFA0E2C7}"/>
          </ac:graphicFrameMkLst>
        </pc:graphicFrameChg>
      </pc:sldChg>
      <pc:sldChg chg="addSp delSp modSp new mod modAnim">
        <pc:chgData name="Yi Liu" userId="eb9fa73d484f74de" providerId="LiveId" clId="{9A73DC2D-9F8C-4CB2-9853-E48454DDD0A1}" dt="2023-09-12T05:20:12.382" v="5992"/>
        <pc:sldMkLst>
          <pc:docMk/>
          <pc:sldMk cId="4261665871" sldId="464"/>
        </pc:sldMkLst>
        <pc:spChg chg="mod">
          <ac:chgData name="Yi Liu" userId="eb9fa73d484f74de" providerId="LiveId" clId="{9A73DC2D-9F8C-4CB2-9853-E48454DDD0A1}" dt="2023-09-10T08:40:23.116" v="965" actId="20577"/>
          <ac:spMkLst>
            <pc:docMk/>
            <pc:sldMk cId="4261665871" sldId="464"/>
            <ac:spMk id="2" creationId="{C810FABD-D0D5-4DF7-A076-957960D50509}"/>
          </ac:spMkLst>
        </pc:spChg>
        <pc:spChg chg="mod">
          <ac:chgData name="Yi Liu" userId="eb9fa73d484f74de" providerId="LiveId" clId="{9A73DC2D-9F8C-4CB2-9853-E48454DDD0A1}" dt="2023-09-12T05:08:59.908" v="5984" actId="20577"/>
          <ac:spMkLst>
            <pc:docMk/>
            <pc:sldMk cId="4261665871" sldId="464"/>
            <ac:spMk id="3" creationId="{34750ABA-72E1-4068-8616-A2FAD38DDE72}"/>
          </ac:spMkLst>
        </pc:spChg>
        <pc:graphicFrameChg chg="add del mod modGraphic">
          <ac:chgData name="Yi Liu" userId="eb9fa73d484f74de" providerId="LiveId" clId="{9A73DC2D-9F8C-4CB2-9853-E48454DDD0A1}" dt="2023-09-10T09:12:29.216" v="1521" actId="478"/>
          <ac:graphicFrameMkLst>
            <pc:docMk/>
            <pc:sldMk cId="4261665871" sldId="464"/>
            <ac:graphicFrameMk id="5" creationId="{D34E3903-04EE-46A5-8F2F-BB6795A2E717}"/>
          </ac:graphicFrameMkLst>
        </pc:graphicFrameChg>
        <pc:graphicFrameChg chg="add mod modGraphic">
          <ac:chgData name="Yi Liu" userId="eb9fa73d484f74de" providerId="LiveId" clId="{9A73DC2D-9F8C-4CB2-9853-E48454DDD0A1}" dt="2023-09-10T09:12:53.248" v="1531" actId="1076"/>
          <ac:graphicFrameMkLst>
            <pc:docMk/>
            <pc:sldMk cId="4261665871" sldId="464"/>
            <ac:graphicFrameMk id="6" creationId="{1CFF4A22-7894-4A86-9642-E9579B70AC68}"/>
          </ac:graphicFrameMkLst>
        </pc:graphicFrameChg>
      </pc:sldChg>
      <pc:sldChg chg="addSp modSp new mod modAnim">
        <pc:chgData name="Yi Liu" userId="eb9fa73d484f74de" providerId="LiveId" clId="{9A73DC2D-9F8C-4CB2-9853-E48454DDD0A1}" dt="2023-09-12T05:20:34.472" v="5995"/>
        <pc:sldMkLst>
          <pc:docMk/>
          <pc:sldMk cId="2777619393" sldId="465"/>
        </pc:sldMkLst>
        <pc:spChg chg="mod">
          <ac:chgData name="Yi Liu" userId="eb9fa73d484f74de" providerId="LiveId" clId="{9A73DC2D-9F8C-4CB2-9853-E48454DDD0A1}" dt="2023-09-10T09:05:58.992" v="1318" actId="20577"/>
          <ac:spMkLst>
            <pc:docMk/>
            <pc:sldMk cId="2777619393" sldId="465"/>
            <ac:spMk id="2" creationId="{0B459EE9-3F79-406A-910A-0F1A86C1B301}"/>
          </ac:spMkLst>
        </pc:spChg>
        <pc:spChg chg="mod">
          <ac:chgData name="Yi Liu" userId="eb9fa73d484f74de" providerId="LiveId" clId="{9A73DC2D-9F8C-4CB2-9853-E48454DDD0A1}" dt="2023-09-10T09:11:21.802" v="1461" actId="2711"/>
          <ac:spMkLst>
            <pc:docMk/>
            <pc:sldMk cId="2777619393" sldId="465"/>
            <ac:spMk id="3" creationId="{77F75FE5-C474-4F96-9A20-4A0AF94EFFD9}"/>
          </ac:spMkLst>
        </pc:spChg>
        <pc:spChg chg="add mod">
          <ac:chgData name="Yi Liu" userId="eb9fa73d484f74de" providerId="LiveId" clId="{9A73DC2D-9F8C-4CB2-9853-E48454DDD0A1}" dt="2023-09-11T08:46:24.454" v="5877" actId="1076"/>
          <ac:spMkLst>
            <pc:docMk/>
            <pc:sldMk cId="2777619393" sldId="465"/>
            <ac:spMk id="5" creationId="{24833FC0-52D6-4BAE-9C54-5ACA6B605E40}"/>
          </ac:spMkLst>
        </pc:spChg>
      </pc:sldChg>
      <pc:sldChg chg="addSp delSp modSp new mod modClrScheme chgLayout">
        <pc:chgData name="Yi Liu" userId="eb9fa73d484f74de" providerId="LiveId" clId="{9A73DC2D-9F8C-4CB2-9853-E48454DDD0A1}" dt="2023-09-10T09:14:34.853" v="1563" actId="20577"/>
        <pc:sldMkLst>
          <pc:docMk/>
          <pc:sldMk cId="3363703926" sldId="466"/>
        </pc:sldMkLst>
        <pc:spChg chg="del mod ord">
          <ac:chgData name="Yi Liu" userId="eb9fa73d484f74de" providerId="LiveId" clId="{9A73DC2D-9F8C-4CB2-9853-E48454DDD0A1}" dt="2023-09-10T09:13:52.317" v="1542" actId="700"/>
          <ac:spMkLst>
            <pc:docMk/>
            <pc:sldMk cId="3363703926" sldId="466"/>
            <ac:spMk id="2" creationId="{C06F85D0-25E0-4A83-B90E-B61081DEF557}"/>
          </ac:spMkLst>
        </pc:spChg>
        <pc:spChg chg="del mod ord">
          <ac:chgData name="Yi Liu" userId="eb9fa73d484f74de" providerId="LiveId" clId="{9A73DC2D-9F8C-4CB2-9853-E48454DDD0A1}" dt="2023-09-10T09:13:52.317" v="1542" actId="700"/>
          <ac:spMkLst>
            <pc:docMk/>
            <pc:sldMk cId="3363703926" sldId="466"/>
            <ac:spMk id="3" creationId="{C47F6622-00DE-4F40-A2D3-4310F460D62F}"/>
          </ac:spMkLst>
        </pc:spChg>
        <pc:spChg chg="mod ord">
          <ac:chgData name="Yi Liu" userId="eb9fa73d484f74de" providerId="LiveId" clId="{9A73DC2D-9F8C-4CB2-9853-E48454DDD0A1}" dt="2023-09-10T09:13:52.317" v="1542" actId="700"/>
          <ac:spMkLst>
            <pc:docMk/>
            <pc:sldMk cId="3363703926" sldId="466"/>
            <ac:spMk id="4" creationId="{362AF1F4-A7A3-47ED-9902-C57444264D50}"/>
          </ac:spMkLst>
        </pc:spChg>
        <pc:spChg chg="add mod ord">
          <ac:chgData name="Yi Liu" userId="eb9fa73d484f74de" providerId="LiveId" clId="{9A73DC2D-9F8C-4CB2-9853-E48454DDD0A1}" dt="2023-09-10T09:14:34.853" v="1563" actId="20577"/>
          <ac:spMkLst>
            <pc:docMk/>
            <pc:sldMk cId="3363703926" sldId="466"/>
            <ac:spMk id="5" creationId="{04B8108F-9284-489D-8BD5-1B9166288C68}"/>
          </ac:spMkLst>
        </pc:spChg>
        <pc:spChg chg="add mod ord">
          <ac:chgData name="Yi Liu" userId="eb9fa73d484f74de" providerId="LiveId" clId="{9A73DC2D-9F8C-4CB2-9853-E48454DDD0A1}" dt="2023-09-10T09:13:52.317" v="1542" actId="700"/>
          <ac:spMkLst>
            <pc:docMk/>
            <pc:sldMk cId="3363703926" sldId="466"/>
            <ac:spMk id="6" creationId="{0BFF8B08-E50D-40C8-AEDA-0BCE80C226A8}"/>
          </ac:spMkLst>
        </pc:spChg>
      </pc:sldChg>
      <pc:sldChg chg="modSp add mod ord">
        <pc:chgData name="Yi Liu" userId="eb9fa73d484f74de" providerId="LiveId" clId="{9A73DC2D-9F8C-4CB2-9853-E48454DDD0A1}" dt="2023-09-11T08:54:43.791" v="5881"/>
        <pc:sldMkLst>
          <pc:docMk/>
          <pc:sldMk cId="3006709861" sldId="467"/>
        </pc:sldMkLst>
        <pc:spChg chg="mod">
          <ac:chgData name="Yi Liu" userId="eb9fa73d484f74de" providerId="LiveId" clId="{9A73DC2D-9F8C-4CB2-9853-E48454DDD0A1}" dt="2023-09-10T10:22:01.183" v="2095" actId="2711"/>
          <ac:spMkLst>
            <pc:docMk/>
            <pc:sldMk cId="3006709861" sldId="467"/>
            <ac:spMk id="3" creationId="{DA0CA333-EB4C-F44F-A7DE-866588C5AEFA}"/>
          </ac:spMkLst>
        </pc:spChg>
      </pc:sldChg>
      <pc:sldChg chg="new del">
        <pc:chgData name="Yi Liu" userId="eb9fa73d484f74de" providerId="LiveId" clId="{9A73DC2D-9F8C-4CB2-9853-E48454DDD0A1}" dt="2023-09-10T09:19:00.862" v="1673" actId="47"/>
        <pc:sldMkLst>
          <pc:docMk/>
          <pc:sldMk cId="3635545681" sldId="467"/>
        </pc:sldMkLst>
      </pc:sldChg>
      <pc:sldChg chg="addSp delSp modSp new mod ord">
        <pc:chgData name="Yi Liu" userId="eb9fa73d484f74de" providerId="LiveId" clId="{9A73DC2D-9F8C-4CB2-9853-E48454DDD0A1}" dt="2023-09-11T09:17:01.423" v="5896" actId="1076"/>
        <pc:sldMkLst>
          <pc:docMk/>
          <pc:sldMk cId="1831345992" sldId="468"/>
        </pc:sldMkLst>
        <pc:spChg chg="mod">
          <ac:chgData name="Yi Liu" userId="eb9fa73d484f74de" providerId="LiveId" clId="{9A73DC2D-9F8C-4CB2-9853-E48454DDD0A1}" dt="2023-09-10T10:22:18.605" v="2115" actId="20577"/>
          <ac:spMkLst>
            <pc:docMk/>
            <pc:sldMk cId="1831345992" sldId="468"/>
            <ac:spMk id="2" creationId="{8A9F32B8-6553-4BD4-98F5-5878E37CC787}"/>
          </ac:spMkLst>
        </pc:spChg>
        <pc:spChg chg="del">
          <ac:chgData name="Yi Liu" userId="eb9fa73d484f74de" providerId="LiveId" clId="{9A73DC2D-9F8C-4CB2-9853-E48454DDD0A1}" dt="2023-09-10T10:22:35.134" v="2116"/>
          <ac:spMkLst>
            <pc:docMk/>
            <pc:sldMk cId="1831345992" sldId="468"/>
            <ac:spMk id="3" creationId="{AC0A118E-81C0-4418-9039-72A4B1043167}"/>
          </ac:spMkLst>
        </pc:spChg>
        <pc:spChg chg="add mod">
          <ac:chgData name="Yi Liu" userId="eb9fa73d484f74de" providerId="LiveId" clId="{9A73DC2D-9F8C-4CB2-9853-E48454DDD0A1}" dt="2023-09-11T09:17:01.423" v="5896" actId="1076"/>
          <ac:spMkLst>
            <pc:docMk/>
            <pc:sldMk cId="1831345992" sldId="468"/>
            <ac:spMk id="7" creationId="{C28CF1EB-4C33-4EBD-BDDC-8D11FD52F79A}"/>
          </ac:spMkLst>
        </pc:spChg>
        <pc:picChg chg="add mod">
          <ac:chgData name="Yi Liu" userId="eb9fa73d484f74de" providerId="LiveId" clId="{9A73DC2D-9F8C-4CB2-9853-E48454DDD0A1}" dt="2023-09-10T10:22:45.994" v="2120" actId="1076"/>
          <ac:picMkLst>
            <pc:docMk/>
            <pc:sldMk cId="1831345992" sldId="468"/>
            <ac:picMk id="6" creationId="{CC29C820-7A50-4870-8A7A-3EA4AB9F7B3F}"/>
          </ac:picMkLst>
        </pc:picChg>
      </pc:sldChg>
      <pc:sldChg chg="modSp new mod ord modAnim">
        <pc:chgData name="Yi Liu" userId="eb9fa73d484f74de" providerId="LiveId" clId="{9A73DC2D-9F8C-4CB2-9853-E48454DDD0A1}" dt="2023-09-12T05:21:51.373" v="6003"/>
        <pc:sldMkLst>
          <pc:docMk/>
          <pc:sldMk cId="1804896455" sldId="469"/>
        </pc:sldMkLst>
        <pc:spChg chg="mod">
          <ac:chgData name="Yi Liu" userId="eb9fa73d484f74de" providerId="LiveId" clId="{9A73DC2D-9F8C-4CB2-9853-E48454DDD0A1}" dt="2023-09-10T10:24:16.860" v="2137" actId="20577"/>
          <ac:spMkLst>
            <pc:docMk/>
            <pc:sldMk cId="1804896455" sldId="469"/>
            <ac:spMk id="2" creationId="{C8764A5A-F4B0-4321-9EE6-17A4D4B9AE10}"/>
          </ac:spMkLst>
        </pc:spChg>
        <pc:spChg chg="mod">
          <ac:chgData name="Yi Liu" userId="eb9fa73d484f74de" providerId="LiveId" clId="{9A73DC2D-9F8C-4CB2-9853-E48454DDD0A1}" dt="2023-09-10T10:27:03.964" v="2411" actId="5793"/>
          <ac:spMkLst>
            <pc:docMk/>
            <pc:sldMk cId="1804896455" sldId="469"/>
            <ac:spMk id="3" creationId="{83BA9B4B-B1D7-45D0-B929-5FCD74B4AE58}"/>
          </ac:spMkLst>
        </pc:spChg>
      </pc:sldChg>
      <pc:sldChg chg="modSp add mod">
        <pc:chgData name="Yi Liu" userId="eb9fa73d484f74de" providerId="LiveId" clId="{9A73DC2D-9F8C-4CB2-9853-E48454DDD0A1}" dt="2023-09-10T10:31:55.979" v="2417" actId="20577"/>
        <pc:sldMkLst>
          <pc:docMk/>
          <pc:sldMk cId="3302466554" sldId="470"/>
        </pc:sldMkLst>
        <pc:spChg chg="mod">
          <ac:chgData name="Yi Liu" userId="eb9fa73d484f74de" providerId="LiveId" clId="{9A73DC2D-9F8C-4CB2-9853-E48454DDD0A1}" dt="2023-09-10T10:31:55.979" v="2417" actId="20577"/>
          <ac:spMkLst>
            <pc:docMk/>
            <pc:sldMk cId="3302466554" sldId="470"/>
            <ac:spMk id="5" creationId="{04B8108F-9284-489D-8BD5-1B9166288C68}"/>
          </ac:spMkLst>
        </pc:spChg>
      </pc:sldChg>
      <pc:sldChg chg="modSp new mod">
        <pc:chgData name="Yi Liu" userId="eb9fa73d484f74de" providerId="LiveId" clId="{9A73DC2D-9F8C-4CB2-9853-E48454DDD0A1}" dt="2023-09-10T10:53:11.146" v="3055" actId="20577"/>
        <pc:sldMkLst>
          <pc:docMk/>
          <pc:sldMk cId="847705108" sldId="471"/>
        </pc:sldMkLst>
        <pc:spChg chg="mod">
          <ac:chgData name="Yi Liu" userId="eb9fa73d484f74de" providerId="LiveId" clId="{9A73DC2D-9F8C-4CB2-9853-E48454DDD0A1}" dt="2023-09-10T10:52:54.236" v="3048" actId="20577"/>
          <ac:spMkLst>
            <pc:docMk/>
            <pc:sldMk cId="847705108" sldId="471"/>
            <ac:spMk id="2" creationId="{8E7FD6C3-82DC-4C89-9560-B70AA3EB4F14}"/>
          </ac:spMkLst>
        </pc:spChg>
        <pc:spChg chg="mod">
          <ac:chgData name="Yi Liu" userId="eb9fa73d484f74de" providerId="LiveId" clId="{9A73DC2D-9F8C-4CB2-9853-E48454DDD0A1}" dt="2023-09-10T10:53:11.146" v="3055" actId="20577"/>
          <ac:spMkLst>
            <pc:docMk/>
            <pc:sldMk cId="847705108" sldId="471"/>
            <ac:spMk id="3" creationId="{85750666-6EAA-45DC-B782-8A0A37BEB809}"/>
          </ac:spMkLst>
        </pc:spChg>
      </pc:sldChg>
      <pc:sldChg chg="modSp new mod">
        <pc:chgData name="Yi Liu" userId="eb9fa73d484f74de" providerId="LiveId" clId="{9A73DC2D-9F8C-4CB2-9853-E48454DDD0A1}" dt="2023-09-10T10:39:25.283" v="2555" actId="2711"/>
        <pc:sldMkLst>
          <pc:docMk/>
          <pc:sldMk cId="667919288" sldId="472"/>
        </pc:sldMkLst>
        <pc:spChg chg="mod">
          <ac:chgData name="Yi Liu" userId="eb9fa73d484f74de" providerId="LiveId" clId="{9A73DC2D-9F8C-4CB2-9853-E48454DDD0A1}" dt="2023-09-10T10:39:08.878" v="2552" actId="20577"/>
          <ac:spMkLst>
            <pc:docMk/>
            <pc:sldMk cId="667919288" sldId="472"/>
            <ac:spMk id="2" creationId="{8A161FEF-0AF8-4224-9B1D-8408A93B2D3A}"/>
          </ac:spMkLst>
        </pc:spChg>
        <pc:spChg chg="mod">
          <ac:chgData name="Yi Liu" userId="eb9fa73d484f74de" providerId="LiveId" clId="{9A73DC2D-9F8C-4CB2-9853-E48454DDD0A1}" dt="2023-09-10T10:39:25.283" v="2555" actId="2711"/>
          <ac:spMkLst>
            <pc:docMk/>
            <pc:sldMk cId="667919288" sldId="472"/>
            <ac:spMk id="3" creationId="{EF282E28-5B97-4A97-B739-04DDC4FA2741}"/>
          </ac:spMkLst>
        </pc:spChg>
      </pc:sldChg>
      <pc:sldChg chg="modSp add mod">
        <pc:chgData name="Yi Liu" userId="eb9fa73d484f74de" providerId="LiveId" clId="{9A73DC2D-9F8C-4CB2-9853-E48454DDD0A1}" dt="2023-09-10T10:42:08.154" v="2649" actId="20577"/>
        <pc:sldMkLst>
          <pc:docMk/>
          <pc:sldMk cId="1173623013" sldId="473"/>
        </pc:sldMkLst>
        <pc:spChg chg="mod">
          <ac:chgData name="Yi Liu" userId="eb9fa73d484f74de" providerId="LiveId" clId="{9A73DC2D-9F8C-4CB2-9853-E48454DDD0A1}" dt="2023-09-10T10:42:08.154" v="2649" actId="20577"/>
          <ac:spMkLst>
            <pc:docMk/>
            <pc:sldMk cId="1173623013" sldId="473"/>
            <ac:spMk id="5" creationId="{04B8108F-9284-489D-8BD5-1B9166288C68}"/>
          </ac:spMkLst>
        </pc:spChg>
      </pc:sldChg>
      <pc:sldChg chg="addSp delSp modSp new mod modClrScheme modAnim chgLayout">
        <pc:chgData name="Yi Liu" userId="eb9fa73d484f74de" providerId="LiveId" clId="{9A73DC2D-9F8C-4CB2-9853-E48454DDD0A1}" dt="2023-09-12T05:22:07.076" v="6005"/>
        <pc:sldMkLst>
          <pc:docMk/>
          <pc:sldMk cId="2534259053" sldId="474"/>
        </pc:sldMkLst>
        <pc:spChg chg="del mod ord">
          <ac:chgData name="Yi Liu" userId="eb9fa73d484f74de" providerId="LiveId" clId="{9A73DC2D-9F8C-4CB2-9853-E48454DDD0A1}" dt="2023-09-10T10:42:26.857" v="2666" actId="700"/>
          <ac:spMkLst>
            <pc:docMk/>
            <pc:sldMk cId="2534259053" sldId="474"/>
            <ac:spMk id="2" creationId="{AF5FBD0D-A8CD-41D7-91BE-A2A920AC919D}"/>
          </ac:spMkLst>
        </pc:spChg>
        <pc:spChg chg="del mod ord">
          <ac:chgData name="Yi Liu" userId="eb9fa73d484f74de" providerId="LiveId" clId="{9A73DC2D-9F8C-4CB2-9853-E48454DDD0A1}" dt="2023-09-10T10:42:26.857" v="2666" actId="700"/>
          <ac:spMkLst>
            <pc:docMk/>
            <pc:sldMk cId="2534259053" sldId="474"/>
            <ac:spMk id="3" creationId="{F211EEF8-FCD0-42F1-A4A3-D3B03AD12B1D}"/>
          </ac:spMkLst>
        </pc:spChg>
        <pc:spChg chg="mod ord">
          <ac:chgData name="Yi Liu" userId="eb9fa73d484f74de" providerId="LiveId" clId="{9A73DC2D-9F8C-4CB2-9853-E48454DDD0A1}" dt="2023-09-10T10:42:26.857" v="2666" actId="700"/>
          <ac:spMkLst>
            <pc:docMk/>
            <pc:sldMk cId="2534259053" sldId="474"/>
            <ac:spMk id="4" creationId="{D179B37B-9169-4107-BBFE-9C8D2CC58632}"/>
          </ac:spMkLst>
        </pc:spChg>
        <pc:spChg chg="add mod ord">
          <ac:chgData name="Yi Liu" userId="eb9fa73d484f74de" providerId="LiveId" clId="{9A73DC2D-9F8C-4CB2-9853-E48454DDD0A1}" dt="2023-09-10T10:42:30.870" v="2667"/>
          <ac:spMkLst>
            <pc:docMk/>
            <pc:sldMk cId="2534259053" sldId="474"/>
            <ac:spMk id="5" creationId="{EC7DA9F4-6AEA-4A92-A98F-A17899A495C2}"/>
          </ac:spMkLst>
        </pc:spChg>
        <pc:spChg chg="add mod ord">
          <ac:chgData name="Yi Liu" userId="eb9fa73d484f74de" providerId="LiveId" clId="{9A73DC2D-9F8C-4CB2-9853-E48454DDD0A1}" dt="2023-09-12T05:22:00.953" v="6004" actId="207"/>
          <ac:spMkLst>
            <pc:docMk/>
            <pc:sldMk cId="2534259053" sldId="474"/>
            <ac:spMk id="6" creationId="{62AA2F98-7EA7-4B57-A2DE-D49A87DBF4D8}"/>
          </ac:spMkLst>
        </pc:spChg>
        <pc:spChg chg="add mod">
          <ac:chgData name="Yi Liu" userId="eb9fa73d484f74de" providerId="LiveId" clId="{9A73DC2D-9F8C-4CB2-9853-E48454DDD0A1}" dt="2023-09-10T10:43:28.499" v="2719" actId="1076"/>
          <ac:spMkLst>
            <pc:docMk/>
            <pc:sldMk cId="2534259053" sldId="474"/>
            <ac:spMk id="7" creationId="{F8DAC15A-6AB2-4C53-A258-7FF1FD46DE9D}"/>
          </ac:spMkLst>
        </pc:spChg>
        <pc:spChg chg="add mod">
          <ac:chgData name="Yi Liu" userId="eb9fa73d484f74de" providerId="LiveId" clId="{9A73DC2D-9F8C-4CB2-9853-E48454DDD0A1}" dt="2023-09-11T09:21:37.759" v="5897" actId="14100"/>
          <ac:spMkLst>
            <pc:docMk/>
            <pc:sldMk cId="2534259053" sldId="474"/>
            <ac:spMk id="8" creationId="{63AA67D9-31F9-4F1D-84CC-4DCD35AC7D5E}"/>
          </ac:spMkLst>
        </pc:spChg>
      </pc:sldChg>
      <pc:sldChg chg="addSp modSp new mod modAnim">
        <pc:chgData name="Yi Liu" userId="eb9fa73d484f74de" providerId="LiveId" clId="{9A73DC2D-9F8C-4CB2-9853-E48454DDD0A1}" dt="2023-09-12T05:22:26.002" v="6007"/>
        <pc:sldMkLst>
          <pc:docMk/>
          <pc:sldMk cId="3754433505" sldId="475"/>
        </pc:sldMkLst>
        <pc:spChg chg="mod">
          <ac:chgData name="Yi Liu" userId="eb9fa73d484f74de" providerId="LiveId" clId="{9A73DC2D-9F8C-4CB2-9853-E48454DDD0A1}" dt="2023-09-10T10:43:59.451" v="2732" actId="20577"/>
          <ac:spMkLst>
            <pc:docMk/>
            <pc:sldMk cId="3754433505" sldId="475"/>
            <ac:spMk id="2" creationId="{5FA833E5-D936-4C5A-881D-E7CCC7F15670}"/>
          </ac:spMkLst>
        </pc:spChg>
        <pc:spChg chg="mod">
          <ac:chgData name="Yi Liu" userId="eb9fa73d484f74de" providerId="LiveId" clId="{9A73DC2D-9F8C-4CB2-9853-E48454DDD0A1}" dt="2023-09-10T10:50:19.505" v="3029" actId="404"/>
          <ac:spMkLst>
            <pc:docMk/>
            <pc:sldMk cId="3754433505" sldId="475"/>
            <ac:spMk id="3" creationId="{210EABA0-1999-45B3-B9E8-43FBEAF09A05}"/>
          </ac:spMkLst>
        </pc:spChg>
        <pc:spChg chg="add mod">
          <ac:chgData name="Yi Liu" userId="eb9fa73d484f74de" providerId="LiveId" clId="{9A73DC2D-9F8C-4CB2-9853-E48454DDD0A1}" dt="2023-09-10T10:51:23.302" v="3041" actId="1076"/>
          <ac:spMkLst>
            <pc:docMk/>
            <pc:sldMk cId="3754433505" sldId="475"/>
            <ac:spMk id="5" creationId="{620E7D48-5A7A-4D04-90A1-43FED2BAE096}"/>
          </ac:spMkLst>
        </pc:spChg>
        <pc:spChg chg="add mod ord">
          <ac:chgData name="Yi Liu" userId="eb9fa73d484f74de" providerId="LiveId" clId="{9A73DC2D-9F8C-4CB2-9853-E48454DDD0A1}" dt="2023-09-10T10:51:20.198" v="3040" actId="167"/>
          <ac:spMkLst>
            <pc:docMk/>
            <pc:sldMk cId="3754433505" sldId="475"/>
            <ac:spMk id="7" creationId="{7067713A-426A-4FD6-84CA-61656CE9833E}"/>
          </ac:spMkLst>
        </pc:spChg>
      </pc:sldChg>
      <pc:sldChg chg="addSp modSp new mod modAnim">
        <pc:chgData name="Yi Liu" userId="eb9fa73d484f74de" providerId="LiveId" clId="{9A73DC2D-9F8C-4CB2-9853-E48454DDD0A1}" dt="2023-09-11T11:18:17.983" v="5925" actId="20577"/>
        <pc:sldMkLst>
          <pc:docMk/>
          <pc:sldMk cId="1947951218" sldId="476"/>
        </pc:sldMkLst>
        <pc:spChg chg="mod">
          <ac:chgData name="Yi Liu" userId="eb9fa73d484f74de" providerId="LiveId" clId="{9A73DC2D-9F8C-4CB2-9853-E48454DDD0A1}" dt="2023-09-10T12:27:17.386" v="3387" actId="20577"/>
          <ac:spMkLst>
            <pc:docMk/>
            <pc:sldMk cId="1947951218" sldId="476"/>
            <ac:spMk id="2" creationId="{EA93467F-39C1-43EA-81DA-D20FD7BD941B}"/>
          </ac:spMkLst>
        </pc:spChg>
        <pc:spChg chg="mod">
          <ac:chgData name="Yi Liu" userId="eb9fa73d484f74de" providerId="LiveId" clId="{9A73DC2D-9F8C-4CB2-9853-E48454DDD0A1}" dt="2023-09-10T12:39:55.663" v="3796" actId="20577"/>
          <ac:spMkLst>
            <pc:docMk/>
            <pc:sldMk cId="1947951218" sldId="476"/>
            <ac:spMk id="3" creationId="{8D0E6F07-AC1B-4CE6-A213-9162A4D0F995}"/>
          </ac:spMkLst>
        </pc:spChg>
        <pc:spChg chg="add mod">
          <ac:chgData name="Yi Liu" userId="eb9fa73d484f74de" providerId="LiveId" clId="{9A73DC2D-9F8C-4CB2-9853-E48454DDD0A1}" dt="2023-09-10T12:40:40.560" v="3801" actId="1076"/>
          <ac:spMkLst>
            <pc:docMk/>
            <pc:sldMk cId="1947951218" sldId="476"/>
            <ac:spMk id="5" creationId="{EFE9E579-68CB-4C8F-BBF8-34FC763FF185}"/>
          </ac:spMkLst>
        </pc:spChg>
        <pc:spChg chg="add mod">
          <ac:chgData name="Yi Liu" userId="eb9fa73d484f74de" providerId="LiveId" clId="{9A73DC2D-9F8C-4CB2-9853-E48454DDD0A1}" dt="2023-09-11T11:05:33.734" v="5898" actId="1076"/>
          <ac:spMkLst>
            <pc:docMk/>
            <pc:sldMk cId="1947951218" sldId="476"/>
            <ac:spMk id="6" creationId="{D113C137-0F32-463A-A544-1BF52373C6A2}"/>
          </ac:spMkLst>
        </pc:spChg>
        <pc:spChg chg="add mod">
          <ac:chgData name="Yi Liu" userId="eb9fa73d484f74de" providerId="LiveId" clId="{9A73DC2D-9F8C-4CB2-9853-E48454DDD0A1}" dt="2023-09-11T11:18:17.983" v="5925" actId="20577"/>
          <ac:spMkLst>
            <pc:docMk/>
            <pc:sldMk cId="1947951218" sldId="476"/>
            <ac:spMk id="8" creationId="{27F6EC09-5F79-4859-90C8-1CA96ABC0F4F}"/>
          </ac:spMkLst>
        </pc:spChg>
      </pc:sldChg>
      <pc:sldChg chg="modSp new mod modAnim">
        <pc:chgData name="Yi Liu" userId="eb9fa73d484f74de" providerId="LiveId" clId="{9A73DC2D-9F8C-4CB2-9853-E48454DDD0A1}" dt="2023-09-12T05:22:43.980" v="6008"/>
        <pc:sldMkLst>
          <pc:docMk/>
          <pc:sldMk cId="2484466169" sldId="477"/>
        </pc:sldMkLst>
        <pc:spChg chg="mod">
          <ac:chgData name="Yi Liu" userId="eb9fa73d484f74de" providerId="LiveId" clId="{9A73DC2D-9F8C-4CB2-9853-E48454DDD0A1}" dt="2023-09-10T12:41:33.507" v="3876" actId="20577"/>
          <ac:spMkLst>
            <pc:docMk/>
            <pc:sldMk cId="2484466169" sldId="477"/>
            <ac:spMk id="2" creationId="{9A032458-6463-4148-80BE-3E4275CDC5F3}"/>
          </ac:spMkLst>
        </pc:spChg>
        <pc:spChg chg="mod">
          <ac:chgData name="Yi Liu" userId="eb9fa73d484f74de" providerId="LiveId" clId="{9A73DC2D-9F8C-4CB2-9853-E48454DDD0A1}" dt="2023-09-10T12:42:53.343" v="3967" actId="20577"/>
          <ac:spMkLst>
            <pc:docMk/>
            <pc:sldMk cId="2484466169" sldId="477"/>
            <ac:spMk id="3" creationId="{F8E3198C-F8BA-4A52-B477-DB531C8E25C6}"/>
          </ac:spMkLst>
        </pc:spChg>
      </pc:sldChg>
      <pc:sldChg chg="modSp new mod ord modAnim">
        <pc:chgData name="Yi Liu" userId="eb9fa73d484f74de" providerId="LiveId" clId="{9A73DC2D-9F8C-4CB2-9853-E48454DDD0A1}" dt="2023-09-12T05:25:33.437" v="6026"/>
        <pc:sldMkLst>
          <pc:docMk/>
          <pc:sldMk cId="2001484407" sldId="478"/>
        </pc:sldMkLst>
        <pc:spChg chg="mod">
          <ac:chgData name="Yi Liu" userId="eb9fa73d484f74de" providerId="LiveId" clId="{9A73DC2D-9F8C-4CB2-9853-E48454DDD0A1}" dt="2023-09-10T12:53:46.080" v="4030" actId="20577"/>
          <ac:spMkLst>
            <pc:docMk/>
            <pc:sldMk cId="2001484407" sldId="478"/>
            <ac:spMk id="2" creationId="{C4C46E28-F128-41CE-AB68-5C6EE2537119}"/>
          </ac:spMkLst>
        </pc:spChg>
        <pc:spChg chg="mod">
          <ac:chgData name="Yi Liu" userId="eb9fa73d484f74de" providerId="LiveId" clId="{9A73DC2D-9F8C-4CB2-9853-E48454DDD0A1}" dt="2023-09-12T05:25:18.474" v="6024" actId="20577"/>
          <ac:spMkLst>
            <pc:docMk/>
            <pc:sldMk cId="2001484407" sldId="478"/>
            <ac:spMk id="3" creationId="{56A6759C-0AA1-4D3A-A5A3-6CC93326F077}"/>
          </ac:spMkLst>
        </pc:spChg>
      </pc:sldChg>
      <pc:sldChg chg="addSp delSp modSp new mod modAnim">
        <pc:chgData name="Yi Liu" userId="eb9fa73d484f74de" providerId="LiveId" clId="{9A73DC2D-9F8C-4CB2-9853-E48454DDD0A1}" dt="2023-09-12T05:22:52.261" v="6009"/>
        <pc:sldMkLst>
          <pc:docMk/>
          <pc:sldMk cId="2435672642" sldId="479"/>
        </pc:sldMkLst>
        <pc:spChg chg="mod">
          <ac:chgData name="Yi Liu" userId="eb9fa73d484f74de" providerId="LiveId" clId="{9A73DC2D-9F8C-4CB2-9853-E48454DDD0A1}" dt="2023-09-10T12:54:21.241" v="4048" actId="20577"/>
          <ac:spMkLst>
            <pc:docMk/>
            <pc:sldMk cId="2435672642" sldId="479"/>
            <ac:spMk id="2" creationId="{56F3C5A6-B241-4F7C-A58F-59F0D53AFF39}"/>
          </ac:spMkLst>
        </pc:spChg>
        <pc:spChg chg="del">
          <ac:chgData name="Yi Liu" userId="eb9fa73d484f74de" providerId="LiveId" clId="{9A73DC2D-9F8C-4CB2-9853-E48454DDD0A1}" dt="2023-09-10T12:54:27.413" v="4049"/>
          <ac:spMkLst>
            <pc:docMk/>
            <pc:sldMk cId="2435672642" sldId="479"/>
            <ac:spMk id="3" creationId="{78B07831-F576-4A66-B5A4-C7D08DA78113}"/>
          </ac:spMkLst>
        </pc:spChg>
        <pc:spChg chg="add mod">
          <ac:chgData name="Yi Liu" userId="eb9fa73d484f74de" providerId="LiveId" clId="{9A73DC2D-9F8C-4CB2-9853-E48454DDD0A1}" dt="2023-09-10T12:57:34.577" v="4182" actId="20577"/>
          <ac:spMkLst>
            <pc:docMk/>
            <pc:sldMk cId="2435672642" sldId="479"/>
            <ac:spMk id="5" creationId="{88298AFE-9421-4E3A-BE28-52D9C57F5DA9}"/>
          </ac:spMkLst>
        </pc:spChg>
        <pc:spChg chg="add mod">
          <ac:chgData name="Yi Liu" userId="eb9fa73d484f74de" providerId="LiveId" clId="{9A73DC2D-9F8C-4CB2-9853-E48454DDD0A1}" dt="2023-09-10T12:54:49.342" v="4052" actId="1076"/>
          <ac:spMkLst>
            <pc:docMk/>
            <pc:sldMk cId="2435672642" sldId="479"/>
            <ac:spMk id="6" creationId="{55EE4519-5B81-43E9-B35F-BF80F27A9DFB}"/>
          </ac:spMkLst>
        </pc:spChg>
        <pc:graphicFrameChg chg="add mod modGraphic">
          <ac:chgData name="Yi Liu" userId="eb9fa73d484f74de" providerId="LiveId" clId="{9A73DC2D-9F8C-4CB2-9853-E48454DDD0A1}" dt="2023-09-10T12:56:42.545" v="4174" actId="14734"/>
          <ac:graphicFrameMkLst>
            <pc:docMk/>
            <pc:sldMk cId="2435672642" sldId="479"/>
            <ac:graphicFrameMk id="7" creationId="{5B12662D-562D-4DED-9AD2-9A3CA7D3826D}"/>
          </ac:graphicFrameMkLst>
        </pc:graphicFrameChg>
      </pc:sldChg>
      <pc:sldChg chg="addSp modSp new mod modAnim">
        <pc:chgData name="Yi Liu" userId="eb9fa73d484f74de" providerId="LiveId" clId="{9A73DC2D-9F8C-4CB2-9853-E48454DDD0A1}" dt="2023-09-12T05:23:05.693" v="6011"/>
        <pc:sldMkLst>
          <pc:docMk/>
          <pc:sldMk cId="1320624693" sldId="480"/>
        </pc:sldMkLst>
        <pc:spChg chg="mod">
          <ac:chgData name="Yi Liu" userId="eb9fa73d484f74de" providerId="LiveId" clId="{9A73DC2D-9F8C-4CB2-9853-E48454DDD0A1}" dt="2023-09-10T12:57:58.293" v="4198" actId="20577"/>
          <ac:spMkLst>
            <pc:docMk/>
            <pc:sldMk cId="1320624693" sldId="480"/>
            <ac:spMk id="2" creationId="{B25CF5BE-36F2-47AD-AD3C-32517C686CDD}"/>
          </ac:spMkLst>
        </pc:spChg>
        <pc:spChg chg="mod">
          <ac:chgData name="Yi Liu" userId="eb9fa73d484f74de" providerId="LiveId" clId="{9A73DC2D-9F8C-4CB2-9853-E48454DDD0A1}" dt="2023-09-10T12:59:32.620" v="4235" actId="27636"/>
          <ac:spMkLst>
            <pc:docMk/>
            <pc:sldMk cId="1320624693" sldId="480"/>
            <ac:spMk id="3" creationId="{44318993-4492-47AD-B2C0-D1F421F5062F}"/>
          </ac:spMkLst>
        </pc:spChg>
        <pc:graphicFrameChg chg="add mod">
          <ac:chgData name="Yi Liu" userId="eb9fa73d484f74de" providerId="LiveId" clId="{9A73DC2D-9F8C-4CB2-9853-E48454DDD0A1}" dt="2023-09-10T13:00:38.532" v="4265" actId="1076"/>
          <ac:graphicFrameMkLst>
            <pc:docMk/>
            <pc:sldMk cId="1320624693" sldId="480"/>
            <ac:graphicFrameMk id="5" creationId="{C8BD9538-B050-4C2B-9B87-2C6E2352EC73}"/>
          </ac:graphicFrameMkLst>
        </pc:graphicFrameChg>
      </pc:sldChg>
      <pc:sldChg chg="addSp modSp new mod modAnim">
        <pc:chgData name="Yi Liu" userId="eb9fa73d484f74de" providerId="LiveId" clId="{9A73DC2D-9F8C-4CB2-9853-E48454DDD0A1}" dt="2023-09-12T05:23:27.453" v="6012"/>
        <pc:sldMkLst>
          <pc:docMk/>
          <pc:sldMk cId="2813641502" sldId="481"/>
        </pc:sldMkLst>
        <pc:spChg chg="mod">
          <ac:chgData name="Yi Liu" userId="eb9fa73d484f74de" providerId="LiveId" clId="{9A73DC2D-9F8C-4CB2-9853-E48454DDD0A1}" dt="2023-09-10T13:00:03.828" v="4249" actId="20577"/>
          <ac:spMkLst>
            <pc:docMk/>
            <pc:sldMk cId="2813641502" sldId="481"/>
            <ac:spMk id="2" creationId="{35D44CCA-DDF7-4DAE-BA81-B8F1EC03FCBE}"/>
          </ac:spMkLst>
        </pc:spChg>
        <pc:spChg chg="mod">
          <ac:chgData name="Yi Liu" userId="eb9fa73d484f74de" providerId="LiveId" clId="{9A73DC2D-9F8C-4CB2-9853-E48454DDD0A1}" dt="2023-09-10T13:01:37.088" v="4277" actId="20577"/>
          <ac:spMkLst>
            <pc:docMk/>
            <pc:sldMk cId="2813641502" sldId="481"/>
            <ac:spMk id="3" creationId="{EFAACF58-3993-4444-95A0-C82354397948}"/>
          </ac:spMkLst>
        </pc:spChg>
        <pc:spChg chg="add mod">
          <ac:chgData name="Yi Liu" userId="eb9fa73d484f74de" providerId="LiveId" clId="{9A73DC2D-9F8C-4CB2-9853-E48454DDD0A1}" dt="2023-09-10T13:01:46.048" v="4280" actId="2711"/>
          <ac:spMkLst>
            <pc:docMk/>
            <pc:sldMk cId="2813641502" sldId="481"/>
            <ac:spMk id="6" creationId="{C063588B-D0EB-48DE-87C1-383F276D3AB8}"/>
          </ac:spMkLst>
        </pc:spChg>
        <pc:spChg chg="add mod">
          <ac:chgData name="Yi Liu" userId="eb9fa73d484f74de" providerId="LiveId" clId="{9A73DC2D-9F8C-4CB2-9853-E48454DDD0A1}" dt="2023-09-10T13:01:52.880" v="4281" actId="2711"/>
          <ac:spMkLst>
            <pc:docMk/>
            <pc:sldMk cId="2813641502" sldId="481"/>
            <ac:spMk id="7" creationId="{95CF9CE7-04D5-47D3-A195-893A41BD7B23}"/>
          </ac:spMkLst>
        </pc:spChg>
        <pc:spChg chg="add mod">
          <ac:chgData name="Yi Liu" userId="eb9fa73d484f74de" providerId="LiveId" clId="{9A73DC2D-9F8C-4CB2-9853-E48454DDD0A1}" dt="2023-09-10T13:02:10.075" v="4283" actId="1076"/>
          <ac:spMkLst>
            <pc:docMk/>
            <pc:sldMk cId="2813641502" sldId="481"/>
            <ac:spMk id="8" creationId="{2BC9DAFF-C158-423C-A503-3ACE9003F18B}"/>
          </ac:spMkLst>
        </pc:spChg>
        <pc:graphicFrameChg chg="add mod">
          <ac:chgData name="Yi Liu" userId="eb9fa73d484f74de" providerId="LiveId" clId="{9A73DC2D-9F8C-4CB2-9853-E48454DDD0A1}" dt="2023-09-10T13:00:51.919" v="4266"/>
          <ac:graphicFrameMkLst>
            <pc:docMk/>
            <pc:sldMk cId="2813641502" sldId="481"/>
            <ac:graphicFrameMk id="5" creationId="{5142E0F7-E21B-412B-9933-1668D76FE51E}"/>
          </ac:graphicFrameMkLst>
        </pc:graphicFrameChg>
      </pc:sldChg>
      <pc:sldChg chg="addSp modSp new mod modAnim">
        <pc:chgData name="Yi Liu" userId="eb9fa73d484f74de" providerId="LiveId" clId="{9A73DC2D-9F8C-4CB2-9853-E48454DDD0A1}" dt="2023-09-12T05:24:05.604" v="6014"/>
        <pc:sldMkLst>
          <pc:docMk/>
          <pc:sldMk cId="567789102" sldId="482"/>
        </pc:sldMkLst>
        <pc:spChg chg="mod">
          <ac:chgData name="Yi Liu" userId="eb9fa73d484f74de" providerId="LiveId" clId="{9A73DC2D-9F8C-4CB2-9853-E48454DDD0A1}" dt="2023-09-10T13:02:32.550" v="4293" actId="20577"/>
          <ac:spMkLst>
            <pc:docMk/>
            <pc:sldMk cId="567789102" sldId="482"/>
            <ac:spMk id="2" creationId="{1091A470-C846-40A0-BC9E-60EA1383C6E4}"/>
          </ac:spMkLst>
        </pc:spChg>
        <pc:spChg chg="mod">
          <ac:chgData name="Yi Liu" userId="eb9fa73d484f74de" providerId="LiveId" clId="{9A73DC2D-9F8C-4CB2-9853-E48454DDD0A1}" dt="2023-09-10T13:03:53.633" v="4320" actId="207"/>
          <ac:spMkLst>
            <pc:docMk/>
            <pc:sldMk cId="567789102" sldId="482"/>
            <ac:spMk id="3" creationId="{116BF876-3D43-455D-8711-9AE5AE2606A9}"/>
          </ac:spMkLst>
        </pc:spChg>
        <pc:spChg chg="add mod">
          <ac:chgData name="Yi Liu" userId="eb9fa73d484f74de" providerId="LiveId" clId="{9A73DC2D-9F8C-4CB2-9853-E48454DDD0A1}" dt="2023-09-10T13:04:32.003" v="4328" actId="1076"/>
          <ac:spMkLst>
            <pc:docMk/>
            <pc:sldMk cId="567789102" sldId="482"/>
            <ac:spMk id="5" creationId="{7E7D3F1B-7A51-4DBB-9C57-3FFCE01BB181}"/>
          </ac:spMkLst>
        </pc:spChg>
        <pc:spChg chg="add mod">
          <ac:chgData name="Yi Liu" userId="eb9fa73d484f74de" providerId="LiveId" clId="{9A73DC2D-9F8C-4CB2-9853-E48454DDD0A1}" dt="2023-09-10T13:04:41.077" v="4329" actId="14100"/>
          <ac:spMkLst>
            <pc:docMk/>
            <pc:sldMk cId="567789102" sldId="482"/>
            <ac:spMk id="6" creationId="{BF89CAB2-A24F-4B48-9CE4-0A2200979AC0}"/>
          </ac:spMkLst>
        </pc:spChg>
        <pc:spChg chg="add mod">
          <ac:chgData name="Yi Liu" userId="eb9fa73d484f74de" providerId="LiveId" clId="{9A73DC2D-9F8C-4CB2-9853-E48454DDD0A1}" dt="2023-09-10T13:04:44.666" v="4330" actId="1076"/>
          <ac:spMkLst>
            <pc:docMk/>
            <pc:sldMk cId="567789102" sldId="482"/>
            <ac:spMk id="7" creationId="{3C6F7921-3D0B-4B84-B099-7780F490DC68}"/>
          </ac:spMkLst>
        </pc:spChg>
      </pc:sldChg>
      <pc:sldChg chg="addSp delSp modSp new mod modClrScheme chgLayout">
        <pc:chgData name="Yi Liu" userId="eb9fa73d484f74de" providerId="LiveId" clId="{9A73DC2D-9F8C-4CB2-9853-E48454DDD0A1}" dt="2023-09-10T13:05:21.640" v="4344" actId="20577"/>
        <pc:sldMkLst>
          <pc:docMk/>
          <pc:sldMk cId="886443471" sldId="483"/>
        </pc:sldMkLst>
        <pc:spChg chg="del mod ord">
          <ac:chgData name="Yi Liu" userId="eb9fa73d484f74de" providerId="LiveId" clId="{9A73DC2D-9F8C-4CB2-9853-E48454DDD0A1}" dt="2023-09-10T13:05:18.303" v="4332" actId="700"/>
          <ac:spMkLst>
            <pc:docMk/>
            <pc:sldMk cId="886443471" sldId="483"/>
            <ac:spMk id="2" creationId="{1B5D2ADB-B8B2-4559-8528-6BA1000DAEA7}"/>
          </ac:spMkLst>
        </pc:spChg>
        <pc:spChg chg="del mod ord">
          <ac:chgData name="Yi Liu" userId="eb9fa73d484f74de" providerId="LiveId" clId="{9A73DC2D-9F8C-4CB2-9853-E48454DDD0A1}" dt="2023-09-10T13:05:18.303" v="4332" actId="700"/>
          <ac:spMkLst>
            <pc:docMk/>
            <pc:sldMk cId="886443471" sldId="483"/>
            <ac:spMk id="3" creationId="{257105BC-5E02-4781-B8F5-BC4759B4091E}"/>
          </ac:spMkLst>
        </pc:spChg>
        <pc:spChg chg="mod ord">
          <ac:chgData name="Yi Liu" userId="eb9fa73d484f74de" providerId="LiveId" clId="{9A73DC2D-9F8C-4CB2-9853-E48454DDD0A1}" dt="2023-09-10T13:05:18.303" v="4332" actId="700"/>
          <ac:spMkLst>
            <pc:docMk/>
            <pc:sldMk cId="886443471" sldId="483"/>
            <ac:spMk id="4" creationId="{D8A0FBE6-CE6C-41C3-9C6A-0D767C68FDC7}"/>
          </ac:spMkLst>
        </pc:spChg>
        <pc:spChg chg="add mod ord">
          <ac:chgData name="Yi Liu" userId="eb9fa73d484f74de" providerId="LiveId" clId="{9A73DC2D-9F8C-4CB2-9853-E48454DDD0A1}" dt="2023-09-10T13:05:21.640" v="4344" actId="20577"/>
          <ac:spMkLst>
            <pc:docMk/>
            <pc:sldMk cId="886443471" sldId="483"/>
            <ac:spMk id="5" creationId="{91E8E41B-44CB-4540-8DC4-DDBF244B631A}"/>
          </ac:spMkLst>
        </pc:spChg>
        <pc:spChg chg="add mod ord">
          <ac:chgData name="Yi Liu" userId="eb9fa73d484f74de" providerId="LiveId" clId="{9A73DC2D-9F8C-4CB2-9853-E48454DDD0A1}" dt="2023-09-10T13:05:18.303" v="4332" actId="700"/>
          <ac:spMkLst>
            <pc:docMk/>
            <pc:sldMk cId="886443471" sldId="483"/>
            <ac:spMk id="6" creationId="{F803BD38-7B25-4256-A5FD-512E1BFD8EFE}"/>
          </ac:spMkLst>
        </pc:spChg>
      </pc:sldChg>
      <pc:sldChg chg="addSp delSp modSp new mod modClrScheme modAnim chgLayout">
        <pc:chgData name="Yi Liu" userId="eb9fa73d484f74de" providerId="LiveId" clId="{9A73DC2D-9F8C-4CB2-9853-E48454DDD0A1}" dt="2023-09-12T05:24:35.888" v="6019"/>
        <pc:sldMkLst>
          <pc:docMk/>
          <pc:sldMk cId="3513210094" sldId="484"/>
        </pc:sldMkLst>
        <pc:spChg chg="del mod ord">
          <ac:chgData name="Yi Liu" userId="eb9fa73d484f74de" providerId="LiveId" clId="{9A73DC2D-9F8C-4CB2-9853-E48454DDD0A1}" dt="2023-09-10T13:06:37.926" v="4346" actId="700"/>
          <ac:spMkLst>
            <pc:docMk/>
            <pc:sldMk cId="3513210094" sldId="484"/>
            <ac:spMk id="2" creationId="{0F11E58F-4AC6-4E2E-9852-A585471BB4F0}"/>
          </ac:spMkLst>
        </pc:spChg>
        <pc:spChg chg="del mod ord">
          <ac:chgData name="Yi Liu" userId="eb9fa73d484f74de" providerId="LiveId" clId="{9A73DC2D-9F8C-4CB2-9853-E48454DDD0A1}" dt="2023-09-10T13:06:37.926" v="4346" actId="700"/>
          <ac:spMkLst>
            <pc:docMk/>
            <pc:sldMk cId="3513210094" sldId="484"/>
            <ac:spMk id="3" creationId="{5E91E3D6-4196-4B23-A69A-FAD0719A1BC7}"/>
          </ac:spMkLst>
        </pc:spChg>
        <pc:spChg chg="mod ord">
          <ac:chgData name="Yi Liu" userId="eb9fa73d484f74de" providerId="LiveId" clId="{9A73DC2D-9F8C-4CB2-9853-E48454DDD0A1}" dt="2023-09-10T13:06:37.926" v="4346" actId="700"/>
          <ac:spMkLst>
            <pc:docMk/>
            <pc:sldMk cId="3513210094" sldId="484"/>
            <ac:spMk id="4" creationId="{0A1D2414-01B4-4C46-A08A-F33ED15EE4ED}"/>
          </ac:spMkLst>
        </pc:spChg>
        <pc:spChg chg="add mod ord">
          <ac:chgData name="Yi Liu" userId="eb9fa73d484f74de" providerId="LiveId" clId="{9A73DC2D-9F8C-4CB2-9853-E48454DDD0A1}" dt="2023-09-10T13:07:14.967" v="4377" actId="20577"/>
          <ac:spMkLst>
            <pc:docMk/>
            <pc:sldMk cId="3513210094" sldId="484"/>
            <ac:spMk id="5" creationId="{D09E8539-AAE4-4AAA-B5EE-6434E55812A3}"/>
          </ac:spMkLst>
        </pc:spChg>
        <pc:spChg chg="add mod ord">
          <ac:chgData name="Yi Liu" userId="eb9fa73d484f74de" providerId="LiveId" clId="{9A73DC2D-9F8C-4CB2-9853-E48454DDD0A1}" dt="2023-09-11T11:38:27.369" v="5974" actId="313"/>
          <ac:spMkLst>
            <pc:docMk/>
            <pc:sldMk cId="3513210094" sldId="484"/>
            <ac:spMk id="6" creationId="{56C44282-8B33-40E0-B23A-D8F121335941}"/>
          </ac:spMkLst>
        </pc:spChg>
        <pc:spChg chg="add mod">
          <ac:chgData name="Yi Liu" userId="eb9fa73d484f74de" providerId="LiveId" clId="{9A73DC2D-9F8C-4CB2-9853-E48454DDD0A1}" dt="2023-09-11T11:26:31.331" v="5936" actId="1076"/>
          <ac:spMkLst>
            <pc:docMk/>
            <pc:sldMk cId="3513210094" sldId="484"/>
            <ac:spMk id="7" creationId="{54CE7DA0-5214-4D6A-8445-8802F92EDC7E}"/>
          </ac:spMkLst>
        </pc:spChg>
      </pc:sldChg>
      <pc:sldChg chg="modSp new mod modAnim">
        <pc:chgData name="Yi Liu" userId="eb9fa73d484f74de" providerId="LiveId" clId="{9A73DC2D-9F8C-4CB2-9853-E48454DDD0A1}" dt="2023-09-12T05:24:48.819" v="6020"/>
        <pc:sldMkLst>
          <pc:docMk/>
          <pc:sldMk cId="4118113494" sldId="485"/>
        </pc:sldMkLst>
        <pc:spChg chg="mod">
          <ac:chgData name="Yi Liu" userId="eb9fa73d484f74de" providerId="LiveId" clId="{9A73DC2D-9F8C-4CB2-9853-E48454DDD0A1}" dt="2023-09-10T13:14:59.863" v="4522" actId="20577"/>
          <ac:spMkLst>
            <pc:docMk/>
            <pc:sldMk cId="4118113494" sldId="485"/>
            <ac:spMk id="2" creationId="{493793FE-331B-4266-9173-D6F49F01FD24}"/>
          </ac:spMkLst>
        </pc:spChg>
        <pc:spChg chg="mod">
          <ac:chgData name="Yi Liu" userId="eb9fa73d484f74de" providerId="LiveId" clId="{9A73DC2D-9F8C-4CB2-9853-E48454DDD0A1}" dt="2023-09-10T13:16:43.039" v="4710" actId="20577"/>
          <ac:spMkLst>
            <pc:docMk/>
            <pc:sldMk cId="4118113494" sldId="485"/>
            <ac:spMk id="3" creationId="{EAF03768-B232-4CDF-BD3C-7E3BB6B5F683}"/>
          </ac:spMkLst>
        </pc:spChg>
      </pc:sldChg>
      <pc:sldChg chg="addSp modSp new mod modAnim">
        <pc:chgData name="Yi Liu" userId="eb9fa73d484f74de" providerId="LiveId" clId="{9A73DC2D-9F8C-4CB2-9853-E48454DDD0A1}" dt="2023-09-12T05:25:46.845" v="6029"/>
        <pc:sldMkLst>
          <pc:docMk/>
          <pc:sldMk cId="2274039027" sldId="486"/>
        </pc:sldMkLst>
        <pc:spChg chg="mod">
          <ac:chgData name="Yi Liu" userId="eb9fa73d484f74de" providerId="LiveId" clId="{9A73DC2D-9F8C-4CB2-9853-E48454DDD0A1}" dt="2023-09-10T13:18:43.523" v="4727" actId="20577"/>
          <ac:spMkLst>
            <pc:docMk/>
            <pc:sldMk cId="2274039027" sldId="486"/>
            <ac:spMk id="2" creationId="{469654AD-266B-4E9E-A68D-2D19EBB7B302}"/>
          </ac:spMkLst>
        </pc:spChg>
        <pc:spChg chg="mod">
          <ac:chgData name="Yi Liu" userId="eb9fa73d484f74de" providerId="LiveId" clId="{9A73DC2D-9F8C-4CB2-9853-E48454DDD0A1}" dt="2023-09-10T13:23:39.064" v="4964" actId="20577"/>
          <ac:spMkLst>
            <pc:docMk/>
            <pc:sldMk cId="2274039027" sldId="486"/>
            <ac:spMk id="3" creationId="{FA345E97-4870-407B-9325-6830E15FB518}"/>
          </ac:spMkLst>
        </pc:spChg>
        <pc:spChg chg="add mod">
          <ac:chgData name="Yi Liu" userId="eb9fa73d484f74de" providerId="LiveId" clId="{9A73DC2D-9F8C-4CB2-9853-E48454DDD0A1}" dt="2023-09-11T11:33:34.052" v="5968" actId="20577"/>
          <ac:spMkLst>
            <pc:docMk/>
            <pc:sldMk cId="2274039027" sldId="486"/>
            <ac:spMk id="5" creationId="{1A9139D5-EBAB-4CC0-ABE0-37CAECC0C377}"/>
          </ac:spMkLst>
        </pc:spChg>
      </pc:sldChg>
      <pc:sldChg chg="add del">
        <pc:chgData name="Yi Liu" userId="eb9fa73d484f74de" providerId="LiveId" clId="{9A73DC2D-9F8C-4CB2-9853-E48454DDD0A1}" dt="2023-09-11T05:28:34.267" v="5460" actId="47"/>
        <pc:sldMkLst>
          <pc:docMk/>
          <pc:sldMk cId="639322958" sldId="487"/>
        </pc:sldMkLst>
      </pc:sldChg>
      <pc:sldChg chg="addSp modSp new mod modAnim">
        <pc:chgData name="Yi Liu" userId="eb9fa73d484f74de" providerId="LiveId" clId="{9A73DC2D-9F8C-4CB2-9853-E48454DDD0A1}" dt="2023-09-12T05:26:11.465" v="6034"/>
        <pc:sldMkLst>
          <pc:docMk/>
          <pc:sldMk cId="1365034180" sldId="488"/>
        </pc:sldMkLst>
        <pc:spChg chg="mod">
          <ac:chgData name="Yi Liu" userId="eb9fa73d484f74de" providerId="LiveId" clId="{9A73DC2D-9F8C-4CB2-9853-E48454DDD0A1}" dt="2023-09-10T13:24:23.680" v="4981" actId="20577"/>
          <ac:spMkLst>
            <pc:docMk/>
            <pc:sldMk cId="1365034180" sldId="488"/>
            <ac:spMk id="2" creationId="{EF731FEA-3933-4CA3-A433-9BA201BA2DB9}"/>
          </ac:spMkLst>
        </pc:spChg>
        <pc:spChg chg="mod">
          <ac:chgData name="Yi Liu" userId="eb9fa73d484f74de" providerId="LiveId" clId="{9A73DC2D-9F8C-4CB2-9853-E48454DDD0A1}" dt="2023-09-10T13:29:32.382" v="5077" actId="2711"/>
          <ac:spMkLst>
            <pc:docMk/>
            <pc:sldMk cId="1365034180" sldId="488"/>
            <ac:spMk id="3" creationId="{D975C1EE-4F35-4F10-B267-CA2678284DA4}"/>
          </ac:spMkLst>
        </pc:spChg>
        <pc:spChg chg="add mod">
          <ac:chgData name="Yi Liu" userId="eb9fa73d484f74de" providerId="LiveId" clId="{9A73DC2D-9F8C-4CB2-9853-E48454DDD0A1}" dt="2023-09-11T11:32:05.557" v="5937" actId="1076"/>
          <ac:spMkLst>
            <pc:docMk/>
            <pc:sldMk cId="1365034180" sldId="488"/>
            <ac:spMk id="5" creationId="{565D3215-B19B-4926-AB72-A257F9436492}"/>
          </ac:spMkLst>
        </pc:spChg>
        <pc:spChg chg="add mod">
          <ac:chgData name="Yi Liu" userId="eb9fa73d484f74de" providerId="LiveId" clId="{9A73DC2D-9F8C-4CB2-9853-E48454DDD0A1}" dt="2023-09-11T11:33:02.479" v="5958" actId="20577"/>
          <ac:spMkLst>
            <pc:docMk/>
            <pc:sldMk cId="1365034180" sldId="488"/>
            <ac:spMk id="6" creationId="{38CAEC52-FBB4-4AE0-91BE-1A1C0AC5D4AA}"/>
          </ac:spMkLst>
        </pc:spChg>
      </pc:sldChg>
      <pc:sldChg chg="addSp delSp modSp new mod modClrScheme chgLayout">
        <pc:chgData name="Yi Liu" userId="eb9fa73d484f74de" providerId="LiveId" clId="{9A73DC2D-9F8C-4CB2-9853-E48454DDD0A1}" dt="2023-09-10T13:30:21.867" v="5112" actId="20577"/>
        <pc:sldMkLst>
          <pc:docMk/>
          <pc:sldMk cId="1647634202" sldId="489"/>
        </pc:sldMkLst>
        <pc:spChg chg="del mod ord">
          <ac:chgData name="Yi Liu" userId="eb9fa73d484f74de" providerId="LiveId" clId="{9A73DC2D-9F8C-4CB2-9853-E48454DDD0A1}" dt="2023-09-10T13:30:09.546" v="5081" actId="700"/>
          <ac:spMkLst>
            <pc:docMk/>
            <pc:sldMk cId="1647634202" sldId="489"/>
            <ac:spMk id="2" creationId="{D486E797-A212-405E-B7E9-5EE6A1379AA1}"/>
          </ac:spMkLst>
        </pc:spChg>
        <pc:spChg chg="del mod ord">
          <ac:chgData name="Yi Liu" userId="eb9fa73d484f74de" providerId="LiveId" clId="{9A73DC2D-9F8C-4CB2-9853-E48454DDD0A1}" dt="2023-09-10T13:30:09.546" v="5081" actId="700"/>
          <ac:spMkLst>
            <pc:docMk/>
            <pc:sldMk cId="1647634202" sldId="489"/>
            <ac:spMk id="3" creationId="{46EA5F05-5C57-4079-8E91-0FB54121A98B}"/>
          </ac:spMkLst>
        </pc:spChg>
        <pc:spChg chg="mod ord">
          <ac:chgData name="Yi Liu" userId="eb9fa73d484f74de" providerId="LiveId" clId="{9A73DC2D-9F8C-4CB2-9853-E48454DDD0A1}" dt="2023-09-10T13:30:09.546" v="5081" actId="700"/>
          <ac:spMkLst>
            <pc:docMk/>
            <pc:sldMk cId="1647634202" sldId="489"/>
            <ac:spMk id="4" creationId="{556776C0-8C21-4BC4-BDC7-2709B8494125}"/>
          </ac:spMkLst>
        </pc:spChg>
        <pc:spChg chg="add mod ord">
          <ac:chgData name="Yi Liu" userId="eb9fa73d484f74de" providerId="LiveId" clId="{9A73DC2D-9F8C-4CB2-9853-E48454DDD0A1}" dt="2023-09-10T13:30:21.867" v="5112" actId="20577"/>
          <ac:spMkLst>
            <pc:docMk/>
            <pc:sldMk cId="1647634202" sldId="489"/>
            <ac:spMk id="5" creationId="{48B390AA-7E90-4F6B-BACC-2F569465ABA9}"/>
          </ac:spMkLst>
        </pc:spChg>
        <pc:spChg chg="add mod ord">
          <ac:chgData name="Yi Liu" userId="eb9fa73d484f74de" providerId="LiveId" clId="{9A73DC2D-9F8C-4CB2-9853-E48454DDD0A1}" dt="2023-09-10T13:30:09.546" v="5081" actId="700"/>
          <ac:spMkLst>
            <pc:docMk/>
            <pc:sldMk cId="1647634202" sldId="489"/>
            <ac:spMk id="6" creationId="{119CA08D-02AE-49C2-8E17-E16FF3C7523E}"/>
          </ac:spMkLst>
        </pc:spChg>
      </pc:sldChg>
      <pc:sldChg chg="add del">
        <pc:chgData name="Yi Liu" userId="eb9fa73d484f74de" providerId="LiveId" clId="{9A73DC2D-9F8C-4CB2-9853-E48454DDD0A1}" dt="2023-09-11T05:08:21.967" v="5297" actId="47"/>
        <pc:sldMkLst>
          <pc:docMk/>
          <pc:sldMk cId="3539224003" sldId="490"/>
        </pc:sldMkLst>
      </pc:sldChg>
      <pc:sldChg chg="addSp delSp modSp new mod modClrScheme addAnim delAnim modAnim chgLayout">
        <pc:chgData name="Yi Liu" userId="eb9fa73d484f74de" providerId="LiveId" clId="{9A73DC2D-9F8C-4CB2-9853-E48454DDD0A1}" dt="2023-09-11T05:08:17.274" v="5296" actId="1076"/>
        <pc:sldMkLst>
          <pc:docMk/>
          <pc:sldMk cId="4184748580" sldId="491"/>
        </pc:sldMkLst>
        <pc:spChg chg="del mod ord">
          <ac:chgData name="Yi Liu" userId="eb9fa73d484f74de" providerId="LiveId" clId="{9A73DC2D-9F8C-4CB2-9853-E48454DDD0A1}" dt="2023-09-11T05:01:25.545" v="5115" actId="700"/>
          <ac:spMkLst>
            <pc:docMk/>
            <pc:sldMk cId="4184748580" sldId="491"/>
            <ac:spMk id="2" creationId="{1D83E6D9-BEBE-4A04-82B6-EEDEA2127F6B}"/>
          </ac:spMkLst>
        </pc:spChg>
        <pc:spChg chg="del mod ord">
          <ac:chgData name="Yi Liu" userId="eb9fa73d484f74de" providerId="LiveId" clId="{9A73DC2D-9F8C-4CB2-9853-E48454DDD0A1}" dt="2023-09-11T05:01:25.545" v="5115" actId="700"/>
          <ac:spMkLst>
            <pc:docMk/>
            <pc:sldMk cId="4184748580" sldId="491"/>
            <ac:spMk id="3" creationId="{6CDCB04D-2423-4F91-8E1A-3953BC873D32}"/>
          </ac:spMkLst>
        </pc:spChg>
        <pc:spChg chg="mod ord">
          <ac:chgData name="Yi Liu" userId="eb9fa73d484f74de" providerId="LiveId" clId="{9A73DC2D-9F8C-4CB2-9853-E48454DDD0A1}" dt="2023-09-11T05:01:25.545" v="5115" actId="700"/>
          <ac:spMkLst>
            <pc:docMk/>
            <pc:sldMk cId="4184748580" sldId="491"/>
            <ac:spMk id="4" creationId="{7D7E3BC6-98B3-4A2D-91DA-5331A249CB66}"/>
          </ac:spMkLst>
        </pc:spChg>
        <pc:spChg chg="add mod ord">
          <ac:chgData name="Yi Liu" userId="eb9fa73d484f74de" providerId="LiveId" clId="{9A73DC2D-9F8C-4CB2-9853-E48454DDD0A1}" dt="2023-09-11T05:01:26.324" v="5116"/>
          <ac:spMkLst>
            <pc:docMk/>
            <pc:sldMk cId="4184748580" sldId="491"/>
            <ac:spMk id="5" creationId="{D7620B6B-50D8-4D61-A147-C4A18EB45636}"/>
          </ac:spMkLst>
        </pc:spChg>
        <pc:spChg chg="add mod ord">
          <ac:chgData name="Yi Liu" userId="eb9fa73d484f74de" providerId="LiveId" clId="{9A73DC2D-9F8C-4CB2-9853-E48454DDD0A1}" dt="2023-09-11T05:03:23.530" v="5255" actId="404"/>
          <ac:spMkLst>
            <pc:docMk/>
            <pc:sldMk cId="4184748580" sldId="491"/>
            <ac:spMk id="6" creationId="{1A0358D6-E06F-486F-A2DA-DC945D5FB323}"/>
          </ac:spMkLst>
        </pc:spChg>
        <pc:spChg chg="add mod">
          <ac:chgData name="Yi Liu" userId="eb9fa73d484f74de" providerId="LiveId" clId="{9A73DC2D-9F8C-4CB2-9853-E48454DDD0A1}" dt="2023-09-11T05:08:05.789" v="5294" actId="1076"/>
          <ac:spMkLst>
            <pc:docMk/>
            <pc:sldMk cId="4184748580" sldId="491"/>
            <ac:spMk id="7" creationId="{A8284D5A-9930-4E42-92CC-C7AE34A88E33}"/>
          </ac:spMkLst>
        </pc:spChg>
        <pc:spChg chg="add mod">
          <ac:chgData name="Yi Liu" userId="eb9fa73d484f74de" providerId="LiveId" clId="{9A73DC2D-9F8C-4CB2-9853-E48454DDD0A1}" dt="2023-09-11T05:08:17.274" v="5296" actId="1076"/>
          <ac:spMkLst>
            <pc:docMk/>
            <pc:sldMk cId="4184748580" sldId="491"/>
            <ac:spMk id="9" creationId="{70CE9007-687C-454C-B757-30EBA4EE5879}"/>
          </ac:spMkLst>
        </pc:spChg>
        <pc:graphicFrameChg chg="add mod modGraphic">
          <ac:chgData name="Yi Liu" userId="eb9fa73d484f74de" providerId="LiveId" clId="{9A73DC2D-9F8C-4CB2-9853-E48454DDD0A1}" dt="2023-09-11T05:04:21.356" v="5289" actId="20577"/>
          <ac:graphicFrameMkLst>
            <pc:docMk/>
            <pc:sldMk cId="4184748580" sldId="491"/>
            <ac:graphicFrameMk id="8" creationId="{71CA8D66-9BCA-48ED-B4F8-E4BFB8ADF7D9}"/>
          </ac:graphicFrameMkLst>
        </pc:graphicFrameChg>
      </pc:sldChg>
      <pc:sldChg chg="add del">
        <pc:chgData name="Yi Liu" userId="eb9fa73d484f74de" providerId="LiveId" clId="{9A73DC2D-9F8C-4CB2-9853-E48454DDD0A1}" dt="2023-09-11T05:10:02.328" v="5340" actId="47"/>
        <pc:sldMkLst>
          <pc:docMk/>
          <pc:sldMk cId="1608382087" sldId="492"/>
        </pc:sldMkLst>
      </pc:sldChg>
      <pc:sldChg chg="addSp delSp modSp new mod modAnim">
        <pc:chgData name="Yi Liu" userId="eb9fa73d484f74de" providerId="LiveId" clId="{9A73DC2D-9F8C-4CB2-9853-E48454DDD0A1}" dt="2023-09-12T05:26:37.719" v="6035" actId="1076"/>
        <pc:sldMkLst>
          <pc:docMk/>
          <pc:sldMk cId="2809087573" sldId="493"/>
        </pc:sldMkLst>
        <pc:spChg chg="mod">
          <ac:chgData name="Yi Liu" userId="eb9fa73d484f74de" providerId="LiveId" clId="{9A73DC2D-9F8C-4CB2-9853-E48454DDD0A1}" dt="2023-09-11T05:09:02.623" v="5333" actId="20577"/>
          <ac:spMkLst>
            <pc:docMk/>
            <pc:sldMk cId="2809087573" sldId="493"/>
            <ac:spMk id="2" creationId="{60DBAC0F-2141-43FE-A818-EBBB3EF9CAD6}"/>
          </ac:spMkLst>
        </pc:spChg>
        <pc:spChg chg="del">
          <ac:chgData name="Yi Liu" userId="eb9fa73d484f74de" providerId="LiveId" clId="{9A73DC2D-9F8C-4CB2-9853-E48454DDD0A1}" dt="2023-09-11T05:09:17.615" v="5335" actId="478"/>
          <ac:spMkLst>
            <pc:docMk/>
            <pc:sldMk cId="2809087573" sldId="493"/>
            <ac:spMk id="3" creationId="{4C6702A4-9036-4AB1-86B6-6FF7BCE81F2C}"/>
          </ac:spMkLst>
        </pc:spChg>
        <pc:spChg chg="add mod">
          <ac:chgData name="Yi Liu" userId="eb9fa73d484f74de" providerId="LiveId" clId="{9A73DC2D-9F8C-4CB2-9853-E48454DDD0A1}" dt="2023-09-11T05:09:23.872" v="5336" actId="2711"/>
          <ac:spMkLst>
            <pc:docMk/>
            <pc:sldMk cId="2809087573" sldId="493"/>
            <ac:spMk id="5" creationId="{678F54B7-8027-4CBC-B28A-60CF406E3408}"/>
          </ac:spMkLst>
        </pc:spChg>
        <pc:spChg chg="add mod">
          <ac:chgData name="Yi Liu" userId="eb9fa73d484f74de" providerId="LiveId" clId="{9A73DC2D-9F8C-4CB2-9853-E48454DDD0A1}" dt="2023-09-11T05:09:30.599" v="5337" actId="2711"/>
          <ac:spMkLst>
            <pc:docMk/>
            <pc:sldMk cId="2809087573" sldId="493"/>
            <ac:spMk id="6" creationId="{982DA226-5868-4CD2-8AFD-B3533C5F1021}"/>
          </ac:spMkLst>
        </pc:spChg>
        <pc:spChg chg="add mod">
          <ac:chgData name="Yi Liu" userId="eb9fa73d484f74de" providerId="LiveId" clId="{9A73DC2D-9F8C-4CB2-9853-E48454DDD0A1}" dt="2023-09-12T05:26:37.719" v="6035" actId="1076"/>
          <ac:spMkLst>
            <pc:docMk/>
            <pc:sldMk cId="2809087573" sldId="493"/>
            <ac:spMk id="7" creationId="{AD598227-E8EF-45C0-9DCE-AEBBA78D58F2}"/>
          </ac:spMkLst>
        </pc:spChg>
        <pc:graphicFrameChg chg="add mod">
          <ac:chgData name="Yi Liu" userId="eb9fa73d484f74de" providerId="LiveId" clId="{9A73DC2D-9F8C-4CB2-9853-E48454DDD0A1}" dt="2023-09-11T05:09:37.354" v="5338" actId="1076"/>
          <ac:graphicFrameMkLst>
            <pc:docMk/>
            <pc:sldMk cId="2809087573" sldId="493"/>
            <ac:graphicFrameMk id="8" creationId="{8405A693-D664-456B-A9E7-91200E7EED8C}"/>
          </ac:graphicFrameMkLst>
        </pc:graphicFrameChg>
      </pc:sldChg>
      <pc:sldChg chg="modSp add mod ord modAnim">
        <pc:chgData name="Yi Liu" userId="eb9fa73d484f74de" providerId="LiveId" clId="{9A73DC2D-9F8C-4CB2-9853-E48454DDD0A1}" dt="2023-09-12T05:26:53.259" v="6036"/>
        <pc:sldMkLst>
          <pc:docMk/>
          <pc:sldMk cId="3358544471" sldId="494"/>
        </pc:sldMkLst>
        <pc:spChg chg="mod">
          <ac:chgData name="Yi Liu" userId="eb9fa73d484f74de" providerId="LiveId" clId="{9A73DC2D-9F8C-4CB2-9853-E48454DDD0A1}" dt="2023-09-11T05:10:37.969" v="5381" actId="2711"/>
          <ac:spMkLst>
            <pc:docMk/>
            <pc:sldMk cId="3358544471" sldId="494"/>
            <ac:spMk id="2" creationId="{1349EBC8-081B-2E4B-ACB9-3F376CCDD677}"/>
          </ac:spMkLst>
        </pc:spChg>
        <pc:spChg chg="mod">
          <ac:chgData name="Yi Liu" userId="eb9fa73d484f74de" providerId="LiveId" clId="{9A73DC2D-9F8C-4CB2-9853-E48454DDD0A1}" dt="2023-09-11T05:11:35.116" v="5458" actId="20577"/>
          <ac:spMkLst>
            <pc:docMk/>
            <pc:sldMk cId="3358544471" sldId="494"/>
            <ac:spMk id="3" creationId="{3083E944-FE14-4041-B014-7A24FECF9A17}"/>
          </ac:spMkLst>
        </pc:spChg>
      </pc:sldChg>
      <pc:sldChg chg="addSp modSp add mod modAnim">
        <pc:chgData name="Yi Liu" userId="eb9fa73d484f74de" providerId="LiveId" clId="{9A73DC2D-9F8C-4CB2-9853-E48454DDD0A1}" dt="2023-09-12T05:27:37.845" v="6043"/>
        <pc:sldMkLst>
          <pc:docMk/>
          <pc:sldMk cId="3492660623" sldId="495"/>
        </pc:sldMkLst>
        <pc:spChg chg="mod">
          <ac:chgData name="Yi Liu" userId="eb9fa73d484f74de" providerId="LiveId" clId="{9A73DC2D-9F8C-4CB2-9853-E48454DDD0A1}" dt="2023-09-11T05:42:33.211" v="5599" actId="2711"/>
          <ac:spMkLst>
            <pc:docMk/>
            <pc:sldMk cId="3492660623" sldId="495"/>
            <ac:spMk id="3" creationId="{0306F8E1-EB1B-1D45-93AD-0CD909E38C5F}"/>
          </ac:spMkLst>
        </pc:spChg>
        <pc:spChg chg="mod">
          <ac:chgData name="Yi Liu" userId="eb9fa73d484f74de" providerId="LiveId" clId="{9A73DC2D-9F8C-4CB2-9853-E48454DDD0A1}" dt="2023-09-11T05:37:30.731" v="5572" actId="1076"/>
          <ac:spMkLst>
            <pc:docMk/>
            <pc:sldMk cId="3492660623" sldId="495"/>
            <ac:spMk id="4" creationId="{69D69AC6-143A-DB4C-B824-3F90B81AD43F}"/>
          </ac:spMkLst>
        </pc:spChg>
        <pc:spChg chg="add mod">
          <ac:chgData name="Yi Liu" userId="eb9fa73d484f74de" providerId="LiveId" clId="{9A73DC2D-9F8C-4CB2-9853-E48454DDD0A1}" dt="2023-09-11T11:44:36.164" v="5978" actId="1076"/>
          <ac:spMkLst>
            <pc:docMk/>
            <pc:sldMk cId="3492660623" sldId="495"/>
            <ac:spMk id="7" creationId="{8D0BB049-C8D1-47F1-9347-DEE73052C61E}"/>
          </ac:spMkLst>
        </pc:spChg>
        <pc:graphicFrameChg chg="mod">
          <ac:chgData name="Yi Liu" userId="eb9fa73d484f74de" providerId="LiveId" clId="{9A73DC2D-9F8C-4CB2-9853-E48454DDD0A1}" dt="2023-09-11T05:37:38.345" v="5573" actId="1076"/>
          <ac:graphicFrameMkLst>
            <pc:docMk/>
            <pc:sldMk cId="3492660623" sldId="495"/>
            <ac:graphicFrameMk id="6" creationId="{5A226F31-1626-1247-8E3E-3609278C9BA6}"/>
          </ac:graphicFrameMkLst>
        </pc:graphicFrameChg>
      </pc:sldChg>
      <pc:sldChg chg="modSp new mod modAnim">
        <pc:chgData name="Yi Liu" userId="eb9fa73d484f74de" providerId="LiveId" clId="{9A73DC2D-9F8C-4CB2-9853-E48454DDD0A1}" dt="2023-09-12T05:28:11.141" v="6046"/>
        <pc:sldMkLst>
          <pc:docMk/>
          <pc:sldMk cId="3888442220" sldId="496"/>
        </pc:sldMkLst>
        <pc:spChg chg="mod">
          <ac:chgData name="Yi Liu" userId="eb9fa73d484f74de" providerId="LiveId" clId="{9A73DC2D-9F8C-4CB2-9853-E48454DDD0A1}" dt="2023-09-11T05:55:55.676" v="5680" actId="207"/>
          <ac:spMkLst>
            <pc:docMk/>
            <pc:sldMk cId="3888442220" sldId="496"/>
            <ac:spMk id="2" creationId="{CB3444D2-9650-4265-870B-223EF41E7FBA}"/>
          </ac:spMkLst>
        </pc:spChg>
        <pc:spChg chg="mod">
          <ac:chgData name="Yi Liu" userId="eb9fa73d484f74de" providerId="LiveId" clId="{9A73DC2D-9F8C-4CB2-9853-E48454DDD0A1}" dt="2023-09-11T05:45:07.490" v="5629" actId="27636"/>
          <ac:spMkLst>
            <pc:docMk/>
            <pc:sldMk cId="3888442220" sldId="496"/>
            <ac:spMk id="3" creationId="{7BC56B2F-53CD-4F83-B58A-282A1E7CBB67}"/>
          </ac:spMkLst>
        </pc:spChg>
      </pc:sldChg>
      <pc:sldChg chg="addSp delSp modSp new del mod modClrScheme chgLayout">
        <pc:chgData name="Yi Liu" userId="eb9fa73d484f74de" providerId="LiveId" clId="{9A73DC2D-9F8C-4CB2-9853-E48454DDD0A1}" dt="2023-09-11T12:03:33.980" v="5980" actId="47"/>
        <pc:sldMkLst>
          <pc:docMk/>
          <pc:sldMk cId="2749685754" sldId="497"/>
        </pc:sldMkLst>
        <pc:spChg chg="del mod ord">
          <ac:chgData name="Yi Liu" userId="eb9fa73d484f74de" providerId="LiveId" clId="{9A73DC2D-9F8C-4CB2-9853-E48454DDD0A1}" dt="2023-09-11T05:46:49.796" v="5658" actId="700"/>
          <ac:spMkLst>
            <pc:docMk/>
            <pc:sldMk cId="2749685754" sldId="497"/>
            <ac:spMk id="2" creationId="{34B1C990-F613-44A1-B481-35D3E1865142}"/>
          </ac:spMkLst>
        </pc:spChg>
        <pc:spChg chg="del mod ord">
          <ac:chgData name="Yi Liu" userId="eb9fa73d484f74de" providerId="LiveId" clId="{9A73DC2D-9F8C-4CB2-9853-E48454DDD0A1}" dt="2023-09-11T05:46:49.796" v="5658" actId="700"/>
          <ac:spMkLst>
            <pc:docMk/>
            <pc:sldMk cId="2749685754" sldId="497"/>
            <ac:spMk id="3" creationId="{E2CF3CF1-5EAD-4D3B-AA93-9AE1E59055A1}"/>
          </ac:spMkLst>
        </pc:spChg>
        <pc:spChg chg="mod ord">
          <ac:chgData name="Yi Liu" userId="eb9fa73d484f74de" providerId="LiveId" clId="{9A73DC2D-9F8C-4CB2-9853-E48454DDD0A1}" dt="2023-09-11T05:46:49.796" v="5658" actId="700"/>
          <ac:spMkLst>
            <pc:docMk/>
            <pc:sldMk cId="2749685754" sldId="497"/>
            <ac:spMk id="4" creationId="{B26D2762-E830-4D40-8F24-D481342E97D7}"/>
          </ac:spMkLst>
        </pc:spChg>
        <pc:spChg chg="add mod ord">
          <ac:chgData name="Yi Liu" userId="eb9fa73d484f74de" providerId="LiveId" clId="{9A73DC2D-9F8C-4CB2-9853-E48454DDD0A1}" dt="2023-09-11T05:46:55.249" v="5660" actId="207"/>
          <ac:spMkLst>
            <pc:docMk/>
            <pc:sldMk cId="2749685754" sldId="497"/>
            <ac:spMk id="5" creationId="{C14785CA-57D3-4BFC-B7E5-EC7D09CEC1D4}"/>
          </ac:spMkLst>
        </pc:spChg>
        <pc:spChg chg="add mod ord">
          <ac:chgData name="Yi Liu" userId="eb9fa73d484f74de" providerId="LiveId" clId="{9A73DC2D-9F8C-4CB2-9853-E48454DDD0A1}" dt="2023-09-11T05:46:49.796" v="5658" actId="700"/>
          <ac:spMkLst>
            <pc:docMk/>
            <pc:sldMk cId="2749685754" sldId="497"/>
            <ac:spMk id="6" creationId="{3B19C14C-EB44-41A5-9A88-99153EE08309}"/>
          </ac:spMkLst>
        </pc:spChg>
        <pc:spChg chg="add del">
          <ac:chgData name="Yi Liu" userId="eb9fa73d484f74de" providerId="LiveId" clId="{9A73DC2D-9F8C-4CB2-9853-E48454DDD0A1}" dt="2023-09-11T05:55:05.354" v="5662" actId="22"/>
          <ac:spMkLst>
            <pc:docMk/>
            <pc:sldMk cId="2749685754" sldId="497"/>
            <ac:spMk id="8" creationId="{8BD05623-22A4-4511-9716-E3A8DA79C4A9}"/>
          </ac:spMkLst>
        </pc:spChg>
      </pc:sldChg>
      <pc:sldChg chg="add del">
        <pc:chgData name="Yi Liu" userId="eb9fa73d484f74de" providerId="LiveId" clId="{9A73DC2D-9F8C-4CB2-9853-E48454DDD0A1}" dt="2023-09-11T12:03:23.253" v="5979" actId="47"/>
        <pc:sldMkLst>
          <pc:docMk/>
          <pc:sldMk cId="3840791584" sldId="498"/>
        </pc:sldMkLst>
      </pc:sldChg>
      <pc:sldChg chg="addSp delSp modSp new del mod modClrScheme modAnim chgLayout">
        <pc:chgData name="Yi Liu" userId="eb9fa73d484f74de" providerId="LiveId" clId="{9A73DC2D-9F8C-4CB2-9853-E48454DDD0A1}" dt="2023-09-11T12:03:33.980" v="5980" actId="47"/>
        <pc:sldMkLst>
          <pc:docMk/>
          <pc:sldMk cId="4004004802" sldId="499"/>
        </pc:sldMkLst>
        <pc:spChg chg="del mod ord">
          <ac:chgData name="Yi Liu" userId="eb9fa73d484f74de" providerId="LiveId" clId="{9A73DC2D-9F8C-4CB2-9853-E48454DDD0A1}" dt="2023-09-11T05:55:25.245" v="5667" actId="700"/>
          <ac:spMkLst>
            <pc:docMk/>
            <pc:sldMk cId="4004004802" sldId="499"/>
            <ac:spMk id="2" creationId="{6B42DF00-E620-4B85-B073-2D2C441A5710}"/>
          </ac:spMkLst>
        </pc:spChg>
        <pc:spChg chg="del mod ord">
          <ac:chgData name="Yi Liu" userId="eb9fa73d484f74de" providerId="LiveId" clId="{9A73DC2D-9F8C-4CB2-9853-E48454DDD0A1}" dt="2023-09-11T05:55:25.245" v="5667" actId="700"/>
          <ac:spMkLst>
            <pc:docMk/>
            <pc:sldMk cId="4004004802" sldId="499"/>
            <ac:spMk id="3" creationId="{206B4E8F-AF9A-4785-B779-AB2A47BA48C5}"/>
          </ac:spMkLst>
        </pc:spChg>
        <pc:spChg chg="mod ord">
          <ac:chgData name="Yi Liu" userId="eb9fa73d484f74de" providerId="LiveId" clId="{9A73DC2D-9F8C-4CB2-9853-E48454DDD0A1}" dt="2023-09-11T05:55:25.245" v="5667" actId="700"/>
          <ac:spMkLst>
            <pc:docMk/>
            <pc:sldMk cId="4004004802" sldId="499"/>
            <ac:spMk id="4" creationId="{EFF129C3-A4AA-48A1-9A7F-22F6FEB6EA1F}"/>
          </ac:spMkLst>
        </pc:spChg>
        <pc:spChg chg="add mod ord">
          <ac:chgData name="Yi Liu" userId="eb9fa73d484f74de" providerId="LiveId" clId="{9A73DC2D-9F8C-4CB2-9853-E48454DDD0A1}" dt="2023-09-11T05:55:48.312" v="5669" actId="207"/>
          <ac:spMkLst>
            <pc:docMk/>
            <pc:sldMk cId="4004004802" sldId="499"/>
            <ac:spMk id="5" creationId="{E2323964-240F-48CA-8CBE-E3690AAB1368}"/>
          </ac:spMkLst>
        </pc:spChg>
        <pc:spChg chg="add mod ord">
          <ac:chgData name="Yi Liu" userId="eb9fa73d484f74de" providerId="LiveId" clId="{9A73DC2D-9F8C-4CB2-9853-E48454DDD0A1}" dt="2023-09-11T05:57:26.845" v="5744" actId="20577"/>
          <ac:spMkLst>
            <pc:docMk/>
            <pc:sldMk cId="4004004802" sldId="499"/>
            <ac:spMk id="6" creationId="{1FABF228-2CBA-4C62-8E22-7AEB209855E2}"/>
          </ac:spMkLst>
        </pc:spChg>
        <pc:spChg chg="add del mod">
          <ac:chgData name="Yi Liu" userId="eb9fa73d484f74de" providerId="LiveId" clId="{9A73DC2D-9F8C-4CB2-9853-E48454DDD0A1}" dt="2023-09-11T05:56:51.432" v="5735"/>
          <ac:spMkLst>
            <pc:docMk/>
            <pc:sldMk cId="4004004802" sldId="499"/>
            <ac:spMk id="7" creationId="{925EC3E6-4878-4926-8682-A18B6FD411D1}"/>
          </ac:spMkLst>
        </pc:spChg>
        <pc:spChg chg="add mod">
          <ac:chgData name="Yi Liu" userId="eb9fa73d484f74de" providerId="LiveId" clId="{9A73DC2D-9F8C-4CB2-9853-E48454DDD0A1}" dt="2023-09-11T05:57:32.624" v="5745" actId="1076"/>
          <ac:spMkLst>
            <pc:docMk/>
            <pc:sldMk cId="4004004802" sldId="499"/>
            <ac:spMk id="8" creationId="{4D431DD4-A554-4AE8-8621-986A9AF00C91}"/>
          </ac:spMkLst>
        </pc:spChg>
        <pc:spChg chg="add mod">
          <ac:chgData name="Yi Liu" userId="eb9fa73d484f74de" providerId="LiveId" clId="{9A73DC2D-9F8C-4CB2-9853-E48454DDD0A1}" dt="2023-09-11T05:58:06.307" v="5747" actId="1076"/>
          <ac:spMkLst>
            <pc:docMk/>
            <pc:sldMk cId="4004004802" sldId="499"/>
            <ac:spMk id="9" creationId="{35DCE84A-1C81-450E-A7AF-17B4F3DCB242}"/>
          </ac:spMkLst>
        </pc:spChg>
      </pc:sldChg>
      <pc:sldChg chg="add ord">
        <pc:chgData name="Yi Liu" userId="eb9fa73d484f74de" providerId="LiveId" clId="{9A73DC2D-9F8C-4CB2-9853-E48454DDD0A1}" dt="2023-09-11T05:59:27.729" v="5752"/>
        <pc:sldMkLst>
          <pc:docMk/>
          <pc:sldMk cId="2653763338" sldId="500"/>
        </pc:sldMkLst>
      </pc:sldChg>
      <pc:sldChg chg="add ord modAnim">
        <pc:chgData name="Yi Liu" userId="eb9fa73d484f74de" providerId="LiveId" clId="{9A73DC2D-9F8C-4CB2-9853-E48454DDD0A1}" dt="2023-09-12T05:28:49.875" v="6052"/>
        <pc:sldMkLst>
          <pc:docMk/>
          <pc:sldMk cId="3005119987" sldId="501"/>
        </pc:sldMkLst>
      </pc:sldChg>
      <pc:sldChg chg="add del">
        <pc:chgData name="Yi Liu" userId="eb9fa73d484f74de" providerId="LiveId" clId="{9A73DC2D-9F8C-4CB2-9853-E48454DDD0A1}" dt="2023-09-11T12:03:42.698" v="5981" actId="47"/>
        <pc:sldMkLst>
          <pc:docMk/>
          <pc:sldMk cId="1440683805" sldId="502"/>
        </pc:sldMkLst>
      </pc:sldChg>
      <pc:sldChg chg="addSp modSp new mod modAnim">
        <pc:chgData name="Yi Liu" userId="eb9fa73d484f74de" providerId="LiveId" clId="{9A73DC2D-9F8C-4CB2-9853-E48454DDD0A1}" dt="2023-09-11T06:00:59.811" v="5804" actId="404"/>
        <pc:sldMkLst>
          <pc:docMk/>
          <pc:sldMk cId="1807172342" sldId="503"/>
        </pc:sldMkLst>
        <pc:spChg chg="mod">
          <ac:chgData name="Yi Liu" userId="eb9fa73d484f74de" providerId="LiveId" clId="{9A73DC2D-9F8C-4CB2-9853-E48454DDD0A1}" dt="2023-09-11T06:00:14.743" v="5794" actId="20577"/>
          <ac:spMkLst>
            <pc:docMk/>
            <pc:sldMk cId="1807172342" sldId="503"/>
            <ac:spMk id="2" creationId="{730BC7DB-3135-4983-862D-942CA599604C}"/>
          </ac:spMkLst>
        </pc:spChg>
        <pc:spChg chg="mod">
          <ac:chgData name="Yi Liu" userId="eb9fa73d484f74de" providerId="LiveId" clId="{9A73DC2D-9F8C-4CB2-9853-E48454DDD0A1}" dt="2023-09-11T06:00:59.811" v="5804" actId="404"/>
          <ac:spMkLst>
            <pc:docMk/>
            <pc:sldMk cId="1807172342" sldId="503"/>
            <ac:spMk id="3" creationId="{D384A8E6-CFFF-44C1-A1C6-93A6C9D4EA26}"/>
          </ac:spMkLst>
        </pc:spChg>
        <pc:spChg chg="add mod">
          <ac:chgData name="Yi Liu" userId="eb9fa73d484f74de" providerId="LiveId" clId="{9A73DC2D-9F8C-4CB2-9853-E48454DDD0A1}" dt="2023-09-11T06:00:52.479" v="5803" actId="1076"/>
          <ac:spMkLst>
            <pc:docMk/>
            <pc:sldMk cId="1807172342" sldId="503"/>
            <ac:spMk id="5" creationId="{54DB6EB1-671B-4C09-B755-1736735C4082}"/>
          </ac:spMkLst>
        </pc:spChg>
      </pc:sldChg>
    </pc:docChg>
  </pc:docChgLst>
  <pc:docChgLst>
    <pc:chgData name="Yi Liu" userId="eb9fa73d484f74de" providerId="LiveId" clId="{DBC21F11-9254-4162-B626-641FA2BA6EEB}"/>
    <pc:docChg chg="undo custSel addSld delSld modSld modSection">
      <pc:chgData name="Yi Liu" userId="eb9fa73d484f74de" providerId="LiveId" clId="{DBC21F11-9254-4162-B626-641FA2BA6EEB}" dt="2023-09-19T05:27:12.095" v="2785" actId="20577"/>
      <pc:docMkLst>
        <pc:docMk/>
      </pc:docMkLst>
      <pc:sldChg chg="modSp mod">
        <pc:chgData name="Yi Liu" userId="eb9fa73d484f74de" providerId="LiveId" clId="{DBC21F11-9254-4162-B626-641FA2BA6EEB}" dt="2023-09-18T02:34:45.847" v="19" actId="20577"/>
        <pc:sldMkLst>
          <pc:docMk/>
          <pc:sldMk cId="1562787813" sldId="256"/>
        </pc:sldMkLst>
        <pc:spChg chg="mod">
          <ac:chgData name="Yi Liu" userId="eb9fa73d484f74de" providerId="LiveId" clId="{DBC21F11-9254-4162-B626-641FA2BA6EEB}" dt="2023-09-18T02:34:45.847" v="19" actId="20577"/>
          <ac:spMkLst>
            <pc:docMk/>
            <pc:sldMk cId="1562787813" sldId="256"/>
            <ac:spMk id="2" creationId="{9D4030C4-171F-4A0B-9892-882F14A6A2D4}"/>
          </ac:spMkLst>
        </pc:spChg>
      </pc:sldChg>
      <pc:sldChg chg="del">
        <pc:chgData name="Yi Liu" userId="eb9fa73d484f74de" providerId="LiveId" clId="{DBC21F11-9254-4162-B626-641FA2BA6EEB}" dt="2023-09-18T04:26:21.841" v="112" actId="47"/>
        <pc:sldMkLst>
          <pc:docMk/>
          <pc:sldMk cId="1417884461" sldId="259"/>
        </pc:sldMkLst>
      </pc:sldChg>
      <pc:sldChg chg="del">
        <pc:chgData name="Yi Liu" userId="eb9fa73d484f74de" providerId="LiveId" clId="{DBC21F11-9254-4162-B626-641FA2BA6EEB}" dt="2023-09-18T04:26:21.841" v="112" actId="47"/>
        <pc:sldMkLst>
          <pc:docMk/>
          <pc:sldMk cId="918786018" sldId="262"/>
        </pc:sldMkLst>
      </pc:sldChg>
      <pc:sldChg chg="del">
        <pc:chgData name="Yi Liu" userId="eb9fa73d484f74de" providerId="LiveId" clId="{DBC21F11-9254-4162-B626-641FA2BA6EEB}" dt="2023-09-18T04:26:21.841" v="112" actId="47"/>
        <pc:sldMkLst>
          <pc:docMk/>
          <pc:sldMk cId="3076849415" sldId="266"/>
        </pc:sldMkLst>
      </pc:sldChg>
      <pc:sldChg chg="del">
        <pc:chgData name="Yi Liu" userId="eb9fa73d484f74de" providerId="LiveId" clId="{DBC21F11-9254-4162-B626-641FA2BA6EEB}" dt="2023-09-18T04:26:21.841" v="112" actId="47"/>
        <pc:sldMkLst>
          <pc:docMk/>
          <pc:sldMk cId="3411811801" sldId="268"/>
        </pc:sldMkLst>
      </pc:sldChg>
      <pc:sldChg chg="del">
        <pc:chgData name="Yi Liu" userId="eb9fa73d484f74de" providerId="LiveId" clId="{DBC21F11-9254-4162-B626-641FA2BA6EEB}" dt="2023-09-18T04:26:21.841" v="112" actId="47"/>
        <pc:sldMkLst>
          <pc:docMk/>
          <pc:sldMk cId="1958746024" sldId="269"/>
        </pc:sldMkLst>
      </pc:sldChg>
      <pc:sldChg chg="del">
        <pc:chgData name="Yi Liu" userId="eb9fa73d484f74de" providerId="LiveId" clId="{DBC21F11-9254-4162-B626-641FA2BA6EEB}" dt="2023-09-18T04:26:21.841" v="112" actId="47"/>
        <pc:sldMkLst>
          <pc:docMk/>
          <pc:sldMk cId="3442197629" sldId="270"/>
        </pc:sldMkLst>
      </pc:sldChg>
      <pc:sldChg chg="del">
        <pc:chgData name="Yi Liu" userId="eb9fa73d484f74de" providerId="LiveId" clId="{DBC21F11-9254-4162-B626-641FA2BA6EEB}" dt="2023-09-18T04:26:21.841" v="112" actId="47"/>
        <pc:sldMkLst>
          <pc:docMk/>
          <pc:sldMk cId="1424139368" sldId="271"/>
        </pc:sldMkLst>
      </pc:sldChg>
      <pc:sldChg chg="del">
        <pc:chgData name="Yi Liu" userId="eb9fa73d484f74de" providerId="LiveId" clId="{DBC21F11-9254-4162-B626-641FA2BA6EEB}" dt="2023-09-18T04:26:21.841" v="112" actId="47"/>
        <pc:sldMkLst>
          <pc:docMk/>
          <pc:sldMk cId="495688599" sldId="272"/>
        </pc:sldMkLst>
      </pc:sldChg>
      <pc:sldChg chg="del">
        <pc:chgData name="Yi Liu" userId="eb9fa73d484f74de" providerId="LiveId" clId="{DBC21F11-9254-4162-B626-641FA2BA6EEB}" dt="2023-09-18T04:26:21.841" v="112" actId="47"/>
        <pc:sldMkLst>
          <pc:docMk/>
          <pc:sldMk cId="2010423039" sldId="274"/>
        </pc:sldMkLst>
      </pc:sldChg>
      <pc:sldChg chg="del">
        <pc:chgData name="Yi Liu" userId="eb9fa73d484f74de" providerId="LiveId" clId="{DBC21F11-9254-4162-B626-641FA2BA6EEB}" dt="2023-09-18T04:26:21.841" v="112" actId="47"/>
        <pc:sldMkLst>
          <pc:docMk/>
          <pc:sldMk cId="2874204891" sldId="275"/>
        </pc:sldMkLst>
      </pc:sldChg>
      <pc:sldChg chg="del">
        <pc:chgData name="Yi Liu" userId="eb9fa73d484f74de" providerId="LiveId" clId="{DBC21F11-9254-4162-B626-641FA2BA6EEB}" dt="2023-09-18T04:26:21.841" v="112" actId="47"/>
        <pc:sldMkLst>
          <pc:docMk/>
          <pc:sldMk cId="2935385966" sldId="278"/>
        </pc:sldMkLst>
      </pc:sldChg>
      <pc:sldChg chg="del">
        <pc:chgData name="Yi Liu" userId="eb9fa73d484f74de" providerId="LiveId" clId="{DBC21F11-9254-4162-B626-641FA2BA6EEB}" dt="2023-09-18T04:26:21.841" v="112" actId="47"/>
        <pc:sldMkLst>
          <pc:docMk/>
          <pc:sldMk cId="1972538256" sldId="290"/>
        </pc:sldMkLst>
      </pc:sldChg>
      <pc:sldChg chg="del">
        <pc:chgData name="Yi Liu" userId="eb9fa73d484f74de" providerId="LiveId" clId="{DBC21F11-9254-4162-B626-641FA2BA6EEB}" dt="2023-09-19T05:26:51.085" v="2740" actId="47"/>
        <pc:sldMkLst>
          <pc:docMk/>
          <pc:sldMk cId="2407201230" sldId="296"/>
        </pc:sldMkLst>
      </pc:sldChg>
      <pc:sldChg chg="del">
        <pc:chgData name="Yi Liu" userId="eb9fa73d484f74de" providerId="LiveId" clId="{DBC21F11-9254-4162-B626-641FA2BA6EEB}" dt="2023-09-19T05:26:51.085" v="2740" actId="47"/>
        <pc:sldMkLst>
          <pc:docMk/>
          <pc:sldMk cId="2184873127" sldId="298"/>
        </pc:sldMkLst>
      </pc:sldChg>
      <pc:sldChg chg="del">
        <pc:chgData name="Yi Liu" userId="eb9fa73d484f74de" providerId="LiveId" clId="{DBC21F11-9254-4162-B626-641FA2BA6EEB}" dt="2023-09-19T05:26:51.085" v="2740" actId="47"/>
        <pc:sldMkLst>
          <pc:docMk/>
          <pc:sldMk cId="3347462471" sldId="299"/>
        </pc:sldMkLst>
      </pc:sldChg>
      <pc:sldChg chg="del">
        <pc:chgData name="Yi Liu" userId="eb9fa73d484f74de" providerId="LiveId" clId="{DBC21F11-9254-4162-B626-641FA2BA6EEB}" dt="2023-09-19T05:26:51.085" v="2740" actId="47"/>
        <pc:sldMkLst>
          <pc:docMk/>
          <pc:sldMk cId="810883180" sldId="300"/>
        </pc:sldMkLst>
      </pc:sldChg>
      <pc:sldChg chg="del">
        <pc:chgData name="Yi Liu" userId="eb9fa73d484f74de" providerId="LiveId" clId="{DBC21F11-9254-4162-B626-641FA2BA6EEB}" dt="2023-09-19T05:26:51.085" v="2740" actId="47"/>
        <pc:sldMkLst>
          <pc:docMk/>
          <pc:sldMk cId="3049073128" sldId="301"/>
        </pc:sldMkLst>
      </pc:sldChg>
      <pc:sldChg chg="del">
        <pc:chgData name="Yi Liu" userId="eb9fa73d484f74de" providerId="LiveId" clId="{DBC21F11-9254-4162-B626-641FA2BA6EEB}" dt="2023-09-19T05:26:51.085" v="2740" actId="47"/>
        <pc:sldMkLst>
          <pc:docMk/>
          <pc:sldMk cId="3892689978" sldId="302"/>
        </pc:sldMkLst>
      </pc:sldChg>
      <pc:sldChg chg="del">
        <pc:chgData name="Yi Liu" userId="eb9fa73d484f74de" providerId="LiveId" clId="{DBC21F11-9254-4162-B626-641FA2BA6EEB}" dt="2023-09-19T05:26:51.085" v="2740" actId="47"/>
        <pc:sldMkLst>
          <pc:docMk/>
          <pc:sldMk cId="664171621" sldId="303"/>
        </pc:sldMkLst>
      </pc:sldChg>
      <pc:sldChg chg="del">
        <pc:chgData name="Yi Liu" userId="eb9fa73d484f74de" providerId="LiveId" clId="{DBC21F11-9254-4162-B626-641FA2BA6EEB}" dt="2023-09-19T05:26:51.085" v="2740" actId="47"/>
        <pc:sldMkLst>
          <pc:docMk/>
          <pc:sldMk cId="3398207993" sldId="306"/>
        </pc:sldMkLst>
      </pc:sldChg>
      <pc:sldChg chg="del">
        <pc:chgData name="Yi Liu" userId="eb9fa73d484f74de" providerId="LiveId" clId="{DBC21F11-9254-4162-B626-641FA2BA6EEB}" dt="2023-09-19T05:26:51.085" v="2740" actId="47"/>
        <pc:sldMkLst>
          <pc:docMk/>
          <pc:sldMk cId="1065859166" sldId="307"/>
        </pc:sldMkLst>
      </pc:sldChg>
      <pc:sldChg chg="del">
        <pc:chgData name="Yi Liu" userId="eb9fa73d484f74de" providerId="LiveId" clId="{DBC21F11-9254-4162-B626-641FA2BA6EEB}" dt="2023-09-19T05:26:51.085" v="2740" actId="47"/>
        <pc:sldMkLst>
          <pc:docMk/>
          <pc:sldMk cId="1474791138" sldId="308"/>
        </pc:sldMkLst>
      </pc:sldChg>
      <pc:sldChg chg="modSp mod">
        <pc:chgData name="Yi Liu" userId="eb9fa73d484f74de" providerId="LiveId" clId="{DBC21F11-9254-4162-B626-641FA2BA6EEB}" dt="2023-09-18T06:26:32.677" v="259" actId="5793"/>
        <pc:sldMkLst>
          <pc:docMk/>
          <pc:sldMk cId="47867012" sldId="310"/>
        </pc:sldMkLst>
        <pc:spChg chg="mod">
          <ac:chgData name="Yi Liu" userId="eb9fa73d484f74de" providerId="LiveId" clId="{DBC21F11-9254-4162-B626-641FA2BA6EEB}" dt="2023-09-18T06:26:32.677" v="259" actId="5793"/>
          <ac:spMkLst>
            <pc:docMk/>
            <pc:sldMk cId="47867012" sldId="310"/>
            <ac:spMk id="3" creationId="{2C91DB2F-1290-4C5F-B707-9878C19015B5}"/>
          </ac:spMkLst>
        </pc:spChg>
      </pc:sldChg>
      <pc:sldChg chg="add del">
        <pc:chgData name="Yi Liu" userId="eb9fa73d484f74de" providerId="LiveId" clId="{DBC21F11-9254-4162-B626-641FA2BA6EEB}" dt="2023-09-18T06:58:35.099" v="643" actId="47"/>
        <pc:sldMkLst>
          <pc:docMk/>
          <pc:sldMk cId="1873318740" sldId="311"/>
        </pc:sldMkLst>
      </pc:sldChg>
      <pc:sldChg chg="add del">
        <pc:chgData name="Yi Liu" userId="eb9fa73d484f74de" providerId="LiveId" clId="{DBC21F11-9254-4162-B626-641FA2BA6EEB}" dt="2023-09-18T07:08:34.195" v="1067" actId="47"/>
        <pc:sldMkLst>
          <pc:docMk/>
          <pc:sldMk cId="3794090413" sldId="314"/>
        </pc:sldMkLst>
      </pc:sldChg>
      <pc:sldChg chg="modSp add del">
        <pc:chgData name="Yi Liu" userId="eb9fa73d484f74de" providerId="LiveId" clId="{DBC21F11-9254-4162-B626-641FA2BA6EEB}" dt="2023-09-18T06:59:57.049" v="672" actId="47"/>
        <pc:sldMkLst>
          <pc:docMk/>
          <pc:sldMk cId="2292823118" sldId="315"/>
        </pc:sldMkLst>
        <pc:spChg chg="mod">
          <ac:chgData name="Yi Liu" userId="eb9fa73d484f74de" providerId="LiveId" clId="{DBC21F11-9254-4162-B626-641FA2BA6EEB}" dt="2023-09-18T06:58:43.895" v="645" actId="2711"/>
          <ac:spMkLst>
            <pc:docMk/>
            <pc:sldMk cId="2292823118" sldId="315"/>
            <ac:spMk id="13" creationId="{45B3417F-E5DD-1D42-95C9-3B4D43B9D8C1}"/>
          </ac:spMkLst>
        </pc:spChg>
      </pc:sldChg>
      <pc:sldChg chg="add del">
        <pc:chgData name="Yi Liu" userId="eb9fa73d484f74de" providerId="LiveId" clId="{DBC21F11-9254-4162-B626-641FA2BA6EEB}" dt="2023-09-18T07:15:59.727" v="1318" actId="47"/>
        <pc:sldMkLst>
          <pc:docMk/>
          <pc:sldMk cId="3620513967" sldId="316"/>
        </pc:sldMkLst>
      </pc:sldChg>
      <pc:sldChg chg="add del">
        <pc:chgData name="Yi Liu" userId="eb9fa73d484f74de" providerId="LiveId" clId="{DBC21F11-9254-4162-B626-641FA2BA6EEB}" dt="2023-09-18T07:15:57.099" v="1317" actId="47"/>
        <pc:sldMkLst>
          <pc:docMk/>
          <pc:sldMk cId="4014129039" sldId="317"/>
        </pc:sldMkLst>
      </pc:sldChg>
      <pc:sldChg chg="add del">
        <pc:chgData name="Yi Liu" userId="eb9fa73d484f74de" providerId="LiveId" clId="{DBC21F11-9254-4162-B626-641FA2BA6EEB}" dt="2023-09-18T09:06:56.409" v="1900" actId="47"/>
        <pc:sldMkLst>
          <pc:docMk/>
          <pc:sldMk cId="173507086" sldId="318"/>
        </pc:sldMkLst>
      </pc:sldChg>
      <pc:sldChg chg="add del">
        <pc:chgData name="Yi Liu" userId="eb9fa73d484f74de" providerId="LiveId" clId="{DBC21F11-9254-4162-B626-641FA2BA6EEB}" dt="2023-09-18T07:16:01.639" v="1319" actId="47"/>
        <pc:sldMkLst>
          <pc:docMk/>
          <pc:sldMk cId="3735929884" sldId="319"/>
        </pc:sldMkLst>
      </pc:sldChg>
      <pc:sldChg chg="add del">
        <pc:chgData name="Yi Liu" userId="eb9fa73d484f74de" providerId="LiveId" clId="{DBC21F11-9254-4162-B626-641FA2BA6EEB}" dt="2023-09-18T09:06:48.713" v="1899" actId="47"/>
        <pc:sldMkLst>
          <pc:docMk/>
          <pc:sldMk cId="1099385378" sldId="320"/>
        </pc:sldMkLst>
      </pc:sldChg>
      <pc:sldChg chg="add del">
        <pc:chgData name="Yi Liu" userId="eb9fa73d484f74de" providerId="LiveId" clId="{DBC21F11-9254-4162-B626-641FA2BA6EEB}" dt="2023-09-18T11:54:01.790" v="2530" actId="47"/>
        <pc:sldMkLst>
          <pc:docMk/>
          <pc:sldMk cId="1431712044" sldId="326"/>
        </pc:sldMkLst>
      </pc:sldChg>
      <pc:sldChg chg="add del">
        <pc:chgData name="Yi Liu" userId="eb9fa73d484f74de" providerId="LiveId" clId="{DBC21F11-9254-4162-B626-641FA2BA6EEB}" dt="2023-09-18T12:00:23.774" v="2711" actId="47"/>
        <pc:sldMkLst>
          <pc:docMk/>
          <pc:sldMk cId="2447850835" sldId="327"/>
        </pc:sldMkLst>
      </pc:sldChg>
      <pc:sldChg chg="del">
        <pc:chgData name="Yi Liu" userId="eb9fa73d484f74de" providerId="LiveId" clId="{DBC21F11-9254-4162-B626-641FA2BA6EEB}" dt="2023-09-19T05:26:51.085" v="2740" actId="47"/>
        <pc:sldMkLst>
          <pc:docMk/>
          <pc:sldMk cId="3380000710" sldId="453"/>
        </pc:sldMkLst>
      </pc:sldChg>
      <pc:sldChg chg="del">
        <pc:chgData name="Yi Liu" userId="eb9fa73d484f74de" providerId="LiveId" clId="{DBC21F11-9254-4162-B626-641FA2BA6EEB}" dt="2023-09-19T05:26:51.085" v="2740" actId="47"/>
        <pc:sldMkLst>
          <pc:docMk/>
          <pc:sldMk cId="274493050" sldId="454"/>
        </pc:sldMkLst>
      </pc:sldChg>
      <pc:sldChg chg="del">
        <pc:chgData name="Yi Liu" userId="eb9fa73d484f74de" providerId="LiveId" clId="{DBC21F11-9254-4162-B626-641FA2BA6EEB}" dt="2023-09-19T05:26:51.085" v="2740" actId="47"/>
        <pc:sldMkLst>
          <pc:docMk/>
          <pc:sldMk cId="1786556413" sldId="457"/>
        </pc:sldMkLst>
      </pc:sldChg>
      <pc:sldChg chg="del">
        <pc:chgData name="Yi Liu" userId="eb9fa73d484f74de" providerId="LiveId" clId="{DBC21F11-9254-4162-B626-641FA2BA6EEB}" dt="2023-09-18T04:26:21.841" v="112" actId="47"/>
        <pc:sldMkLst>
          <pc:docMk/>
          <pc:sldMk cId="3893768626" sldId="458"/>
        </pc:sldMkLst>
      </pc:sldChg>
      <pc:sldChg chg="del">
        <pc:chgData name="Yi Liu" userId="eb9fa73d484f74de" providerId="LiveId" clId="{DBC21F11-9254-4162-B626-641FA2BA6EEB}" dt="2023-09-18T04:26:21.841" v="112" actId="47"/>
        <pc:sldMkLst>
          <pc:docMk/>
          <pc:sldMk cId="680029056" sldId="459"/>
        </pc:sldMkLst>
      </pc:sldChg>
      <pc:sldChg chg="del">
        <pc:chgData name="Yi Liu" userId="eb9fa73d484f74de" providerId="LiveId" clId="{DBC21F11-9254-4162-B626-641FA2BA6EEB}" dt="2023-09-18T04:26:21.841" v="112" actId="47"/>
        <pc:sldMkLst>
          <pc:docMk/>
          <pc:sldMk cId="1714343649" sldId="460"/>
        </pc:sldMkLst>
      </pc:sldChg>
      <pc:sldChg chg="del">
        <pc:chgData name="Yi Liu" userId="eb9fa73d484f74de" providerId="LiveId" clId="{DBC21F11-9254-4162-B626-641FA2BA6EEB}" dt="2023-09-18T04:26:21.841" v="112" actId="47"/>
        <pc:sldMkLst>
          <pc:docMk/>
          <pc:sldMk cId="1549113075" sldId="461"/>
        </pc:sldMkLst>
      </pc:sldChg>
      <pc:sldChg chg="del">
        <pc:chgData name="Yi Liu" userId="eb9fa73d484f74de" providerId="LiveId" clId="{DBC21F11-9254-4162-B626-641FA2BA6EEB}" dt="2023-09-18T04:26:21.841" v="112" actId="47"/>
        <pc:sldMkLst>
          <pc:docMk/>
          <pc:sldMk cId="1020821967" sldId="463"/>
        </pc:sldMkLst>
      </pc:sldChg>
      <pc:sldChg chg="del">
        <pc:chgData name="Yi Liu" userId="eb9fa73d484f74de" providerId="LiveId" clId="{DBC21F11-9254-4162-B626-641FA2BA6EEB}" dt="2023-09-18T04:26:21.841" v="112" actId="47"/>
        <pc:sldMkLst>
          <pc:docMk/>
          <pc:sldMk cId="4261665871" sldId="464"/>
        </pc:sldMkLst>
      </pc:sldChg>
      <pc:sldChg chg="del">
        <pc:chgData name="Yi Liu" userId="eb9fa73d484f74de" providerId="LiveId" clId="{DBC21F11-9254-4162-B626-641FA2BA6EEB}" dt="2023-09-18T04:26:21.841" v="112" actId="47"/>
        <pc:sldMkLst>
          <pc:docMk/>
          <pc:sldMk cId="2777619393" sldId="465"/>
        </pc:sldMkLst>
      </pc:sldChg>
      <pc:sldChg chg="del">
        <pc:chgData name="Yi Liu" userId="eb9fa73d484f74de" providerId="LiveId" clId="{DBC21F11-9254-4162-B626-641FA2BA6EEB}" dt="2023-09-18T04:26:21.841" v="112" actId="47"/>
        <pc:sldMkLst>
          <pc:docMk/>
          <pc:sldMk cId="3363703926" sldId="466"/>
        </pc:sldMkLst>
      </pc:sldChg>
      <pc:sldChg chg="del">
        <pc:chgData name="Yi Liu" userId="eb9fa73d484f74de" providerId="LiveId" clId="{DBC21F11-9254-4162-B626-641FA2BA6EEB}" dt="2023-09-18T04:26:21.841" v="112" actId="47"/>
        <pc:sldMkLst>
          <pc:docMk/>
          <pc:sldMk cId="3006709861" sldId="467"/>
        </pc:sldMkLst>
      </pc:sldChg>
      <pc:sldChg chg="del">
        <pc:chgData name="Yi Liu" userId="eb9fa73d484f74de" providerId="LiveId" clId="{DBC21F11-9254-4162-B626-641FA2BA6EEB}" dt="2023-09-18T04:26:21.841" v="112" actId="47"/>
        <pc:sldMkLst>
          <pc:docMk/>
          <pc:sldMk cId="1831345992" sldId="468"/>
        </pc:sldMkLst>
      </pc:sldChg>
      <pc:sldChg chg="del">
        <pc:chgData name="Yi Liu" userId="eb9fa73d484f74de" providerId="LiveId" clId="{DBC21F11-9254-4162-B626-641FA2BA6EEB}" dt="2023-09-18T04:26:21.841" v="112" actId="47"/>
        <pc:sldMkLst>
          <pc:docMk/>
          <pc:sldMk cId="1804896455" sldId="469"/>
        </pc:sldMkLst>
      </pc:sldChg>
      <pc:sldChg chg="del">
        <pc:chgData name="Yi Liu" userId="eb9fa73d484f74de" providerId="LiveId" clId="{DBC21F11-9254-4162-B626-641FA2BA6EEB}" dt="2023-09-18T04:26:21.841" v="112" actId="47"/>
        <pc:sldMkLst>
          <pc:docMk/>
          <pc:sldMk cId="3302466554" sldId="470"/>
        </pc:sldMkLst>
      </pc:sldChg>
      <pc:sldChg chg="del">
        <pc:chgData name="Yi Liu" userId="eb9fa73d484f74de" providerId="LiveId" clId="{DBC21F11-9254-4162-B626-641FA2BA6EEB}" dt="2023-09-18T04:26:21.841" v="112" actId="47"/>
        <pc:sldMkLst>
          <pc:docMk/>
          <pc:sldMk cId="847705108" sldId="471"/>
        </pc:sldMkLst>
      </pc:sldChg>
      <pc:sldChg chg="del">
        <pc:chgData name="Yi Liu" userId="eb9fa73d484f74de" providerId="LiveId" clId="{DBC21F11-9254-4162-B626-641FA2BA6EEB}" dt="2023-09-18T04:26:21.841" v="112" actId="47"/>
        <pc:sldMkLst>
          <pc:docMk/>
          <pc:sldMk cId="667919288" sldId="472"/>
        </pc:sldMkLst>
      </pc:sldChg>
      <pc:sldChg chg="del">
        <pc:chgData name="Yi Liu" userId="eb9fa73d484f74de" providerId="LiveId" clId="{DBC21F11-9254-4162-B626-641FA2BA6EEB}" dt="2023-09-18T04:26:21.841" v="112" actId="47"/>
        <pc:sldMkLst>
          <pc:docMk/>
          <pc:sldMk cId="1173623013" sldId="473"/>
        </pc:sldMkLst>
      </pc:sldChg>
      <pc:sldChg chg="del">
        <pc:chgData name="Yi Liu" userId="eb9fa73d484f74de" providerId="LiveId" clId="{DBC21F11-9254-4162-B626-641FA2BA6EEB}" dt="2023-09-18T04:26:21.841" v="112" actId="47"/>
        <pc:sldMkLst>
          <pc:docMk/>
          <pc:sldMk cId="2534259053" sldId="474"/>
        </pc:sldMkLst>
      </pc:sldChg>
      <pc:sldChg chg="del">
        <pc:chgData name="Yi Liu" userId="eb9fa73d484f74de" providerId="LiveId" clId="{DBC21F11-9254-4162-B626-641FA2BA6EEB}" dt="2023-09-18T04:26:21.841" v="112" actId="47"/>
        <pc:sldMkLst>
          <pc:docMk/>
          <pc:sldMk cId="3754433505" sldId="475"/>
        </pc:sldMkLst>
      </pc:sldChg>
      <pc:sldChg chg="del">
        <pc:chgData name="Yi Liu" userId="eb9fa73d484f74de" providerId="LiveId" clId="{DBC21F11-9254-4162-B626-641FA2BA6EEB}" dt="2023-09-18T04:26:21.841" v="112" actId="47"/>
        <pc:sldMkLst>
          <pc:docMk/>
          <pc:sldMk cId="1947951218" sldId="476"/>
        </pc:sldMkLst>
      </pc:sldChg>
      <pc:sldChg chg="del">
        <pc:chgData name="Yi Liu" userId="eb9fa73d484f74de" providerId="LiveId" clId="{DBC21F11-9254-4162-B626-641FA2BA6EEB}" dt="2023-09-18T04:26:21.841" v="112" actId="47"/>
        <pc:sldMkLst>
          <pc:docMk/>
          <pc:sldMk cId="2484466169" sldId="477"/>
        </pc:sldMkLst>
      </pc:sldChg>
      <pc:sldChg chg="add del">
        <pc:chgData name="Yi Liu" userId="eb9fa73d484f74de" providerId="LiveId" clId="{DBC21F11-9254-4162-B626-641FA2BA6EEB}" dt="2023-09-18T06:25:51.410" v="249"/>
        <pc:sldMkLst>
          <pc:docMk/>
          <pc:sldMk cId="2001484407" sldId="478"/>
        </pc:sldMkLst>
      </pc:sldChg>
      <pc:sldChg chg="del">
        <pc:chgData name="Yi Liu" userId="eb9fa73d484f74de" providerId="LiveId" clId="{DBC21F11-9254-4162-B626-641FA2BA6EEB}" dt="2023-09-18T04:26:21.841" v="112" actId="47"/>
        <pc:sldMkLst>
          <pc:docMk/>
          <pc:sldMk cId="2435672642" sldId="479"/>
        </pc:sldMkLst>
      </pc:sldChg>
      <pc:sldChg chg="del">
        <pc:chgData name="Yi Liu" userId="eb9fa73d484f74de" providerId="LiveId" clId="{DBC21F11-9254-4162-B626-641FA2BA6EEB}" dt="2023-09-18T04:26:21.841" v="112" actId="47"/>
        <pc:sldMkLst>
          <pc:docMk/>
          <pc:sldMk cId="1320624693" sldId="480"/>
        </pc:sldMkLst>
      </pc:sldChg>
      <pc:sldChg chg="del">
        <pc:chgData name="Yi Liu" userId="eb9fa73d484f74de" providerId="LiveId" clId="{DBC21F11-9254-4162-B626-641FA2BA6EEB}" dt="2023-09-18T04:26:21.841" v="112" actId="47"/>
        <pc:sldMkLst>
          <pc:docMk/>
          <pc:sldMk cId="2813641502" sldId="481"/>
        </pc:sldMkLst>
      </pc:sldChg>
      <pc:sldChg chg="del">
        <pc:chgData name="Yi Liu" userId="eb9fa73d484f74de" providerId="LiveId" clId="{DBC21F11-9254-4162-B626-641FA2BA6EEB}" dt="2023-09-18T04:26:21.841" v="112" actId="47"/>
        <pc:sldMkLst>
          <pc:docMk/>
          <pc:sldMk cId="567789102" sldId="482"/>
        </pc:sldMkLst>
      </pc:sldChg>
      <pc:sldChg chg="add del">
        <pc:chgData name="Yi Liu" userId="eb9fa73d484f74de" providerId="LiveId" clId="{DBC21F11-9254-4162-B626-641FA2BA6EEB}" dt="2023-09-18T06:25:51.410" v="249"/>
        <pc:sldMkLst>
          <pc:docMk/>
          <pc:sldMk cId="886443471" sldId="483"/>
        </pc:sldMkLst>
      </pc:sldChg>
      <pc:sldChg chg="delSp add del mod delAnim">
        <pc:chgData name="Yi Liu" userId="eb9fa73d484f74de" providerId="LiveId" clId="{DBC21F11-9254-4162-B626-641FA2BA6EEB}" dt="2023-09-18T06:26:43.088" v="260" actId="478"/>
        <pc:sldMkLst>
          <pc:docMk/>
          <pc:sldMk cId="3513210094" sldId="484"/>
        </pc:sldMkLst>
        <pc:spChg chg="del">
          <ac:chgData name="Yi Liu" userId="eb9fa73d484f74de" providerId="LiveId" clId="{DBC21F11-9254-4162-B626-641FA2BA6EEB}" dt="2023-09-18T06:26:43.088" v="260" actId="478"/>
          <ac:spMkLst>
            <pc:docMk/>
            <pc:sldMk cId="3513210094" sldId="484"/>
            <ac:spMk id="7" creationId="{54CE7DA0-5214-4D6A-8445-8802F92EDC7E}"/>
          </ac:spMkLst>
        </pc:spChg>
      </pc:sldChg>
      <pc:sldChg chg="add del">
        <pc:chgData name="Yi Liu" userId="eb9fa73d484f74de" providerId="LiveId" clId="{DBC21F11-9254-4162-B626-641FA2BA6EEB}" dt="2023-09-18T06:25:51.410" v="249"/>
        <pc:sldMkLst>
          <pc:docMk/>
          <pc:sldMk cId="4118113494" sldId="485"/>
        </pc:sldMkLst>
      </pc:sldChg>
      <pc:sldChg chg="add del">
        <pc:chgData name="Yi Liu" userId="eb9fa73d484f74de" providerId="LiveId" clId="{DBC21F11-9254-4162-B626-641FA2BA6EEB}" dt="2023-09-18T06:25:51.410" v="249"/>
        <pc:sldMkLst>
          <pc:docMk/>
          <pc:sldMk cId="2274039027" sldId="486"/>
        </pc:sldMkLst>
      </pc:sldChg>
      <pc:sldChg chg="addSp delSp modSp new mod modClrScheme chgLayout">
        <pc:chgData name="Yi Liu" userId="eb9fa73d484f74de" providerId="LiveId" clId="{DBC21F11-9254-4162-B626-641FA2BA6EEB}" dt="2023-09-18T06:27:27.650" v="276" actId="20577"/>
        <pc:sldMkLst>
          <pc:docMk/>
          <pc:sldMk cId="3774636049" sldId="504"/>
        </pc:sldMkLst>
        <pc:spChg chg="del mod ord">
          <ac:chgData name="Yi Liu" userId="eb9fa73d484f74de" providerId="LiveId" clId="{DBC21F11-9254-4162-B626-641FA2BA6EEB}" dt="2023-09-18T06:27:24.353" v="262" actId="700"/>
          <ac:spMkLst>
            <pc:docMk/>
            <pc:sldMk cId="3774636049" sldId="504"/>
            <ac:spMk id="2" creationId="{D4C5D1AD-A273-4585-B275-47E3E081EAF3}"/>
          </ac:spMkLst>
        </pc:spChg>
        <pc:spChg chg="del mod ord">
          <ac:chgData name="Yi Liu" userId="eb9fa73d484f74de" providerId="LiveId" clId="{DBC21F11-9254-4162-B626-641FA2BA6EEB}" dt="2023-09-18T06:27:24.353" v="262" actId="700"/>
          <ac:spMkLst>
            <pc:docMk/>
            <pc:sldMk cId="3774636049" sldId="504"/>
            <ac:spMk id="3" creationId="{07D91C47-F88C-4DCD-80C4-EB64591C1617}"/>
          </ac:spMkLst>
        </pc:spChg>
        <pc:spChg chg="mod ord">
          <ac:chgData name="Yi Liu" userId="eb9fa73d484f74de" providerId="LiveId" clId="{DBC21F11-9254-4162-B626-641FA2BA6EEB}" dt="2023-09-18T06:27:24.353" v="262" actId="700"/>
          <ac:spMkLst>
            <pc:docMk/>
            <pc:sldMk cId="3774636049" sldId="504"/>
            <ac:spMk id="4" creationId="{7FE28859-FD55-4EA8-AB26-635DD613452D}"/>
          </ac:spMkLst>
        </pc:spChg>
        <pc:spChg chg="add mod ord">
          <ac:chgData name="Yi Liu" userId="eb9fa73d484f74de" providerId="LiveId" clId="{DBC21F11-9254-4162-B626-641FA2BA6EEB}" dt="2023-09-18T06:27:27.650" v="276" actId="20577"/>
          <ac:spMkLst>
            <pc:docMk/>
            <pc:sldMk cId="3774636049" sldId="504"/>
            <ac:spMk id="5" creationId="{40063C82-7989-4C25-9DF5-716E283AD203}"/>
          </ac:spMkLst>
        </pc:spChg>
        <pc:spChg chg="add mod ord">
          <ac:chgData name="Yi Liu" userId="eb9fa73d484f74de" providerId="LiveId" clId="{DBC21F11-9254-4162-B626-641FA2BA6EEB}" dt="2023-09-18T06:27:24.353" v="262" actId="700"/>
          <ac:spMkLst>
            <pc:docMk/>
            <pc:sldMk cId="3774636049" sldId="504"/>
            <ac:spMk id="6" creationId="{F2356873-DDD7-416D-855C-C3BF7A7153C1}"/>
          </ac:spMkLst>
        </pc:spChg>
      </pc:sldChg>
      <pc:sldChg chg="add del">
        <pc:chgData name="Yi Liu" userId="eb9fa73d484f74de" providerId="LiveId" clId="{DBC21F11-9254-4162-B626-641FA2BA6EEB}" dt="2023-09-18T06:32:12.149" v="484" actId="47"/>
        <pc:sldMkLst>
          <pc:docMk/>
          <pc:sldMk cId="3866681792" sldId="505"/>
        </pc:sldMkLst>
      </pc:sldChg>
      <pc:sldChg chg="addSp delSp modSp new mod modClrScheme modAnim chgLayout">
        <pc:chgData name="Yi Liu" userId="eb9fa73d484f74de" providerId="LiveId" clId="{DBC21F11-9254-4162-B626-641FA2BA6EEB}" dt="2023-09-18T06:32:08.396" v="482"/>
        <pc:sldMkLst>
          <pc:docMk/>
          <pc:sldMk cId="1455220966" sldId="506"/>
        </pc:sldMkLst>
        <pc:spChg chg="del mod ord">
          <ac:chgData name="Yi Liu" userId="eb9fa73d484f74de" providerId="LiveId" clId="{DBC21F11-9254-4162-B626-641FA2BA6EEB}" dt="2023-09-18T06:27:42.019" v="279" actId="700"/>
          <ac:spMkLst>
            <pc:docMk/>
            <pc:sldMk cId="1455220966" sldId="506"/>
            <ac:spMk id="2" creationId="{EE4646BB-9F07-432C-AA04-791EC6FEE439}"/>
          </ac:spMkLst>
        </pc:spChg>
        <pc:spChg chg="del mod ord">
          <ac:chgData name="Yi Liu" userId="eb9fa73d484f74de" providerId="LiveId" clId="{DBC21F11-9254-4162-B626-641FA2BA6EEB}" dt="2023-09-18T06:27:42.019" v="279" actId="700"/>
          <ac:spMkLst>
            <pc:docMk/>
            <pc:sldMk cId="1455220966" sldId="506"/>
            <ac:spMk id="3" creationId="{11764641-15C1-4F59-A567-6A28710D6A59}"/>
          </ac:spMkLst>
        </pc:spChg>
        <pc:spChg chg="mod ord">
          <ac:chgData name="Yi Liu" userId="eb9fa73d484f74de" providerId="LiveId" clId="{DBC21F11-9254-4162-B626-641FA2BA6EEB}" dt="2023-09-18T06:27:42.019" v="279" actId="700"/>
          <ac:spMkLst>
            <pc:docMk/>
            <pc:sldMk cId="1455220966" sldId="506"/>
            <ac:spMk id="4" creationId="{D0C81B07-8953-419D-9E2B-BC53E6CC0028}"/>
          </ac:spMkLst>
        </pc:spChg>
        <pc:spChg chg="add mod ord">
          <ac:chgData name="Yi Liu" userId="eb9fa73d484f74de" providerId="LiveId" clId="{DBC21F11-9254-4162-B626-641FA2BA6EEB}" dt="2023-09-18T06:27:43.680" v="287" actId="20577"/>
          <ac:spMkLst>
            <pc:docMk/>
            <pc:sldMk cId="1455220966" sldId="506"/>
            <ac:spMk id="5" creationId="{6AE46C03-A77A-4D36-ABA7-83407D323DA5}"/>
          </ac:spMkLst>
        </pc:spChg>
        <pc:spChg chg="add mod ord">
          <ac:chgData name="Yi Liu" userId="eb9fa73d484f74de" providerId="LiveId" clId="{DBC21F11-9254-4162-B626-641FA2BA6EEB}" dt="2023-09-18T06:30:04.739" v="320" actId="20577"/>
          <ac:spMkLst>
            <pc:docMk/>
            <pc:sldMk cId="1455220966" sldId="506"/>
            <ac:spMk id="6" creationId="{5FEE7100-AD61-4420-BA73-56F92C0537DC}"/>
          </ac:spMkLst>
        </pc:spChg>
        <pc:spChg chg="add mod">
          <ac:chgData name="Yi Liu" userId="eb9fa73d484f74de" providerId="LiveId" clId="{DBC21F11-9254-4162-B626-641FA2BA6EEB}" dt="2023-09-18T06:31:40.523" v="480" actId="20577"/>
          <ac:spMkLst>
            <pc:docMk/>
            <pc:sldMk cId="1455220966" sldId="506"/>
            <ac:spMk id="8" creationId="{73D12CF1-1E7C-4C58-96EF-E5F691338A47}"/>
          </ac:spMkLst>
        </pc:spChg>
      </pc:sldChg>
      <pc:sldChg chg="add del">
        <pc:chgData name="Yi Liu" userId="eb9fa73d484f74de" providerId="LiveId" clId="{DBC21F11-9254-4162-B626-641FA2BA6EEB}" dt="2023-09-18T06:55:03.770" v="616" actId="47"/>
        <pc:sldMkLst>
          <pc:docMk/>
          <pc:sldMk cId="3781956176" sldId="507"/>
        </pc:sldMkLst>
      </pc:sldChg>
      <pc:sldChg chg="addSp delSp modSp new mod modAnim">
        <pc:chgData name="Yi Liu" userId="eb9fa73d484f74de" providerId="LiveId" clId="{DBC21F11-9254-4162-B626-641FA2BA6EEB}" dt="2023-09-18T06:35:59.375" v="525" actId="1076"/>
        <pc:sldMkLst>
          <pc:docMk/>
          <pc:sldMk cId="1310826322" sldId="508"/>
        </pc:sldMkLst>
        <pc:spChg chg="mod">
          <ac:chgData name="Yi Liu" userId="eb9fa73d484f74de" providerId="LiveId" clId="{DBC21F11-9254-4162-B626-641FA2BA6EEB}" dt="2023-09-18T06:32:23.723" v="510" actId="20577"/>
          <ac:spMkLst>
            <pc:docMk/>
            <pc:sldMk cId="1310826322" sldId="508"/>
            <ac:spMk id="2" creationId="{60C322DE-9766-4BF1-B753-591CC9378210}"/>
          </ac:spMkLst>
        </pc:spChg>
        <pc:spChg chg="del">
          <ac:chgData name="Yi Liu" userId="eb9fa73d484f74de" providerId="LiveId" clId="{DBC21F11-9254-4162-B626-641FA2BA6EEB}" dt="2023-09-18T06:32:37.513" v="512" actId="478"/>
          <ac:spMkLst>
            <pc:docMk/>
            <pc:sldMk cId="1310826322" sldId="508"/>
            <ac:spMk id="3" creationId="{9A2ED51F-6458-450B-9BC5-C5CC9E1CC270}"/>
          </ac:spMkLst>
        </pc:spChg>
        <pc:spChg chg="add mod">
          <ac:chgData name="Yi Liu" userId="eb9fa73d484f74de" providerId="LiveId" clId="{DBC21F11-9254-4162-B626-641FA2BA6EEB}" dt="2023-09-18T06:35:53.674" v="524" actId="1076"/>
          <ac:spMkLst>
            <pc:docMk/>
            <pc:sldMk cId="1310826322" sldId="508"/>
            <ac:spMk id="5" creationId="{9D7BA9FB-0AEE-408C-8CB3-CD44085B5EEE}"/>
          </ac:spMkLst>
        </pc:spChg>
        <pc:spChg chg="add mod">
          <ac:chgData name="Yi Liu" userId="eb9fa73d484f74de" providerId="LiveId" clId="{DBC21F11-9254-4162-B626-641FA2BA6EEB}" dt="2023-09-18T06:32:33.943" v="511"/>
          <ac:spMkLst>
            <pc:docMk/>
            <pc:sldMk cId="1310826322" sldId="508"/>
            <ac:spMk id="8" creationId="{8DD1E63A-1287-48C0-898F-48BD6F104461}"/>
          </ac:spMkLst>
        </pc:spChg>
        <pc:spChg chg="add mod">
          <ac:chgData name="Yi Liu" userId="eb9fa73d484f74de" providerId="LiveId" clId="{DBC21F11-9254-4162-B626-641FA2BA6EEB}" dt="2023-09-18T06:32:33.943" v="511"/>
          <ac:spMkLst>
            <pc:docMk/>
            <pc:sldMk cId="1310826322" sldId="508"/>
            <ac:spMk id="9" creationId="{DCAE17A4-02C9-4C65-9AAC-4564963F5D9E}"/>
          </ac:spMkLst>
        </pc:spChg>
        <pc:spChg chg="add mod">
          <ac:chgData name="Yi Liu" userId="eb9fa73d484f74de" providerId="LiveId" clId="{DBC21F11-9254-4162-B626-641FA2BA6EEB}" dt="2023-09-18T06:32:33.943" v="511"/>
          <ac:spMkLst>
            <pc:docMk/>
            <pc:sldMk cId="1310826322" sldId="508"/>
            <ac:spMk id="10" creationId="{0D5EDF76-20A3-4DF1-89DC-508593FE2596}"/>
          </ac:spMkLst>
        </pc:spChg>
        <pc:spChg chg="add mod">
          <ac:chgData name="Yi Liu" userId="eb9fa73d484f74de" providerId="LiveId" clId="{DBC21F11-9254-4162-B626-641FA2BA6EEB}" dt="2023-09-18T06:32:33.943" v="511"/>
          <ac:spMkLst>
            <pc:docMk/>
            <pc:sldMk cId="1310826322" sldId="508"/>
            <ac:spMk id="11" creationId="{361ED810-2552-432E-81BB-E54469EA7E0E}"/>
          </ac:spMkLst>
        </pc:spChg>
        <pc:spChg chg="add mod">
          <ac:chgData name="Yi Liu" userId="eb9fa73d484f74de" providerId="LiveId" clId="{DBC21F11-9254-4162-B626-641FA2BA6EEB}" dt="2023-09-18T06:33:56.875" v="517" actId="207"/>
          <ac:spMkLst>
            <pc:docMk/>
            <pc:sldMk cId="1310826322" sldId="508"/>
            <ac:spMk id="12" creationId="{B248D536-89EA-41C0-9B0A-8A53F147D542}"/>
          </ac:spMkLst>
        </pc:spChg>
        <pc:spChg chg="add mod">
          <ac:chgData name="Yi Liu" userId="eb9fa73d484f74de" providerId="LiveId" clId="{DBC21F11-9254-4162-B626-641FA2BA6EEB}" dt="2023-09-18T06:33:48.901" v="516" actId="207"/>
          <ac:spMkLst>
            <pc:docMk/>
            <pc:sldMk cId="1310826322" sldId="508"/>
            <ac:spMk id="13" creationId="{4BBD99E1-D636-4FBA-98D6-0069FDE38B6D}"/>
          </ac:spMkLst>
        </pc:spChg>
        <pc:spChg chg="add mod">
          <ac:chgData name="Yi Liu" userId="eb9fa73d484f74de" providerId="LiveId" clId="{DBC21F11-9254-4162-B626-641FA2BA6EEB}" dt="2023-09-18T06:35:59.375" v="525" actId="1076"/>
          <ac:spMkLst>
            <pc:docMk/>
            <pc:sldMk cId="1310826322" sldId="508"/>
            <ac:spMk id="14" creationId="{0DB7EA30-4582-4542-9CEA-55F5ED4EAF7A}"/>
          </ac:spMkLst>
        </pc:spChg>
        <pc:graphicFrameChg chg="add mod">
          <ac:chgData name="Yi Liu" userId="eb9fa73d484f74de" providerId="LiveId" clId="{DBC21F11-9254-4162-B626-641FA2BA6EEB}" dt="2023-09-18T06:32:33.943" v="511"/>
          <ac:graphicFrameMkLst>
            <pc:docMk/>
            <pc:sldMk cId="1310826322" sldId="508"/>
            <ac:graphicFrameMk id="6" creationId="{3FAD6BC9-B90B-490B-B7DE-DC1AA803F913}"/>
          </ac:graphicFrameMkLst>
        </pc:graphicFrameChg>
        <pc:graphicFrameChg chg="add mod">
          <ac:chgData name="Yi Liu" userId="eb9fa73d484f74de" providerId="LiveId" clId="{DBC21F11-9254-4162-B626-641FA2BA6EEB}" dt="2023-09-18T06:32:33.943" v="511"/>
          <ac:graphicFrameMkLst>
            <pc:docMk/>
            <pc:sldMk cId="1310826322" sldId="508"/>
            <ac:graphicFrameMk id="7" creationId="{338756C6-F4C0-486B-978A-2311830B668C}"/>
          </ac:graphicFrameMkLst>
        </pc:graphicFrameChg>
      </pc:sldChg>
      <pc:sldChg chg="add del">
        <pc:chgData name="Yi Liu" userId="eb9fa73d484f74de" providerId="LiveId" clId="{DBC21F11-9254-4162-B626-641FA2BA6EEB}" dt="2023-09-18T06:55:02.031" v="615" actId="47"/>
        <pc:sldMkLst>
          <pc:docMk/>
          <pc:sldMk cId="2803135832" sldId="509"/>
        </pc:sldMkLst>
      </pc:sldChg>
      <pc:sldChg chg="addSp delSp modSp new mod delAnim modAnim">
        <pc:chgData name="Yi Liu" userId="eb9fa73d484f74de" providerId="LiveId" clId="{DBC21F11-9254-4162-B626-641FA2BA6EEB}" dt="2023-09-18T12:09:24.713" v="2712" actId="478"/>
        <pc:sldMkLst>
          <pc:docMk/>
          <pc:sldMk cId="2595305584" sldId="510"/>
        </pc:sldMkLst>
        <pc:spChg chg="mod">
          <ac:chgData name="Yi Liu" userId="eb9fa73d484f74de" providerId="LiveId" clId="{DBC21F11-9254-4162-B626-641FA2BA6EEB}" dt="2023-09-18T06:37:34.427" v="560" actId="20577"/>
          <ac:spMkLst>
            <pc:docMk/>
            <pc:sldMk cId="2595305584" sldId="510"/>
            <ac:spMk id="2" creationId="{87B1F0A7-EC88-4003-A652-271DB06BEB4A}"/>
          </ac:spMkLst>
        </pc:spChg>
        <pc:spChg chg="mod">
          <ac:chgData name="Yi Liu" userId="eb9fa73d484f74de" providerId="LiveId" clId="{DBC21F11-9254-4162-B626-641FA2BA6EEB}" dt="2023-09-18T06:37:45.717" v="561"/>
          <ac:spMkLst>
            <pc:docMk/>
            <pc:sldMk cId="2595305584" sldId="510"/>
            <ac:spMk id="3" creationId="{E50B9A7D-AE2C-4879-A878-50CFBC6567F9}"/>
          </ac:spMkLst>
        </pc:spChg>
        <pc:spChg chg="mod">
          <ac:chgData name="Yi Liu" userId="eb9fa73d484f74de" providerId="LiveId" clId="{DBC21F11-9254-4162-B626-641FA2BA6EEB}" dt="2023-09-18T06:49:16.314" v="563" actId="1076"/>
          <ac:spMkLst>
            <pc:docMk/>
            <pc:sldMk cId="2595305584" sldId="510"/>
            <ac:spMk id="4" creationId="{BFCB9E93-D0A7-4C57-AAEC-AE73D9E5A732}"/>
          </ac:spMkLst>
        </pc:spChg>
        <pc:spChg chg="add mod">
          <ac:chgData name="Yi Liu" userId="eb9fa73d484f74de" providerId="LiveId" clId="{DBC21F11-9254-4162-B626-641FA2BA6EEB}" dt="2023-09-18T06:51:49.412" v="595" actId="20577"/>
          <ac:spMkLst>
            <pc:docMk/>
            <pc:sldMk cId="2595305584" sldId="510"/>
            <ac:spMk id="5" creationId="{5491CEAF-B7F7-4E05-865A-C70AEB1AFE84}"/>
          </ac:spMkLst>
        </pc:spChg>
        <pc:spChg chg="add mod">
          <ac:chgData name="Yi Liu" userId="eb9fa73d484f74de" providerId="LiveId" clId="{DBC21F11-9254-4162-B626-641FA2BA6EEB}" dt="2023-09-18T06:49:16.314" v="563" actId="1076"/>
          <ac:spMkLst>
            <pc:docMk/>
            <pc:sldMk cId="2595305584" sldId="510"/>
            <ac:spMk id="8" creationId="{EE6DD1AF-EE9E-440C-93B5-FB85D4F2EFEF}"/>
          </ac:spMkLst>
        </pc:spChg>
        <pc:spChg chg="add mod">
          <ac:chgData name="Yi Liu" userId="eb9fa73d484f74de" providerId="LiveId" clId="{DBC21F11-9254-4162-B626-641FA2BA6EEB}" dt="2023-09-18T06:52:58.646" v="606" actId="1076"/>
          <ac:spMkLst>
            <pc:docMk/>
            <pc:sldMk cId="2595305584" sldId="510"/>
            <ac:spMk id="9" creationId="{6A295198-BDD0-45D8-A86C-F2E6577EEB7B}"/>
          </ac:spMkLst>
        </pc:spChg>
        <pc:spChg chg="add mod">
          <ac:chgData name="Yi Liu" userId="eb9fa73d484f74de" providerId="LiveId" clId="{DBC21F11-9254-4162-B626-641FA2BA6EEB}" dt="2023-09-18T06:49:49.888" v="565" actId="207"/>
          <ac:spMkLst>
            <pc:docMk/>
            <pc:sldMk cId="2595305584" sldId="510"/>
            <ac:spMk id="10" creationId="{151CD331-25E3-4212-8D67-BEEC985D8371}"/>
          </ac:spMkLst>
        </pc:spChg>
        <pc:spChg chg="add mod">
          <ac:chgData name="Yi Liu" userId="eb9fa73d484f74de" providerId="LiveId" clId="{DBC21F11-9254-4162-B626-641FA2BA6EEB}" dt="2023-09-18T06:49:40.078" v="564" actId="207"/>
          <ac:spMkLst>
            <pc:docMk/>
            <pc:sldMk cId="2595305584" sldId="510"/>
            <ac:spMk id="11" creationId="{8FEF9667-A65A-4CBD-98A1-D7AFDFB66FB5}"/>
          </ac:spMkLst>
        </pc:spChg>
        <pc:spChg chg="add mod">
          <ac:chgData name="Yi Liu" userId="eb9fa73d484f74de" providerId="LiveId" clId="{DBC21F11-9254-4162-B626-641FA2BA6EEB}" dt="2023-09-18T06:53:03.567" v="607" actId="1076"/>
          <ac:spMkLst>
            <pc:docMk/>
            <pc:sldMk cId="2595305584" sldId="510"/>
            <ac:spMk id="12" creationId="{B1702E78-CEFF-4DEC-B8D0-BD5419DE1102}"/>
          </ac:spMkLst>
        </pc:spChg>
        <pc:spChg chg="add mod">
          <ac:chgData name="Yi Liu" userId="eb9fa73d484f74de" providerId="LiveId" clId="{DBC21F11-9254-4162-B626-641FA2BA6EEB}" dt="2023-09-18T06:49:53.949" v="566" actId="207"/>
          <ac:spMkLst>
            <pc:docMk/>
            <pc:sldMk cId="2595305584" sldId="510"/>
            <ac:spMk id="13" creationId="{D1CE3CCB-76B0-4693-B7B0-1BBFC37A9488}"/>
          </ac:spMkLst>
        </pc:spChg>
        <pc:spChg chg="add del mod">
          <ac:chgData name="Yi Liu" userId="eb9fa73d484f74de" providerId="LiveId" clId="{DBC21F11-9254-4162-B626-641FA2BA6EEB}" dt="2023-09-18T12:09:24.713" v="2712" actId="478"/>
          <ac:spMkLst>
            <pc:docMk/>
            <pc:sldMk cId="2595305584" sldId="510"/>
            <ac:spMk id="14" creationId="{2C0037BA-5E53-4E74-84F1-6E717A75027A}"/>
          </ac:spMkLst>
        </pc:spChg>
        <pc:graphicFrameChg chg="add mod modGraphic">
          <ac:chgData name="Yi Liu" userId="eb9fa73d484f74de" providerId="LiveId" clId="{DBC21F11-9254-4162-B626-641FA2BA6EEB}" dt="2023-09-18T06:52:48.889" v="605" actId="20577"/>
          <ac:graphicFrameMkLst>
            <pc:docMk/>
            <pc:sldMk cId="2595305584" sldId="510"/>
            <ac:graphicFrameMk id="6" creationId="{AAEDD701-C328-4068-969A-DFE6A45160A3}"/>
          </ac:graphicFrameMkLst>
        </pc:graphicFrameChg>
        <pc:graphicFrameChg chg="add mod">
          <ac:chgData name="Yi Liu" userId="eb9fa73d484f74de" providerId="LiveId" clId="{DBC21F11-9254-4162-B626-641FA2BA6EEB}" dt="2023-09-18T06:49:16.314" v="563" actId="1076"/>
          <ac:graphicFrameMkLst>
            <pc:docMk/>
            <pc:sldMk cId="2595305584" sldId="510"/>
            <ac:graphicFrameMk id="7" creationId="{859A874A-6F80-47AB-A11D-360277DD146C}"/>
          </ac:graphicFrameMkLst>
        </pc:graphicFrameChg>
      </pc:sldChg>
      <pc:sldChg chg="addSp modSp new mod modAnim">
        <pc:chgData name="Yi Liu" userId="eb9fa73d484f74de" providerId="LiveId" clId="{DBC21F11-9254-4162-B626-641FA2BA6EEB}" dt="2023-09-18T06:58:24.106" v="642"/>
        <pc:sldMkLst>
          <pc:docMk/>
          <pc:sldMk cId="1416635554" sldId="511"/>
        </pc:sldMkLst>
        <pc:spChg chg="mod">
          <ac:chgData name="Yi Liu" userId="eb9fa73d484f74de" providerId="LiveId" clId="{DBC21F11-9254-4162-B626-641FA2BA6EEB}" dt="2023-09-18T06:55:19.833" v="630" actId="20577"/>
          <ac:spMkLst>
            <pc:docMk/>
            <pc:sldMk cId="1416635554" sldId="511"/>
            <ac:spMk id="2" creationId="{0FB3E9EB-48E8-48CC-BE1A-C26318DF9051}"/>
          </ac:spMkLst>
        </pc:spChg>
        <pc:spChg chg="mod">
          <ac:chgData name="Yi Liu" userId="eb9fa73d484f74de" providerId="LiveId" clId="{DBC21F11-9254-4162-B626-641FA2BA6EEB}" dt="2023-09-18T06:56:25.639" v="634"/>
          <ac:spMkLst>
            <pc:docMk/>
            <pc:sldMk cId="1416635554" sldId="511"/>
            <ac:spMk id="3" creationId="{3798F8FF-1115-4FD5-B120-A89715657F40}"/>
          </ac:spMkLst>
        </pc:spChg>
        <pc:spChg chg="add mod">
          <ac:chgData name="Yi Liu" userId="eb9fa73d484f74de" providerId="LiveId" clId="{DBC21F11-9254-4162-B626-641FA2BA6EEB}" dt="2023-09-18T06:56:44.414" v="637" actId="2711"/>
          <ac:spMkLst>
            <pc:docMk/>
            <pc:sldMk cId="1416635554" sldId="511"/>
            <ac:spMk id="5" creationId="{EF33BEBB-EF3D-4F8E-9F34-6C6F23D95C3A}"/>
          </ac:spMkLst>
        </pc:spChg>
        <pc:spChg chg="add mod">
          <ac:chgData name="Yi Liu" userId="eb9fa73d484f74de" providerId="LiveId" clId="{DBC21F11-9254-4162-B626-641FA2BA6EEB}" dt="2023-09-18T06:57:39.373" v="640" actId="2711"/>
          <ac:spMkLst>
            <pc:docMk/>
            <pc:sldMk cId="1416635554" sldId="511"/>
            <ac:spMk id="6" creationId="{11730682-F402-407C-A563-491463AF7EAE}"/>
          </ac:spMkLst>
        </pc:spChg>
        <pc:spChg chg="add mod">
          <ac:chgData name="Yi Liu" userId="eb9fa73d484f74de" providerId="LiveId" clId="{DBC21F11-9254-4162-B626-641FA2BA6EEB}" dt="2023-09-18T06:57:44.561" v="641" actId="1076"/>
          <ac:spMkLst>
            <pc:docMk/>
            <pc:sldMk cId="1416635554" sldId="511"/>
            <ac:spMk id="7" creationId="{C5B79CBE-FE7F-43E5-95F6-DF52F8E98A66}"/>
          </ac:spMkLst>
        </pc:spChg>
      </pc:sldChg>
      <pc:sldChg chg="addSp modSp new mod modAnim">
        <pc:chgData name="Yi Liu" userId="eb9fa73d484f74de" providerId="LiveId" clId="{DBC21F11-9254-4162-B626-641FA2BA6EEB}" dt="2023-09-18T06:59:38.744" v="670" actId="1076"/>
        <pc:sldMkLst>
          <pc:docMk/>
          <pc:sldMk cId="1885813090" sldId="512"/>
        </pc:sldMkLst>
        <pc:spChg chg="mod">
          <ac:chgData name="Yi Liu" userId="eb9fa73d484f74de" providerId="LiveId" clId="{DBC21F11-9254-4162-B626-641FA2BA6EEB}" dt="2023-09-18T06:58:52.486" v="665" actId="20577"/>
          <ac:spMkLst>
            <pc:docMk/>
            <pc:sldMk cId="1885813090" sldId="512"/>
            <ac:spMk id="2" creationId="{17186DAA-5735-4F51-87A8-3F25EBAB04B7}"/>
          </ac:spMkLst>
        </pc:spChg>
        <pc:spChg chg="mod">
          <ac:chgData name="Yi Liu" userId="eb9fa73d484f74de" providerId="LiveId" clId="{DBC21F11-9254-4162-B626-641FA2BA6EEB}" dt="2023-09-18T06:59:12.563" v="667" actId="20577"/>
          <ac:spMkLst>
            <pc:docMk/>
            <pc:sldMk cId="1885813090" sldId="512"/>
            <ac:spMk id="3" creationId="{F0AB5F3C-C947-425D-87A1-AB8A0F278371}"/>
          </ac:spMkLst>
        </pc:spChg>
        <pc:spChg chg="add mod">
          <ac:chgData name="Yi Liu" userId="eb9fa73d484f74de" providerId="LiveId" clId="{DBC21F11-9254-4162-B626-641FA2BA6EEB}" dt="2023-09-18T06:59:32.930" v="669" actId="1076"/>
          <ac:spMkLst>
            <pc:docMk/>
            <pc:sldMk cId="1885813090" sldId="512"/>
            <ac:spMk id="7" creationId="{742B6995-1FAA-45AE-B2A5-ACAEA383D9DF}"/>
          </ac:spMkLst>
        </pc:spChg>
        <pc:spChg chg="add mod">
          <ac:chgData name="Yi Liu" userId="eb9fa73d484f74de" providerId="LiveId" clId="{DBC21F11-9254-4162-B626-641FA2BA6EEB}" dt="2023-09-18T06:59:32.930" v="669" actId="1076"/>
          <ac:spMkLst>
            <pc:docMk/>
            <pc:sldMk cId="1885813090" sldId="512"/>
            <ac:spMk id="9" creationId="{F55C649E-EC16-48A0-844B-84A41CC50FA2}"/>
          </ac:spMkLst>
        </pc:spChg>
        <pc:spChg chg="add mod">
          <ac:chgData name="Yi Liu" userId="eb9fa73d484f74de" providerId="LiveId" clId="{DBC21F11-9254-4162-B626-641FA2BA6EEB}" dt="2023-09-18T06:59:32.930" v="669" actId="1076"/>
          <ac:spMkLst>
            <pc:docMk/>
            <pc:sldMk cId="1885813090" sldId="512"/>
            <ac:spMk id="10" creationId="{EB25FAE4-F185-409C-BC0F-9E59879679A3}"/>
          </ac:spMkLst>
        </pc:spChg>
        <pc:spChg chg="add mod">
          <ac:chgData name="Yi Liu" userId="eb9fa73d484f74de" providerId="LiveId" clId="{DBC21F11-9254-4162-B626-641FA2BA6EEB}" dt="2023-09-18T06:59:38.744" v="670" actId="1076"/>
          <ac:spMkLst>
            <pc:docMk/>
            <pc:sldMk cId="1885813090" sldId="512"/>
            <ac:spMk id="11" creationId="{F12BD008-A5A4-4715-A194-5B868194B34E}"/>
          </ac:spMkLst>
        </pc:spChg>
        <pc:graphicFrameChg chg="add mod">
          <ac:chgData name="Yi Liu" userId="eb9fa73d484f74de" providerId="LiveId" clId="{DBC21F11-9254-4162-B626-641FA2BA6EEB}" dt="2023-09-18T06:59:32.930" v="669" actId="1076"/>
          <ac:graphicFrameMkLst>
            <pc:docMk/>
            <pc:sldMk cId="1885813090" sldId="512"/>
            <ac:graphicFrameMk id="5" creationId="{ABD6AF06-377F-4DCD-92B7-1A3444E35673}"/>
          </ac:graphicFrameMkLst>
        </pc:graphicFrameChg>
        <pc:graphicFrameChg chg="add mod">
          <ac:chgData name="Yi Liu" userId="eb9fa73d484f74de" providerId="LiveId" clId="{DBC21F11-9254-4162-B626-641FA2BA6EEB}" dt="2023-09-18T06:59:32.930" v="669" actId="1076"/>
          <ac:graphicFrameMkLst>
            <pc:docMk/>
            <pc:sldMk cId="1885813090" sldId="512"/>
            <ac:graphicFrameMk id="6" creationId="{D0FB50FE-8967-4982-AC9F-A53F4DFBD586}"/>
          </ac:graphicFrameMkLst>
        </pc:graphicFrameChg>
        <pc:graphicFrameChg chg="add mod">
          <ac:chgData name="Yi Liu" userId="eb9fa73d484f74de" providerId="LiveId" clId="{DBC21F11-9254-4162-B626-641FA2BA6EEB}" dt="2023-09-18T06:59:32.930" v="669" actId="1076"/>
          <ac:graphicFrameMkLst>
            <pc:docMk/>
            <pc:sldMk cId="1885813090" sldId="512"/>
            <ac:graphicFrameMk id="8" creationId="{B38CE5A7-ABE2-4E23-AC6E-F162EAC80C86}"/>
          </ac:graphicFrameMkLst>
        </pc:graphicFrameChg>
      </pc:sldChg>
      <pc:sldChg chg="addSp delSp modSp new mod modAnim">
        <pc:chgData name="Yi Liu" userId="eb9fa73d484f74de" providerId="LiveId" clId="{DBC21F11-9254-4162-B626-641FA2BA6EEB}" dt="2023-09-18T12:21:44.872" v="2728" actId="13926"/>
        <pc:sldMkLst>
          <pc:docMk/>
          <pc:sldMk cId="1315671743" sldId="513"/>
        </pc:sldMkLst>
        <pc:spChg chg="mod">
          <ac:chgData name="Yi Liu" userId="eb9fa73d484f74de" providerId="LiveId" clId="{DBC21F11-9254-4162-B626-641FA2BA6EEB}" dt="2023-09-18T07:00:09.258" v="702" actId="20577"/>
          <ac:spMkLst>
            <pc:docMk/>
            <pc:sldMk cId="1315671743" sldId="513"/>
            <ac:spMk id="2" creationId="{913EBADF-B612-4F23-9A44-B1DD4F83E967}"/>
          </ac:spMkLst>
        </pc:spChg>
        <pc:spChg chg="add del">
          <ac:chgData name="Yi Liu" userId="eb9fa73d484f74de" providerId="LiveId" clId="{DBC21F11-9254-4162-B626-641FA2BA6EEB}" dt="2023-09-18T07:00:26.104" v="705" actId="478"/>
          <ac:spMkLst>
            <pc:docMk/>
            <pc:sldMk cId="1315671743" sldId="513"/>
            <ac:spMk id="3" creationId="{B067A44E-628B-43F4-98F8-417D5B9FC238}"/>
          </ac:spMkLst>
        </pc:spChg>
        <pc:spChg chg="add del mod">
          <ac:chgData name="Yi Liu" userId="eb9fa73d484f74de" providerId="LiveId" clId="{DBC21F11-9254-4162-B626-641FA2BA6EEB}" dt="2023-09-18T07:00:23.823" v="704"/>
          <ac:spMkLst>
            <pc:docMk/>
            <pc:sldMk cId="1315671743" sldId="513"/>
            <ac:spMk id="5" creationId="{38349439-2627-44E9-8C4A-6DFBCB79D688}"/>
          </ac:spMkLst>
        </pc:spChg>
        <pc:spChg chg="add del mod">
          <ac:chgData name="Yi Liu" userId="eb9fa73d484f74de" providerId="LiveId" clId="{DBC21F11-9254-4162-B626-641FA2BA6EEB}" dt="2023-09-18T07:00:29.139" v="707"/>
          <ac:spMkLst>
            <pc:docMk/>
            <pc:sldMk cId="1315671743" sldId="513"/>
            <ac:spMk id="6" creationId="{511A8AD2-CFFC-4FD0-A89E-E3B3DFF09D99}"/>
          </ac:spMkLst>
        </pc:spChg>
        <pc:spChg chg="add mod">
          <ac:chgData name="Yi Liu" userId="eb9fa73d484f74de" providerId="LiveId" clId="{DBC21F11-9254-4162-B626-641FA2BA6EEB}" dt="2023-09-18T12:09:53.884" v="2719" actId="20577"/>
          <ac:spMkLst>
            <pc:docMk/>
            <pc:sldMk cId="1315671743" sldId="513"/>
            <ac:spMk id="7" creationId="{107E8355-4D2C-4F38-BD8A-92A3DC2B51E9}"/>
          </ac:spMkLst>
        </pc:spChg>
        <pc:spChg chg="add del mod">
          <ac:chgData name="Yi Liu" userId="eb9fa73d484f74de" providerId="LiveId" clId="{DBC21F11-9254-4162-B626-641FA2BA6EEB}" dt="2023-09-18T07:02:46.763" v="860"/>
          <ac:spMkLst>
            <pc:docMk/>
            <pc:sldMk cId="1315671743" sldId="513"/>
            <ac:spMk id="8" creationId="{A781D2C2-D7B7-47F6-B6C7-54609ECE4C89}"/>
          </ac:spMkLst>
        </pc:spChg>
        <pc:spChg chg="add mod">
          <ac:chgData name="Yi Liu" userId="eb9fa73d484f74de" providerId="LiveId" clId="{DBC21F11-9254-4162-B626-641FA2BA6EEB}" dt="2023-09-18T07:03:26.325" v="903" actId="1076"/>
          <ac:spMkLst>
            <pc:docMk/>
            <pc:sldMk cId="1315671743" sldId="513"/>
            <ac:spMk id="9" creationId="{2574A277-7E0C-42ED-8CE9-5AA8DCCF1839}"/>
          </ac:spMkLst>
        </pc:spChg>
        <pc:spChg chg="add mod">
          <ac:chgData name="Yi Liu" userId="eb9fa73d484f74de" providerId="LiveId" clId="{DBC21F11-9254-4162-B626-641FA2BA6EEB}" dt="2023-09-18T12:21:44.872" v="2728" actId="13926"/>
          <ac:spMkLst>
            <pc:docMk/>
            <pc:sldMk cId="1315671743" sldId="513"/>
            <ac:spMk id="10" creationId="{25273C86-5245-43C6-B360-4B989BB0A473}"/>
          </ac:spMkLst>
        </pc:spChg>
      </pc:sldChg>
      <pc:sldChg chg="addSp delSp modSp new mod modClrScheme chgLayout">
        <pc:chgData name="Yi Liu" userId="eb9fa73d484f74de" providerId="LiveId" clId="{DBC21F11-9254-4162-B626-641FA2BA6EEB}" dt="2023-09-18T07:03:42.648" v="922" actId="20577"/>
        <pc:sldMkLst>
          <pc:docMk/>
          <pc:sldMk cId="2536734843" sldId="514"/>
        </pc:sldMkLst>
        <pc:spChg chg="del mod ord">
          <ac:chgData name="Yi Liu" userId="eb9fa73d484f74de" providerId="LiveId" clId="{DBC21F11-9254-4162-B626-641FA2BA6EEB}" dt="2023-09-18T07:03:39.259" v="905" actId="700"/>
          <ac:spMkLst>
            <pc:docMk/>
            <pc:sldMk cId="2536734843" sldId="514"/>
            <ac:spMk id="2" creationId="{4964DB0B-2DE1-4E73-8457-74B87DE5E94E}"/>
          </ac:spMkLst>
        </pc:spChg>
        <pc:spChg chg="del mod ord">
          <ac:chgData name="Yi Liu" userId="eb9fa73d484f74de" providerId="LiveId" clId="{DBC21F11-9254-4162-B626-641FA2BA6EEB}" dt="2023-09-18T07:03:39.259" v="905" actId="700"/>
          <ac:spMkLst>
            <pc:docMk/>
            <pc:sldMk cId="2536734843" sldId="514"/>
            <ac:spMk id="3" creationId="{0C606893-397D-4934-82B5-D00D36B83E72}"/>
          </ac:spMkLst>
        </pc:spChg>
        <pc:spChg chg="mod ord">
          <ac:chgData name="Yi Liu" userId="eb9fa73d484f74de" providerId="LiveId" clId="{DBC21F11-9254-4162-B626-641FA2BA6EEB}" dt="2023-09-18T07:03:39.259" v="905" actId="700"/>
          <ac:spMkLst>
            <pc:docMk/>
            <pc:sldMk cId="2536734843" sldId="514"/>
            <ac:spMk id="4" creationId="{82497479-ACC9-4266-A04F-A0F8D0E2F3CF}"/>
          </ac:spMkLst>
        </pc:spChg>
        <pc:spChg chg="add mod ord">
          <ac:chgData name="Yi Liu" userId="eb9fa73d484f74de" providerId="LiveId" clId="{DBC21F11-9254-4162-B626-641FA2BA6EEB}" dt="2023-09-18T07:03:42.648" v="922" actId="20577"/>
          <ac:spMkLst>
            <pc:docMk/>
            <pc:sldMk cId="2536734843" sldId="514"/>
            <ac:spMk id="5" creationId="{CE365539-D01C-49A6-B151-2AE867894E68}"/>
          </ac:spMkLst>
        </pc:spChg>
        <pc:spChg chg="add mod ord">
          <ac:chgData name="Yi Liu" userId="eb9fa73d484f74de" providerId="LiveId" clId="{DBC21F11-9254-4162-B626-641FA2BA6EEB}" dt="2023-09-18T07:03:39.259" v="905" actId="700"/>
          <ac:spMkLst>
            <pc:docMk/>
            <pc:sldMk cId="2536734843" sldId="514"/>
            <ac:spMk id="6" creationId="{C5AE55FC-B926-4B6C-86AA-B3D716055AD8}"/>
          </ac:spMkLst>
        </pc:spChg>
      </pc:sldChg>
      <pc:sldChg chg="addSp delSp modSp new mod modClrScheme delAnim modAnim chgLayout">
        <pc:chgData name="Yi Liu" userId="eb9fa73d484f74de" providerId="LiveId" clId="{DBC21F11-9254-4162-B626-641FA2BA6EEB}" dt="2023-09-18T12:11:26.888" v="2720" actId="478"/>
        <pc:sldMkLst>
          <pc:docMk/>
          <pc:sldMk cId="2986727541" sldId="515"/>
        </pc:sldMkLst>
        <pc:spChg chg="del mod ord">
          <ac:chgData name="Yi Liu" userId="eb9fa73d484f74de" providerId="LiveId" clId="{DBC21F11-9254-4162-B626-641FA2BA6EEB}" dt="2023-09-18T07:03:56.534" v="924" actId="700"/>
          <ac:spMkLst>
            <pc:docMk/>
            <pc:sldMk cId="2986727541" sldId="515"/>
            <ac:spMk id="2" creationId="{AFF18F89-5320-47A3-9F3A-B026068F131E}"/>
          </ac:spMkLst>
        </pc:spChg>
        <pc:spChg chg="del mod ord">
          <ac:chgData name="Yi Liu" userId="eb9fa73d484f74de" providerId="LiveId" clId="{DBC21F11-9254-4162-B626-641FA2BA6EEB}" dt="2023-09-18T07:03:56.534" v="924" actId="700"/>
          <ac:spMkLst>
            <pc:docMk/>
            <pc:sldMk cId="2986727541" sldId="515"/>
            <ac:spMk id="3" creationId="{C30800E8-5DDE-4BE0-9AE0-1BCC9BCEA4D4}"/>
          </ac:spMkLst>
        </pc:spChg>
        <pc:spChg chg="mod ord">
          <ac:chgData name="Yi Liu" userId="eb9fa73d484f74de" providerId="LiveId" clId="{DBC21F11-9254-4162-B626-641FA2BA6EEB}" dt="2023-09-18T07:06:01.813" v="991" actId="1076"/>
          <ac:spMkLst>
            <pc:docMk/>
            <pc:sldMk cId="2986727541" sldId="515"/>
            <ac:spMk id="4" creationId="{0DCA8143-26EF-4D76-AEE4-CBBCA2E12F3F}"/>
          </ac:spMkLst>
        </pc:spChg>
        <pc:spChg chg="add mod ord">
          <ac:chgData name="Yi Liu" userId="eb9fa73d484f74de" providerId="LiveId" clId="{DBC21F11-9254-4162-B626-641FA2BA6EEB}" dt="2023-09-18T07:05:54.441" v="990" actId="1076"/>
          <ac:spMkLst>
            <pc:docMk/>
            <pc:sldMk cId="2986727541" sldId="515"/>
            <ac:spMk id="5" creationId="{753CE742-74D2-4159-956D-A77CD48D4764}"/>
          </ac:spMkLst>
        </pc:spChg>
        <pc:spChg chg="add mod ord">
          <ac:chgData name="Yi Liu" userId="eb9fa73d484f74de" providerId="LiveId" clId="{DBC21F11-9254-4162-B626-641FA2BA6EEB}" dt="2023-09-18T07:04:41.633" v="987" actId="20577"/>
          <ac:spMkLst>
            <pc:docMk/>
            <pc:sldMk cId="2986727541" sldId="515"/>
            <ac:spMk id="6" creationId="{5CF7F04E-A642-4355-966F-A71CA78CD29B}"/>
          </ac:spMkLst>
        </pc:spChg>
        <pc:spChg chg="add mod">
          <ac:chgData name="Yi Liu" userId="eb9fa73d484f74de" providerId="LiveId" clId="{DBC21F11-9254-4162-B626-641FA2BA6EEB}" dt="2023-09-18T07:07:16.627" v="1016" actId="20577"/>
          <ac:spMkLst>
            <pc:docMk/>
            <pc:sldMk cId="2986727541" sldId="515"/>
            <ac:spMk id="7" creationId="{5DCAFA8E-7888-4363-B520-63637EB51441}"/>
          </ac:spMkLst>
        </pc:spChg>
        <pc:spChg chg="add mod">
          <ac:chgData name="Yi Liu" userId="eb9fa73d484f74de" providerId="LiveId" clId="{DBC21F11-9254-4162-B626-641FA2BA6EEB}" dt="2023-09-18T07:06:01.813" v="991" actId="1076"/>
          <ac:spMkLst>
            <pc:docMk/>
            <pc:sldMk cId="2986727541" sldId="515"/>
            <ac:spMk id="13" creationId="{5BE5A9E7-A652-4780-A809-E2D5E36A4287}"/>
          </ac:spMkLst>
        </pc:spChg>
        <pc:spChg chg="add mod">
          <ac:chgData name="Yi Liu" userId="eb9fa73d484f74de" providerId="LiveId" clId="{DBC21F11-9254-4162-B626-641FA2BA6EEB}" dt="2023-09-18T07:06:01.813" v="991" actId="1076"/>
          <ac:spMkLst>
            <pc:docMk/>
            <pc:sldMk cId="2986727541" sldId="515"/>
            <ac:spMk id="14" creationId="{93EEB9C8-9494-4AE8-80E5-53429E097338}"/>
          </ac:spMkLst>
        </pc:spChg>
        <pc:spChg chg="add mod">
          <ac:chgData name="Yi Liu" userId="eb9fa73d484f74de" providerId="LiveId" clId="{DBC21F11-9254-4162-B626-641FA2BA6EEB}" dt="2023-09-18T07:06:01.813" v="991" actId="1076"/>
          <ac:spMkLst>
            <pc:docMk/>
            <pc:sldMk cId="2986727541" sldId="515"/>
            <ac:spMk id="15" creationId="{8A22439D-20A3-490C-86EC-95D58B4178AE}"/>
          </ac:spMkLst>
        </pc:spChg>
        <pc:spChg chg="add mod">
          <ac:chgData name="Yi Liu" userId="eb9fa73d484f74de" providerId="LiveId" clId="{DBC21F11-9254-4162-B626-641FA2BA6EEB}" dt="2023-09-18T07:06:01.813" v="991" actId="1076"/>
          <ac:spMkLst>
            <pc:docMk/>
            <pc:sldMk cId="2986727541" sldId="515"/>
            <ac:spMk id="16" creationId="{658AA484-5FBF-4793-B53C-11A796B9364B}"/>
          </ac:spMkLst>
        </pc:spChg>
        <pc:spChg chg="add del mod">
          <ac:chgData name="Yi Liu" userId="eb9fa73d484f74de" providerId="LiveId" clId="{DBC21F11-9254-4162-B626-641FA2BA6EEB}" dt="2023-09-18T12:11:26.888" v="2720" actId="478"/>
          <ac:spMkLst>
            <pc:docMk/>
            <pc:sldMk cId="2986727541" sldId="515"/>
            <ac:spMk id="17" creationId="{019A57A1-DADC-479E-B616-DB5106649010}"/>
          </ac:spMkLst>
        </pc:spChg>
        <pc:graphicFrameChg chg="add mod">
          <ac:chgData name="Yi Liu" userId="eb9fa73d484f74de" providerId="LiveId" clId="{DBC21F11-9254-4162-B626-641FA2BA6EEB}" dt="2023-09-18T07:06:01.813" v="991" actId="1076"/>
          <ac:graphicFrameMkLst>
            <pc:docMk/>
            <pc:sldMk cId="2986727541" sldId="515"/>
            <ac:graphicFrameMk id="8" creationId="{48C884E8-6DE0-446D-8E0D-9A82B727D008}"/>
          </ac:graphicFrameMkLst>
        </pc:graphicFrameChg>
        <pc:graphicFrameChg chg="add mod">
          <ac:chgData name="Yi Liu" userId="eb9fa73d484f74de" providerId="LiveId" clId="{DBC21F11-9254-4162-B626-641FA2BA6EEB}" dt="2023-09-18T07:06:01.813" v="991" actId="1076"/>
          <ac:graphicFrameMkLst>
            <pc:docMk/>
            <pc:sldMk cId="2986727541" sldId="515"/>
            <ac:graphicFrameMk id="9" creationId="{299985F1-9A63-4A94-8AF9-AE615ECF0528}"/>
          </ac:graphicFrameMkLst>
        </pc:graphicFrameChg>
        <pc:graphicFrameChg chg="add mod">
          <ac:chgData name="Yi Liu" userId="eb9fa73d484f74de" providerId="LiveId" clId="{DBC21F11-9254-4162-B626-641FA2BA6EEB}" dt="2023-09-18T07:06:01.813" v="991" actId="1076"/>
          <ac:graphicFrameMkLst>
            <pc:docMk/>
            <pc:sldMk cId="2986727541" sldId="515"/>
            <ac:graphicFrameMk id="10" creationId="{27B60EFB-6EFB-4369-B426-8E78B30E1967}"/>
          </ac:graphicFrameMkLst>
        </pc:graphicFrameChg>
        <pc:graphicFrameChg chg="add mod">
          <ac:chgData name="Yi Liu" userId="eb9fa73d484f74de" providerId="LiveId" clId="{DBC21F11-9254-4162-B626-641FA2BA6EEB}" dt="2023-09-18T07:06:01.813" v="991" actId="1076"/>
          <ac:graphicFrameMkLst>
            <pc:docMk/>
            <pc:sldMk cId="2986727541" sldId="515"/>
            <ac:graphicFrameMk id="11" creationId="{2CB89225-BE90-4C26-8B76-5954B405FF3F}"/>
          </ac:graphicFrameMkLst>
        </pc:graphicFrameChg>
        <pc:graphicFrameChg chg="add mod">
          <ac:chgData name="Yi Liu" userId="eb9fa73d484f74de" providerId="LiveId" clId="{DBC21F11-9254-4162-B626-641FA2BA6EEB}" dt="2023-09-18T07:06:01.813" v="991" actId="1076"/>
          <ac:graphicFrameMkLst>
            <pc:docMk/>
            <pc:sldMk cId="2986727541" sldId="515"/>
            <ac:graphicFrameMk id="12" creationId="{783220EF-428C-4871-8461-BDFA3BE56D85}"/>
          </ac:graphicFrameMkLst>
        </pc:graphicFrameChg>
      </pc:sldChg>
      <pc:sldChg chg="addSp modSp new mod modAnim">
        <pc:chgData name="Yi Liu" userId="eb9fa73d484f74de" providerId="LiveId" clId="{DBC21F11-9254-4162-B626-641FA2BA6EEB}" dt="2023-09-18T07:08:16.290" v="1066" actId="1076"/>
        <pc:sldMkLst>
          <pc:docMk/>
          <pc:sldMk cId="1140955232" sldId="516"/>
        </pc:sldMkLst>
        <pc:spChg chg="mod">
          <ac:chgData name="Yi Liu" userId="eb9fa73d484f74de" providerId="LiveId" clId="{DBC21F11-9254-4162-B626-641FA2BA6EEB}" dt="2023-09-18T07:07:38.604" v="1029" actId="20577"/>
          <ac:spMkLst>
            <pc:docMk/>
            <pc:sldMk cId="1140955232" sldId="516"/>
            <ac:spMk id="2" creationId="{E05B078A-F121-4D4D-B52F-8E72A9FDA2F5}"/>
          </ac:spMkLst>
        </pc:spChg>
        <pc:spChg chg="mod">
          <ac:chgData name="Yi Liu" userId="eb9fa73d484f74de" providerId="LiveId" clId="{DBC21F11-9254-4162-B626-641FA2BA6EEB}" dt="2023-09-18T07:07:51.668" v="1062" actId="20577"/>
          <ac:spMkLst>
            <pc:docMk/>
            <pc:sldMk cId="1140955232" sldId="516"/>
            <ac:spMk id="3" creationId="{C8E8F2DB-B492-43DF-BB55-347950B2C479}"/>
          </ac:spMkLst>
        </pc:spChg>
        <pc:spChg chg="add mod">
          <ac:chgData name="Yi Liu" userId="eb9fa73d484f74de" providerId="LiveId" clId="{DBC21F11-9254-4162-B626-641FA2BA6EEB}" dt="2023-09-18T07:08:16.290" v="1066" actId="1076"/>
          <ac:spMkLst>
            <pc:docMk/>
            <pc:sldMk cId="1140955232" sldId="516"/>
            <ac:spMk id="5" creationId="{B490392A-436D-44A3-948C-C005EF2EADBC}"/>
          </ac:spMkLst>
        </pc:spChg>
        <pc:spChg chg="add mod">
          <ac:chgData name="Yi Liu" userId="eb9fa73d484f74de" providerId="LiveId" clId="{DBC21F11-9254-4162-B626-641FA2BA6EEB}" dt="2023-09-18T07:08:11.562" v="1065" actId="2711"/>
          <ac:spMkLst>
            <pc:docMk/>
            <pc:sldMk cId="1140955232" sldId="516"/>
            <ac:spMk id="6" creationId="{6EF20482-5722-42AB-81DC-B42385F295B6}"/>
          </ac:spMkLst>
        </pc:spChg>
      </pc:sldChg>
      <pc:sldChg chg="addSp modSp new mod modAnim">
        <pc:chgData name="Yi Liu" userId="eb9fa73d484f74de" providerId="LiveId" clId="{DBC21F11-9254-4162-B626-641FA2BA6EEB}" dt="2023-09-18T07:12:23.826" v="1176"/>
        <pc:sldMkLst>
          <pc:docMk/>
          <pc:sldMk cId="848702545" sldId="517"/>
        </pc:sldMkLst>
        <pc:spChg chg="mod">
          <ac:chgData name="Yi Liu" userId="eb9fa73d484f74de" providerId="LiveId" clId="{DBC21F11-9254-4162-B626-641FA2BA6EEB}" dt="2023-09-18T07:08:55.675" v="1088" actId="20577"/>
          <ac:spMkLst>
            <pc:docMk/>
            <pc:sldMk cId="848702545" sldId="517"/>
            <ac:spMk id="2" creationId="{B9630F0D-D95F-4041-A9DA-77C712AECF8D}"/>
          </ac:spMkLst>
        </pc:spChg>
        <pc:spChg chg="mod">
          <ac:chgData name="Yi Liu" userId="eb9fa73d484f74de" providerId="LiveId" clId="{DBC21F11-9254-4162-B626-641FA2BA6EEB}" dt="2023-09-18T07:10:30.227" v="1163" actId="20577"/>
          <ac:spMkLst>
            <pc:docMk/>
            <pc:sldMk cId="848702545" sldId="517"/>
            <ac:spMk id="3" creationId="{41B3AFCF-6C71-4AD7-87A9-C4CBA5DBE1EC}"/>
          </ac:spMkLst>
        </pc:spChg>
        <pc:spChg chg="mod">
          <ac:chgData name="Yi Liu" userId="eb9fa73d484f74de" providerId="LiveId" clId="{DBC21F11-9254-4162-B626-641FA2BA6EEB}" dt="2023-09-18T07:10:54.843" v="1167" actId="1076"/>
          <ac:spMkLst>
            <pc:docMk/>
            <pc:sldMk cId="848702545" sldId="517"/>
            <ac:spMk id="4" creationId="{7E874F3C-7A03-4CC3-9F72-6E0CFF18CF77}"/>
          </ac:spMkLst>
        </pc:spChg>
        <pc:spChg chg="add mod">
          <ac:chgData name="Yi Liu" userId="eb9fa73d484f74de" providerId="LiveId" clId="{DBC21F11-9254-4162-B626-641FA2BA6EEB}" dt="2023-09-18T07:11:15.958" v="1170" actId="2711"/>
          <ac:spMkLst>
            <pc:docMk/>
            <pc:sldMk cId="848702545" sldId="517"/>
            <ac:spMk id="5" creationId="{65B8D504-3DF7-4926-A4F7-39A75C7BD8CB}"/>
          </ac:spMkLst>
        </pc:spChg>
        <pc:spChg chg="add mod">
          <ac:chgData name="Yi Liu" userId="eb9fa73d484f74de" providerId="LiveId" clId="{DBC21F11-9254-4162-B626-641FA2BA6EEB}" dt="2023-09-18T07:10:54.843" v="1167" actId="1076"/>
          <ac:spMkLst>
            <pc:docMk/>
            <pc:sldMk cId="848702545" sldId="517"/>
            <ac:spMk id="8" creationId="{6B37B2D9-37AF-4A91-B81C-75847DAC7970}"/>
          </ac:spMkLst>
        </pc:spChg>
        <pc:spChg chg="add mod">
          <ac:chgData name="Yi Liu" userId="eb9fa73d484f74de" providerId="LiveId" clId="{DBC21F11-9254-4162-B626-641FA2BA6EEB}" dt="2023-09-18T07:10:54.843" v="1167" actId="1076"/>
          <ac:spMkLst>
            <pc:docMk/>
            <pc:sldMk cId="848702545" sldId="517"/>
            <ac:spMk id="9" creationId="{048A7F80-0C84-44C5-A989-DFE702E836BC}"/>
          </ac:spMkLst>
        </pc:spChg>
        <pc:spChg chg="add mod">
          <ac:chgData name="Yi Liu" userId="eb9fa73d484f74de" providerId="LiveId" clId="{DBC21F11-9254-4162-B626-641FA2BA6EEB}" dt="2023-09-18T07:10:54.843" v="1167" actId="1076"/>
          <ac:spMkLst>
            <pc:docMk/>
            <pc:sldMk cId="848702545" sldId="517"/>
            <ac:spMk id="10" creationId="{9405EEB0-B141-4CAC-87D6-819697BB0566}"/>
          </ac:spMkLst>
        </pc:spChg>
        <pc:spChg chg="add mod">
          <ac:chgData name="Yi Liu" userId="eb9fa73d484f74de" providerId="LiveId" clId="{DBC21F11-9254-4162-B626-641FA2BA6EEB}" dt="2023-09-18T07:10:54.843" v="1167" actId="1076"/>
          <ac:spMkLst>
            <pc:docMk/>
            <pc:sldMk cId="848702545" sldId="517"/>
            <ac:spMk id="11" creationId="{5C465D5E-8BF9-4DA9-8F09-3C85C1322EBE}"/>
          </ac:spMkLst>
        </pc:spChg>
        <pc:spChg chg="add mod">
          <ac:chgData name="Yi Liu" userId="eb9fa73d484f74de" providerId="LiveId" clId="{DBC21F11-9254-4162-B626-641FA2BA6EEB}" dt="2023-09-18T07:11:30.547" v="1171" actId="207"/>
          <ac:spMkLst>
            <pc:docMk/>
            <pc:sldMk cId="848702545" sldId="517"/>
            <ac:spMk id="12" creationId="{7EE1D24A-3B49-4036-8B16-A2B4941E06C9}"/>
          </ac:spMkLst>
        </pc:spChg>
        <pc:spChg chg="add mod">
          <ac:chgData name="Yi Liu" userId="eb9fa73d484f74de" providerId="LiveId" clId="{DBC21F11-9254-4162-B626-641FA2BA6EEB}" dt="2023-09-18T07:11:38.741" v="1173" actId="207"/>
          <ac:spMkLst>
            <pc:docMk/>
            <pc:sldMk cId="848702545" sldId="517"/>
            <ac:spMk id="13" creationId="{6F745678-0F00-4D19-8E28-CDFDCAFA7C2D}"/>
          </ac:spMkLst>
        </pc:spChg>
        <pc:spChg chg="add mod">
          <ac:chgData name="Yi Liu" userId="eb9fa73d484f74de" providerId="LiveId" clId="{DBC21F11-9254-4162-B626-641FA2BA6EEB}" dt="2023-09-18T07:11:35.448" v="1172" actId="207"/>
          <ac:spMkLst>
            <pc:docMk/>
            <pc:sldMk cId="848702545" sldId="517"/>
            <ac:spMk id="14" creationId="{A2B5316C-BCD0-44C9-8D6C-67A53D54EBDF}"/>
          </ac:spMkLst>
        </pc:spChg>
        <pc:spChg chg="add mod">
          <ac:chgData name="Yi Liu" userId="eb9fa73d484f74de" providerId="LiveId" clId="{DBC21F11-9254-4162-B626-641FA2BA6EEB}" dt="2023-09-18T07:11:10.234" v="1169" actId="1076"/>
          <ac:spMkLst>
            <pc:docMk/>
            <pc:sldMk cId="848702545" sldId="517"/>
            <ac:spMk id="15" creationId="{9F504BD2-BD36-48C1-B8C4-53118928F95A}"/>
          </ac:spMkLst>
        </pc:spChg>
        <pc:graphicFrameChg chg="add mod">
          <ac:chgData name="Yi Liu" userId="eb9fa73d484f74de" providerId="LiveId" clId="{DBC21F11-9254-4162-B626-641FA2BA6EEB}" dt="2023-09-18T07:10:54.843" v="1167" actId="1076"/>
          <ac:graphicFrameMkLst>
            <pc:docMk/>
            <pc:sldMk cId="848702545" sldId="517"/>
            <ac:graphicFrameMk id="6" creationId="{5AABBDD2-E302-441A-B218-0690E8B9B132}"/>
          </ac:graphicFrameMkLst>
        </pc:graphicFrameChg>
        <pc:graphicFrameChg chg="add mod">
          <ac:chgData name="Yi Liu" userId="eb9fa73d484f74de" providerId="LiveId" clId="{DBC21F11-9254-4162-B626-641FA2BA6EEB}" dt="2023-09-18T07:10:54.843" v="1167" actId="1076"/>
          <ac:graphicFrameMkLst>
            <pc:docMk/>
            <pc:sldMk cId="848702545" sldId="517"/>
            <ac:graphicFrameMk id="7" creationId="{608B9334-0F86-4F37-9FFF-CB8EBFCD80A0}"/>
          </ac:graphicFrameMkLst>
        </pc:graphicFrameChg>
      </pc:sldChg>
      <pc:sldChg chg="addSp modSp new mod modAnim">
        <pc:chgData name="Yi Liu" userId="eb9fa73d484f74de" providerId="LiveId" clId="{DBC21F11-9254-4162-B626-641FA2BA6EEB}" dt="2023-09-18T07:15:41.996" v="1316" actId="1076"/>
        <pc:sldMkLst>
          <pc:docMk/>
          <pc:sldMk cId="3557607989" sldId="518"/>
        </pc:sldMkLst>
        <pc:spChg chg="mod">
          <ac:chgData name="Yi Liu" userId="eb9fa73d484f74de" providerId="LiveId" clId="{DBC21F11-9254-4162-B626-641FA2BA6EEB}" dt="2023-09-18T07:13:05.156" v="1215" actId="20577"/>
          <ac:spMkLst>
            <pc:docMk/>
            <pc:sldMk cId="3557607989" sldId="518"/>
            <ac:spMk id="2" creationId="{8DC03745-608B-4CB4-A622-C6061915C704}"/>
          </ac:spMkLst>
        </pc:spChg>
        <pc:spChg chg="mod">
          <ac:chgData name="Yi Liu" userId="eb9fa73d484f74de" providerId="LiveId" clId="{DBC21F11-9254-4162-B626-641FA2BA6EEB}" dt="2023-09-18T07:13:27.469" v="1273" actId="20577"/>
          <ac:spMkLst>
            <pc:docMk/>
            <pc:sldMk cId="3557607989" sldId="518"/>
            <ac:spMk id="3" creationId="{3D956B8E-4CC9-4A0C-90D5-F295C7DF2831}"/>
          </ac:spMkLst>
        </pc:spChg>
        <pc:spChg chg="add mod">
          <ac:chgData name="Yi Liu" userId="eb9fa73d484f74de" providerId="LiveId" clId="{DBC21F11-9254-4162-B626-641FA2BA6EEB}" dt="2023-09-18T07:15:15.979" v="1310" actId="1076"/>
          <ac:spMkLst>
            <pc:docMk/>
            <pc:sldMk cId="3557607989" sldId="518"/>
            <ac:spMk id="5" creationId="{3CEAB63B-B884-4963-9B4A-0ED996968FFF}"/>
          </ac:spMkLst>
        </pc:spChg>
        <pc:spChg chg="add mod">
          <ac:chgData name="Yi Liu" userId="eb9fa73d484f74de" providerId="LiveId" clId="{DBC21F11-9254-4162-B626-641FA2BA6EEB}" dt="2023-09-18T07:15:29.572" v="1313" actId="1076"/>
          <ac:spMkLst>
            <pc:docMk/>
            <pc:sldMk cId="3557607989" sldId="518"/>
            <ac:spMk id="7" creationId="{0AE70D9D-E1A6-4A15-95F4-2BF137C31516}"/>
          </ac:spMkLst>
        </pc:spChg>
        <pc:spChg chg="add mod">
          <ac:chgData name="Yi Liu" userId="eb9fa73d484f74de" providerId="LiveId" clId="{DBC21F11-9254-4162-B626-641FA2BA6EEB}" dt="2023-09-18T07:15:33.073" v="1314" actId="1076"/>
          <ac:spMkLst>
            <pc:docMk/>
            <pc:sldMk cId="3557607989" sldId="518"/>
            <ac:spMk id="8" creationId="{E75AE6F2-3696-42AC-B002-A9D79D492CD4}"/>
          </ac:spMkLst>
        </pc:spChg>
        <pc:spChg chg="add mod">
          <ac:chgData name="Yi Liu" userId="eb9fa73d484f74de" providerId="LiveId" clId="{DBC21F11-9254-4162-B626-641FA2BA6EEB}" dt="2023-09-18T07:15:41.996" v="1316" actId="1076"/>
          <ac:spMkLst>
            <pc:docMk/>
            <pc:sldMk cId="3557607989" sldId="518"/>
            <ac:spMk id="9" creationId="{538495E7-CFEF-4CF3-B03A-5F79D8A599CC}"/>
          </ac:spMkLst>
        </pc:spChg>
        <pc:graphicFrameChg chg="add mod">
          <ac:chgData name="Yi Liu" userId="eb9fa73d484f74de" providerId="LiveId" clId="{DBC21F11-9254-4162-B626-641FA2BA6EEB}" dt="2023-09-18T07:15:37.429" v="1315" actId="1076"/>
          <ac:graphicFrameMkLst>
            <pc:docMk/>
            <pc:sldMk cId="3557607989" sldId="518"/>
            <ac:graphicFrameMk id="6" creationId="{DBE71E90-6186-48D9-99AC-2CC764ADA5F6}"/>
          </ac:graphicFrameMkLst>
        </pc:graphicFrameChg>
      </pc:sldChg>
      <pc:sldChg chg="addSp modSp new mod">
        <pc:chgData name="Yi Liu" userId="eb9fa73d484f74de" providerId="LiveId" clId="{DBC21F11-9254-4162-B626-641FA2BA6EEB}" dt="2023-09-18T08:46:19.040" v="1429" actId="1076"/>
        <pc:sldMkLst>
          <pc:docMk/>
          <pc:sldMk cId="582227481" sldId="519"/>
        </pc:sldMkLst>
        <pc:spChg chg="mod">
          <ac:chgData name="Yi Liu" userId="eb9fa73d484f74de" providerId="LiveId" clId="{DBC21F11-9254-4162-B626-641FA2BA6EEB}" dt="2023-09-18T07:16:15.291" v="1347" actId="20577"/>
          <ac:spMkLst>
            <pc:docMk/>
            <pc:sldMk cId="582227481" sldId="519"/>
            <ac:spMk id="2" creationId="{C650E219-DB30-42D2-8183-3534B8B0281D}"/>
          </ac:spMkLst>
        </pc:spChg>
        <pc:spChg chg="mod">
          <ac:chgData name="Yi Liu" userId="eb9fa73d484f74de" providerId="LiveId" clId="{DBC21F11-9254-4162-B626-641FA2BA6EEB}" dt="2023-09-18T08:45:52.461" v="1423" actId="20577"/>
          <ac:spMkLst>
            <pc:docMk/>
            <pc:sldMk cId="582227481" sldId="519"/>
            <ac:spMk id="3" creationId="{C857D980-7074-47B9-843A-2FA8446F451D}"/>
          </ac:spMkLst>
        </pc:spChg>
        <pc:spChg chg="add mod">
          <ac:chgData name="Yi Liu" userId="eb9fa73d484f74de" providerId="LiveId" clId="{DBC21F11-9254-4162-B626-641FA2BA6EEB}" dt="2023-09-18T08:46:19.040" v="1429" actId="1076"/>
          <ac:spMkLst>
            <pc:docMk/>
            <pc:sldMk cId="582227481" sldId="519"/>
            <ac:spMk id="6" creationId="{BE0EAF48-87FC-451E-BE17-5BD32689B8CE}"/>
          </ac:spMkLst>
        </pc:spChg>
      </pc:sldChg>
      <pc:sldChg chg="addSp delSp modSp new mod modAnim">
        <pc:chgData name="Yi Liu" userId="eb9fa73d484f74de" providerId="LiveId" clId="{DBC21F11-9254-4162-B626-641FA2BA6EEB}" dt="2023-09-18T08:53:14.533" v="1717" actId="14100"/>
        <pc:sldMkLst>
          <pc:docMk/>
          <pc:sldMk cId="3502724731" sldId="520"/>
        </pc:sldMkLst>
        <pc:spChg chg="mod">
          <ac:chgData name="Yi Liu" userId="eb9fa73d484f74de" providerId="LiveId" clId="{DBC21F11-9254-4162-B626-641FA2BA6EEB}" dt="2023-09-18T08:47:00.212" v="1478" actId="20577"/>
          <ac:spMkLst>
            <pc:docMk/>
            <pc:sldMk cId="3502724731" sldId="520"/>
            <ac:spMk id="2" creationId="{492B586A-95AD-4247-96EB-1559984E59D2}"/>
          </ac:spMkLst>
        </pc:spChg>
        <pc:spChg chg="del mod">
          <ac:chgData name="Yi Liu" userId="eb9fa73d484f74de" providerId="LiveId" clId="{DBC21F11-9254-4162-B626-641FA2BA6EEB}" dt="2023-09-18T08:52:14.482" v="1651" actId="478"/>
          <ac:spMkLst>
            <pc:docMk/>
            <pc:sldMk cId="3502724731" sldId="520"/>
            <ac:spMk id="3" creationId="{850BA6E4-C601-4428-A716-AFD57D4191DF}"/>
          </ac:spMkLst>
        </pc:spChg>
        <pc:spChg chg="add mod">
          <ac:chgData name="Yi Liu" userId="eb9fa73d484f74de" providerId="LiveId" clId="{DBC21F11-9254-4162-B626-641FA2BA6EEB}" dt="2023-09-18T08:52:28.449" v="1655" actId="1076"/>
          <ac:spMkLst>
            <pc:docMk/>
            <pc:sldMk cId="3502724731" sldId="520"/>
            <ac:spMk id="6" creationId="{BE4A44C7-5618-45CC-BDCB-F034514E1A2C}"/>
          </ac:spMkLst>
        </pc:spChg>
        <pc:spChg chg="add mod">
          <ac:chgData name="Yi Liu" userId="eb9fa73d484f74de" providerId="LiveId" clId="{DBC21F11-9254-4162-B626-641FA2BA6EEB}" dt="2023-09-18T08:53:14.533" v="1717" actId="14100"/>
          <ac:spMkLst>
            <pc:docMk/>
            <pc:sldMk cId="3502724731" sldId="520"/>
            <ac:spMk id="7" creationId="{4B82C128-4F7F-4936-91C1-D594FDCC5F8A}"/>
          </ac:spMkLst>
        </pc:spChg>
        <pc:spChg chg="add mod">
          <ac:chgData name="Yi Liu" userId="eb9fa73d484f74de" providerId="LiveId" clId="{DBC21F11-9254-4162-B626-641FA2BA6EEB}" dt="2023-09-18T08:52:43.701" v="1657" actId="1076"/>
          <ac:spMkLst>
            <pc:docMk/>
            <pc:sldMk cId="3502724731" sldId="520"/>
            <ac:spMk id="8" creationId="{34E8B458-9F75-403C-8EA7-AC5E5B37CA02}"/>
          </ac:spMkLst>
        </pc:spChg>
        <pc:spChg chg="add mod">
          <ac:chgData name="Yi Liu" userId="eb9fa73d484f74de" providerId="LiveId" clId="{DBC21F11-9254-4162-B626-641FA2BA6EEB}" dt="2023-09-18T08:52:43.701" v="1657" actId="1076"/>
          <ac:spMkLst>
            <pc:docMk/>
            <pc:sldMk cId="3502724731" sldId="520"/>
            <ac:spMk id="9" creationId="{D07FCB83-893A-405D-A8F9-65805A29D534}"/>
          </ac:spMkLst>
        </pc:spChg>
        <pc:spChg chg="add mod">
          <ac:chgData name="Yi Liu" userId="eb9fa73d484f74de" providerId="LiveId" clId="{DBC21F11-9254-4162-B626-641FA2BA6EEB}" dt="2023-09-18T08:52:43.701" v="1657" actId="1076"/>
          <ac:spMkLst>
            <pc:docMk/>
            <pc:sldMk cId="3502724731" sldId="520"/>
            <ac:spMk id="10" creationId="{49FEEC43-762E-42E2-AB63-29E2A7EB337C}"/>
          </ac:spMkLst>
        </pc:spChg>
        <pc:spChg chg="add mod">
          <ac:chgData name="Yi Liu" userId="eb9fa73d484f74de" providerId="LiveId" clId="{DBC21F11-9254-4162-B626-641FA2BA6EEB}" dt="2023-09-18T08:52:43.701" v="1657" actId="1076"/>
          <ac:spMkLst>
            <pc:docMk/>
            <pc:sldMk cId="3502724731" sldId="520"/>
            <ac:spMk id="11" creationId="{6D922996-3BE2-4F38-9910-DDA2C4E8B408}"/>
          </ac:spMkLst>
        </pc:spChg>
      </pc:sldChg>
      <pc:sldChg chg="addSp delSp modSp new mod modClrScheme chgLayout">
        <pc:chgData name="Yi Liu" userId="eb9fa73d484f74de" providerId="LiveId" clId="{DBC21F11-9254-4162-B626-641FA2BA6EEB}" dt="2023-09-18T08:46:52.130" v="1460" actId="20577"/>
        <pc:sldMkLst>
          <pc:docMk/>
          <pc:sldMk cId="644986517" sldId="521"/>
        </pc:sldMkLst>
        <pc:spChg chg="del mod ord">
          <ac:chgData name="Yi Liu" userId="eb9fa73d484f74de" providerId="LiveId" clId="{DBC21F11-9254-4162-B626-641FA2BA6EEB}" dt="2023-09-18T08:46:49.146" v="1446" actId="700"/>
          <ac:spMkLst>
            <pc:docMk/>
            <pc:sldMk cId="644986517" sldId="521"/>
            <ac:spMk id="2" creationId="{EA82B065-50B9-47E5-AFD4-666BD8BBD499}"/>
          </ac:spMkLst>
        </pc:spChg>
        <pc:spChg chg="del mod ord">
          <ac:chgData name="Yi Liu" userId="eb9fa73d484f74de" providerId="LiveId" clId="{DBC21F11-9254-4162-B626-641FA2BA6EEB}" dt="2023-09-18T08:46:49.146" v="1446" actId="700"/>
          <ac:spMkLst>
            <pc:docMk/>
            <pc:sldMk cId="644986517" sldId="521"/>
            <ac:spMk id="3" creationId="{7FEB43DD-2C36-4976-895C-8E8E328160A0}"/>
          </ac:spMkLst>
        </pc:spChg>
        <pc:spChg chg="mod ord">
          <ac:chgData name="Yi Liu" userId="eb9fa73d484f74de" providerId="LiveId" clId="{DBC21F11-9254-4162-B626-641FA2BA6EEB}" dt="2023-09-18T08:46:49.146" v="1446" actId="700"/>
          <ac:spMkLst>
            <pc:docMk/>
            <pc:sldMk cId="644986517" sldId="521"/>
            <ac:spMk id="4" creationId="{869D1AC1-71A6-4A67-A061-AFBF1A4EA9A7}"/>
          </ac:spMkLst>
        </pc:spChg>
        <pc:spChg chg="add mod ord">
          <ac:chgData name="Yi Liu" userId="eb9fa73d484f74de" providerId="LiveId" clId="{DBC21F11-9254-4162-B626-641FA2BA6EEB}" dt="2023-09-18T08:46:52.130" v="1460" actId="20577"/>
          <ac:spMkLst>
            <pc:docMk/>
            <pc:sldMk cId="644986517" sldId="521"/>
            <ac:spMk id="5" creationId="{5A162FC3-F696-4C56-8D36-CED6F58BC349}"/>
          </ac:spMkLst>
        </pc:spChg>
        <pc:spChg chg="add mod ord">
          <ac:chgData name="Yi Liu" userId="eb9fa73d484f74de" providerId="LiveId" clId="{DBC21F11-9254-4162-B626-641FA2BA6EEB}" dt="2023-09-18T08:46:49.146" v="1446" actId="700"/>
          <ac:spMkLst>
            <pc:docMk/>
            <pc:sldMk cId="644986517" sldId="521"/>
            <ac:spMk id="6" creationId="{80209FA2-C13B-4D16-AA56-91B7D3F83A9F}"/>
          </ac:spMkLst>
        </pc:spChg>
      </pc:sldChg>
      <pc:sldChg chg="addSp delSp modSp new mod modClrScheme chgLayout">
        <pc:chgData name="Yi Liu" userId="eb9fa73d484f74de" providerId="LiveId" clId="{DBC21F11-9254-4162-B626-641FA2BA6EEB}" dt="2023-09-18T08:50:20.535" v="1647" actId="20577"/>
        <pc:sldMkLst>
          <pc:docMk/>
          <pc:sldMk cId="2695731383" sldId="522"/>
        </pc:sldMkLst>
        <pc:spChg chg="del mod ord">
          <ac:chgData name="Yi Liu" userId="eb9fa73d484f74de" providerId="LiveId" clId="{DBC21F11-9254-4162-B626-641FA2BA6EEB}" dt="2023-09-18T08:47:24.649" v="1481" actId="700"/>
          <ac:spMkLst>
            <pc:docMk/>
            <pc:sldMk cId="2695731383" sldId="522"/>
            <ac:spMk id="2" creationId="{42899D1F-FEF6-4D16-AFE0-23A3A114252B}"/>
          </ac:spMkLst>
        </pc:spChg>
        <pc:spChg chg="del mod ord">
          <ac:chgData name="Yi Liu" userId="eb9fa73d484f74de" providerId="LiveId" clId="{DBC21F11-9254-4162-B626-641FA2BA6EEB}" dt="2023-09-18T08:47:24.649" v="1481" actId="700"/>
          <ac:spMkLst>
            <pc:docMk/>
            <pc:sldMk cId="2695731383" sldId="522"/>
            <ac:spMk id="3" creationId="{367A9778-7FED-494D-AFF0-797031C0499D}"/>
          </ac:spMkLst>
        </pc:spChg>
        <pc:spChg chg="mod ord">
          <ac:chgData name="Yi Liu" userId="eb9fa73d484f74de" providerId="LiveId" clId="{DBC21F11-9254-4162-B626-641FA2BA6EEB}" dt="2023-09-18T08:47:24.649" v="1481" actId="700"/>
          <ac:spMkLst>
            <pc:docMk/>
            <pc:sldMk cId="2695731383" sldId="522"/>
            <ac:spMk id="4" creationId="{948BAF25-7BB4-49A6-B61C-75351B82C43A}"/>
          </ac:spMkLst>
        </pc:spChg>
        <pc:spChg chg="add mod ord">
          <ac:chgData name="Yi Liu" userId="eb9fa73d484f74de" providerId="LiveId" clId="{DBC21F11-9254-4162-B626-641FA2BA6EEB}" dt="2023-09-18T08:47:38.345" v="1555" actId="20577"/>
          <ac:spMkLst>
            <pc:docMk/>
            <pc:sldMk cId="2695731383" sldId="522"/>
            <ac:spMk id="5" creationId="{D4D1768B-440D-4B41-A026-2E6970C90E30}"/>
          </ac:spMkLst>
        </pc:spChg>
        <pc:spChg chg="add mod ord">
          <ac:chgData name="Yi Liu" userId="eb9fa73d484f74de" providerId="LiveId" clId="{DBC21F11-9254-4162-B626-641FA2BA6EEB}" dt="2023-09-18T08:50:20.535" v="1647" actId="20577"/>
          <ac:spMkLst>
            <pc:docMk/>
            <pc:sldMk cId="2695731383" sldId="522"/>
            <ac:spMk id="6" creationId="{21B4BB91-FFF2-47E6-8729-AB4AF1C849E4}"/>
          </ac:spMkLst>
        </pc:spChg>
        <pc:spChg chg="add del mod">
          <ac:chgData name="Yi Liu" userId="eb9fa73d484f74de" providerId="LiveId" clId="{DBC21F11-9254-4162-B626-641FA2BA6EEB}" dt="2023-09-18T08:47:58.680" v="1557" actId="478"/>
          <ac:spMkLst>
            <pc:docMk/>
            <pc:sldMk cId="2695731383" sldId="522"/>
            <ac:spMk id="7" creationId="{A04C06E0-CA9F-4A0A-B523-B0E30A619610}"/>
          </ac:spMkLst>
        </pc:spChg>
        <pc:graphicFrameChg chg="add mod">
          <ac:chgData name="Yi Liu" userId="eb9fa73d484f74de" providerId="LiveId" clId="{DBC21F11-9254-4162-B626-641FA2BA6EEB}" dt="2023-09-18T08:48:14.852" v="1560" actId="1076"/>
          <ac:graphicFrameMkLst>
            <pc:docMk/>
            <pc:sldMk cId="2695731383" sldId="522"/>
            <ac:graphicFrameMk id="8" creationId="{CE4D06C5-8D9B-48C5-84AE-AF9E0E610454}"/>
          </ac:graphicFrameMkLst>
        </pc:graphicFrameChg>
        <pc:cxnChg chg="add mod">
          <ac:chgData name="Yi Liu" userId="eb9fa73d484f74de" providerId="LiveId" clId="{DBC21F11-9254-4162-B626-641FA2BA6EEB}" dt="2023-09-18T08:48:14.852" v="1560" actId="1076"/>
          <ac:cxnSpMkLst>
            <pc:docMk/>
            <pc:sldMk cId="2695731383" sldId="522"/>
            <ac:cxnSpMk id="9" creationId="{A2DA75AE-706C-4E45-B4EB-65205A319406}"/>
          </ac:cxnSpMkLst>
        </pc:cxnChg>
        <pc:cxnChg chg="add mod">
          <ac:chgData name="Yi Liu" userId="eb9fa73d484f74de" providerId="LiveId" clId="{DBC21F11-9254-4162-B626-641FA2BA6EEB}" dt="2023-09-18T08:48:14.852" v="1560" actId="1076"/>
          <ac:cxnSpMkLst>
            <pc:docMk/>
            <pc:sldMk cId="2695731383" sldId="522"/>
            <ac:cxnSpMk id="10" creationId="{8341CF19-22D5-490B-A919-81D2DD7F217A}"/>
          </ac:cxnSpMkLst>
        </pc:cxnChg>
      </pc:sldChg>
      <pc:sldChg chg="addSp delSp modSp new mod modAnim">
        <pc:chgData name="Yi Liu" userId="eb9fa73d484f74de" providerId="LiveId" clId="{DBC21F11-9254-4162-B626-641FA2BA6EEB}" dt="2023-09-18T09:05:59.920" v="1898"/>
        <pc:sldMkLst>
          <pc:docMk/>
          <pc:sldMk cId="1123882754" sldId="523"/>
        </pc:sldMkLst>
        <pc:spChg chg="mod">
          <ac:chgData name="Yi Liu" userId="eb9fa73d484f74de" providerId="LiveId" clId="{DBC21F11-9254-4162-B626-641FA2BA6EEB}" dt="2023-09-18T08:53:59.004" v="1719"/>
          <ac:spMkLst>
            <pc:docMk/>
            <pc:sldMk cId="1123882754" sldId="523"/>
            <ac:spMk id="2" creationId="{5B7C5F04-C1CD-4EA2-AC38-DF7E8FF7CE8A}"/>
          </ac:spMkLst>
        </pc:spChg>
        <pc:spChg chg="add del">
          <ac:chgData name="Yi Liu" userId="eb9fa73d484f74de" providerId="LiveId" clId="{DBC21F11-9254-4162-B626-641FA2BA6EEB}" dt="2023-09-18T08:54:17.517" v="1724"/>
          <ac:spMkLst>
            <pc:docMk/>
            <pc:sldMk cId="1123882754" sldId="523"/>
            <ac:spMk id="3" creationId="{9F20BC6A-D919-4237-BE94-D08E07598D1B}"/>
          </ac:spMkLst>
        </pc:spChg>
        <pc:spChg chg="add del mod">
          <ac:chgData name="Yi Liu" userId="eb9fa73d484f74de" providerId="LiveId" clId="{DBC21F11-9254-4162-B626-641FA2BA6EEB}" dt="2023-09-18T08:54:16.189" v="1722"/>
          <ac:spMkLst>
            <pc:docMk/>
            <pc:sldMk cId="1123882754" sldId="523"/>
            <ac:spMk id="5" creationId="{361CBC2E-F638-4461-AE0E-752D0F742F75}"/>
          </ac:spMkLst>
        </pc:spChg>
        <pc:spChg chg="add mod">
          <ac:chgData name="Yi Liu" userId="eb9fa73d484f74de" providerId="LiveId" clId="{DBC21F11-9254-4162-B626-641FA2BA6EEB}" dt="2023-09-18T09:05:56.230" v="1897" actId="20577"/>
          <ac:spMkLst>
            <pc:docMk/>
            <pc:sldMk cId="1123882754" sldId="523"/>
            <ac:spMk id="6" creationId="{41197326-A10A-442D-82EB-70CD97794D2B}"/>
          </ac:spMkLst>
        </pc:spChg>
        <pc:spChg chg="add mod">
          <ac:chgData name="Yi Liu" userId="eb9fa73d484f74de" providerId="LiveId" clId="{DBC21F11-9254-4162-B626-641FA2BA6EEB}" dt="2023-09-18T08:54:59.186" v="1727" actId="2711"/>
          <ac:spMkLst>
            <pc:docMk/>
            <pc:sldMk cId="1123882754" sldId="523"/>
            <ac:spMk id="7" creationId="{5666CEBC-F60C-4915-B4B0-3C4F729200A9}"/>
          </ac:spMkLst>
        </pc:spChg>
        <pc:spChg chg="add mod">
          <ac:chgData name="Yi Liu" userId="eb9fa73d484f74de" providerId="LiveId" clId="{DBC21F11-9254-4162-B626-641FA2BA6EEB}" dt="2023-09-18T08:55:04.328" v="1728" actId="2711"/>
          <ac:spMkLst>
            <pc:docMk/>
            <pc:sldMk cId="1123882754" sldId="523"/>
            <ac:spMk id="8" creationId="{A8FF633A-0137-4337-A4BF-78224A3DCA7D}"/>
          </ac:spMkLst>
        </pc:spChg>
        <pc:spChg chg="add mod">
          <ac:chgData name="Yi Liu" userId="eb9fa73d484f74de" providerId="LiveId" clId="{DBC21F11-9254-4162-B626-641FA2BA6EEB}" dt="2023-09-18T08:55:10.107" v="1729" actId="2711"/>
          <ac:spMkLst>
            <pc:docMk/>
            <pc:sldMk cId="1123882754" sldId="523"/>
            <ac:spMk id="9" creationId="{655B8071-A8F5-4D2C-B3C5-FE3402A2129B}"/>
          </ac:spMkLst>
        </pc:spChg>
      </pc:sldChg>
      <pc:sldChg chg="addSp delSp modSp new mod delAnim modAnim">
        <pc:chgData name="Yi Liu" userId="eb9fa73d484f74de" providerId="LiveId" clId="{DBC21F11-9254-4162-B626-641FA2BA6EEB}" dt="2023-09-18T12:28:18.814" v="2736" actId="1076"/>
        <pc:sldMkLst>
          <pc:docMk/>
          <pc:sldMk cId="4106871204" sldId="524"/>
        </pc:sldMkLst>
        <pc:spChg chg="mod">
          <ac:chgData name="Yi Liu" userId="eb9fa73d484f74de" providerId="LiveId" clId="{DBC21F11-9254-4162-B626-641FA2BA6EEB}" dt="2023-09-18T09:07:08.121" v="1903"/>
          <ac:spMkLst>
            <pc:docMk/>
            <pc:sldMk cId="4106871204" sldId="524"/>
            <ac:spMk id="2" creationId="{372826AA-8491-4B5D-9E58-CFF1459F1EE6}"/>
          </ac:spMkLst>
        </pc:spChg>
        <pc:spChg chg="mod">
          <ac:chgData name="Yi Liu" userId="eb9fa73d484f74de" providerId="LiveId" clId="{DBC21F11-9254-4162-B626-641FA2BA6EEB}" dt="2023-09-18T09:16:18.258" v="1970" actId="20577"/>
          <ac:spMkLst>
            <pc:docMk/>
            <pc:sldMk cId="4106871204" sldId="524"/>
            <ac:spMk id="3" creationId="{D46AF5D8-5954-4A04-B11D-813852D0A572}"/>
          </ac:spMkLst>
        </pc:spChg>
        <pc:spChg chg="add mod">
          <ac:chgData name="Yi Liu" userId="eb9fa73d484f74de" providerId="LiveId" clId="{DBC21F11-9254-4162-B626-641FA2BA6EEB}" dt="2023-09-18T09:16:32.774" v="1974" actId="1076"/>
          <ac:spMkLst>
            <pc:docMk/>
            <pc:sldMk cId="4106871204" sldId="524"/>
            <ac:spMk id="5" creationId="{01F39A79-02CD-41E4-AB67-ABDF0766F0EB}"/>
          </ac:spMkLst>
        </pc:spChg>
        <pc:spChg chg="add mod">
          <ac:chgData name="Yi Liu" userId="eb9fa73d484f74de" providerId="LiveId" clId="{DBC21F11-9254-4162-B626-641FA2BA6EEB}" dt="2023-09-18T09:20:34.744" v="2051" actId="1076"/>
          <ac:spMkLst>
            <pc:docMk/>
            <pc:sldMk cId="4106871204" sldId="524"/>
            <ac:spMk id="6" creationId="{612B1CF0-F541-4237-8BD9-F37E8E447265}"/>
          </ac:spMkLst>
        </pc:spChg>
        <pc:spChg chg="add mod">
          <ac:chgData name="Yi Liu" userId="eb9fa73d484f74de" providerId="LiveId" clId="{DBC21F11-9254-4162-B626-641FA2BA6EEB}" dt="2023-09-18T09:19:48.652" v="2046" actId="1076"/>
          <ac:spMkLst>
            <pc:docMk/>
            <pc:sldMk cId="4106871204" sldId="524"/>
            <ac:spMk id="7" creationId="{293E003A-9030-4B24-8778-86F5C38BDB7B}"/>
          </ac:spMkLst>
        </pc:spChg>
        <pc:spChg chg="add mod">
          <ac:chgData name="Yi Liu" userId="eb9fa73d484f74de" providerId="LiveId" clId="{DBC21F11-9254-4162-B626-641FA2BA6EEB}" dt="2023-09-18T09:20:38.855" v="2052" actId="1076"/>
          <ac:spMkLst>
            <pc:docMk/>
            <pc:sldMk cId="4106871204" sldId="524"/>
            <ac:spMk id="8" creationId="{4382D285-8692-4B79-BDBF-8DE92C1A2728}"/>
          </ac:spMkLst>
        </pc:spChg>
        <pc:spChg chg="add del mod">
          <ac:chgData name="Yi Liu" userId="eb9fa73d484f74de" providerId="LiveId" clId="{DBC21F11-9254-4162-B626-641FA2BA6EEB}" dt="2023-09-18T12:27:02.555" v="2731" actId="21"/>
          <ac:spMkLst>
            <pc:docMk/>
            <pc:sldMk cId="4106871204" sldId="524"/>
            <ac:spMk id="9" creationId="{E326E7E8-9080-46E0-8CC5-548734633E8F}"/>
          </ac:spMkLst>
        </pc:spChg>
        <pc:spChg chg="add mod">
          <ac:chgData name="Yi Liu" userId="eb9fa73d484f74de" providerId="LiveId" clId="{DBC21F11-9254-4162-B626-641FA2BA6EEB}" dt="2023-09-18T12:28:18.814" v="2736" actId="1076"/>
          <ac:spMkLst>
            <pc:docMk/>
            <pc:sldMk cId="4106871204" sldId="524"/>
            <ac:spMk id="10" creationId="{3FC01C0D-3268-44C1-B644-380DA3414695}"/>
          </ac:spMkLst>
        </pc:spChg>
      </pc:sldChg>
      <pc:sldChg chg="addSp modSp new mod modAnim">
        <pc:chgData name="Yi Liu" userId="eb9fa73d484f74de" providerId="LiveId" clId="{DBC21F11-9254-4162-B626-641FA2BA6EEB}" dt="2023-09-18T09:26:04.213" v="2326" actId="20577"/>
        <pc:sldMkLst>
          <pc:docMk/>
          <pc:sldMk cId="1552641931" sldId="525"/>
        </pc:sldMkLst>
        <pc:spChg chg="mod">
          <ac:chgData name="Yi Liu" userId="eb9fa73d484f74de" providerId="LiveId" clId="{DBC21F11-9254-4162-B626-641FA2BA6EEB}" dt="2023-09-18T09:20:54.522" v="2081" actId="20577"/>
          <ac:spMkLst>
            <pc:docMk/>
            <pc:sldMk cId="1552641931" sldId="525"/>
            <ac:spMk id="2" creationId="{9C2309A3-80AD-45F1-BDDF-03A2F675F9F1}"/>
          </ac:spMkLst>
        </pc:spChg>
        <pc:spChg chg="mod">
          <ac:chgData name="Yi Liu" userId="eb9fa73d484f74de" providerId="LiveId" clId="{DBC21F11-9254-4162-B626-641FA2BA6EEB}" dt="2023-09-18T09:21:46.731" v="2094"/>
          <ac:spMkLst>
            <pc:docMk/>
            <pc:sldMk cId="1552641931" sldId="525"/>
            <ac:spMk id="3" creationId="{78F9B294-0D05-41FA-BF92-81908F59E534}"/>
          </ac:spMkLst>
        </pc:spChg>
        <pc:spChg chg="add mod">
          <ac:chgData name="Yi Liu" userId="eb9fa73d484f74de" providerId="LiveId" clId="{DBC21F11-9254-4162-B626-641FA2BA6EEB}" dt="2023-09-18T09:26:04.213" v="2326" actId="20577"/>
          <ac:spMkLst>
            <pc:docMk/>
            <pc:sldMk cId="1552641931" sldId="525"/>
            <ac:spMk id="6" creationId="{1A6C0930-1AFB-4359-A7EB-A55471EE6A49}"/>
          </ac:spMkLst>
        </pc:spChg>
      </pc:sldChg>
      <pc:sldChg chg="addSp modSp add mod modAnim">
        <pc:chgData name="Yi Liu" userId="eb9fa73d484f74de" providerId="LiveId" clId="{DBC21F11-9254-4162-B626-641FA2BA6EEB}" dt="2023-09-18T11:53:01.964" v="2528" actId="14100"/>
        <pc:sldMkLst>
          <pc:docMk/>
          <pc:sldMk cId="1834703345" sldId="526"/>
        </pc:sldMkLst>
        <pc:spChg chg="mod">
          <ac:chgData name="Yi Liu" userId="eb9fa73d484f74de" providerId="LiveId" clId="{DBC21F11-9254-4162-B626-641FA2BA6EEB}" dt="2023-09-18T11:16:13.403" v="2344" actId="20577"/>
          <ac:spMkLst>
            <pc:docMk/>
            <pc:sldMk cId="1834703345" sldId="526"/>
            <ac:spMk id="3" creationId="{78F9B294-0D05-41FA-BF92-81908F59E534}"/>
          </ac:spMkLst>
        </pc:spChg>
        <pc:spChg chg="mod">
          <ac:chgData name="Yi Liu" userId="eb9fa73d484f74de" providerId="LiveId" clId="{DBC21F11-9254-4162-B626-641FA2BA6EEB}" dt="2023-09-18T11:46:25.274" v="2435" actId="20577"/>
          <ac:spMkLst>
            <pc:docMk/>
            <pc:sldMk cId="1834703345" sldId="526"/>
            <ac:spMk id="6" creationId="{1A6C0930-1AFB-4359-A7EB-A55471EE6A49}"/>
          </ac:spMkLst>
        </pc:spChg>
        <pc:spChg chg="add mod">
          <ac:chgData name="Yi Liu" userId="eb9fa73d484f74de" providerId="LiveId" clId="{DBC21F11-9254-4162-B626-641FA2BA6EEB}" dt="2023-09-18T11:53:01.964" v="2528" actId="14100"/>
          <ac:spMkLst>
            <pc:docMk/>
            <pc:sldMk cId="1834703345" sldId="526"/>
            <ac:spMk id="7" creationId="{35D017D5-BC62-4796-BED1-3D27FC68193D}"/>
          </ac:spMkLst>
        </pc:spChg>
      </pc:sldChg>
      <pc:sldChg chg="addSp delSp modSp new mod delAnim modAnim">
        <pc:chgData name="Yi Liu" userId="eb9fa73d484f74de" providerId="LiveId" clId="{DBC21F11-9254-4162-B626-641FA2BA6EEB}" dt="2023-09-18T12:29:09.968" v="2739" actId="478"/>
        <pc:sldMkLst>
          <pc:docMk/>
          <pc:sldMk cId="250147576" sldId="527"/>
        </pc:sldMkLst>
        <pc:spChg chg="mod">
          <ac:chgData name="Yi Liu" userId="eb9fa73d484f74de" providerId="LiveId" clId="{DBC21F11-9254-4162-B626-641FA2BA6EEB}" dt="2023-09-18T11:54:28.399" v="2545" actId="20577"/>
          <ac:spMkLst>
            <pc:docMk/>
            <pc:sldMk cId="250147576" sldId="527"/>
            <ac:spMk id="2" creationId="{D5B2FD18-FB69-4D0C-9B44-BA4D47C51B22}"/>
          </ac:spMkLst>
        </pc:spChg>
        <pc:spChg chg="del">
          <ac:chgData name="Yi Liu" userId="eb9fa73d484f74de" providerId="LiveId" clId="{DBC21F11-9254-4162-B626-641FA2BA6EEB}" dt="2023-09-18T11:58:07.526" v="2546" actId="478"/>
          <ac:spMkLst>
            <pc:docMk/>
            <pc:sldMk cId="250147576" sldId="527"/>
            <ac:spMk id="3" creationId="{37AA3508-2008-4068-8B98-C652B8D89F5B}"/>
          </ac:spMkLst>
        </pc:spChg>
        <pc:spChg chg="add mod">
          <ac:chgData name="Yi Liu" userId="eb9fa73d484f74de" providerId="LiveId" clId="{DBC21F11-9254-4162-B626-641FA2BA6EEB}" dt="2023-09-18T12:00:21.168" v="2710" actId="1076"/>
          <ac:spMkLst>
            <pc:docMk/>
            <pc:sldMk cId="250147576" sldId="527"/>
            <ac:spMk id="5" creationId="{3B531F45-C449-49E9-9A8F-7640567DB6B3}"/>
          </ac:spMkLst>
        </pc:spChg>
        <pc:spChg chg="add del mod">
          <ac:chgData name="Yi Liu" userId="eb9fa73d484f74de" providerId="LiveId" clId="{DBC21F11-9254-4162-B626-641FA2BA6EEB}" dt="2023-09-18T12:29:09.968" v="2739" actId="478"/>
          <ac:spMkLst>
            <pc:docMk/>
            <pc:sldMk cId="250147576" sldId="527"/>
            <ac:spMk id="6" creationId="{8C56DFE7-64D0-480C-BDC1-DB87C1548F04}"/>
          </ac:spMkLst>
        </pc:spChg>
      </pc:sldChg>
      <pc:sldChg chg="modSp new mod">
        <pc:chgData name="Yi Liu" userId="eb9fa73d484f74de" providerId="LiveId" clId="{DBC21F11-9254-4162-B626-641FA2BA6EEB}" dt="2023-09-19T05:27:12.095" v="2785" actId="20577"/>
        <pc:sldMkLst>
          <pc:docMk/>
          <pc:sldMk cId="4106734453" sldId="528"/>
        </pc:sldMkLst>
        <pc:spChg chg="mod">
          <ac:chgData name="Yi Liu" userId="eb9fa73d484f74de" providerId="LiveId" clId="{DBC21F11-9254-4162-B626-641FA2BA6EEB}" dt="2023-09-19T05:27:12.095" v="2785" actId="20577"/>
          <ac:spMkLst>
            <pc:docMk/>
            <pc:sldMk cId="4106734453" sldId="528"/>
            <ac:spMk id="2" creationId="{ED9C71A5-AEEF-47D1-A7BB-9FF0059E850B}"/>
          </ac:spMkLst>
        </pc:spChg>
      </pc:sldChg>
    </pc:docChg>
  </pc:docChgLst>
  <pc:docChgLst>
    <pc:chgData name="Yi Liu" userId="eb9fa73d484f74de" providerId="LiveId" clId="{444D026F-E8FF-495F-8E56-D89D661DD9F2}"/>
    <pc:docChg chg="undo custSel addSld delSld modSld modSection">
      <pc:chgData name="Yi Liu" userId="eb9fa73d484f74de" providerId="LiveId" clId="{444D026F-E8FF-495F-8E56-D89D661DD9F2}" dt="2023-10-31T05:25:06.971" v="3883"/>
      <pc:docMkLst>
        <pc:docMk/>
      </pc:docMkLst>
      <pc:sldChg chg="modSp mod">
        <pc:chgData name="Yi Liu" userId="eb9fa73d484f74de" providerId="LiveId" clId="{444D026F-E8FF-495F-8E56-D89D661DD9F2}" dt="2023-10-23T11:21:35.804" v="4" actId="20577"/>
        <pc:sldMkLst>
          <pc:docMk/>
          <pc:sldMk cId="1562787813" sldId="256"/>
        </pc:sldMkLst>
        <pc:spChg chg="mod">
          <ac:chgData name="Yi Liu" userId="eb9fa73d484f74de" providerId="LiveId" clId="{444D026F-E8FF-495F-8E56-D89D661DD9F2}" dt="2023-10-23T11:21:35.804" v="4" actId="20577"/>
          <ac:spMkLst>
            <pc:docMk/>
            <pc:sldMk cId="1562787813" sldId="256"/>
            <ac:spMk id="2" creationId="{9D4030C4-171F-4A0B-9892-882F14A6A2D4}"/>
          </ac:spMkLst>
        </pc:spChg>
      </pc:sldChg>
      <pc:sldChg chg="del">
        <pc:chgData name="Yi Liu" userId="eb9fa73d484f74de" providerId="LiveId" clId="{444D026F-E8FF-495F-8E56-D89D661DD9F2}" dt="2023-10-23T11:21:53.728" v="5" actId="47"/>
        <pc:sldMkLst>
          <pc:docMk/>
          <pc:sldMk cId="47867012" sldId="310"/>
        </pc:sldMkLst>
      </pc:sldChg>
      <pc:sldChg chg="addSp modSp new mod modAnim">
        <pc:chgData name="Yi Liu" userId="eb9fa73d484f74de" providerId="LiveId" clId="{444D026F-E8FF-495F-8E56-D89D661DD9F2}" dt="2023-10-30T04:19:42.306" v="1853"/>
        <pc:sldMkLst>
          <pc:docMk/>
          <pc:sldMk cId="3151368622" sldId="310"/>
        </pc:sldMkLst>
        <pc:spChg chg="mod">
          <ac:chgData name="Yi Liu" userId="eb9fa73d484f74de" providerId="LiveId" clId="{444D026F-E8FF-495F-8E56-D89D661DD9F2}" dt="2023-10-23T11:31:30.716" v="55" actId="20577"/>
          <ac:spMkLst>
            <pc:docMk/>
            <pc:sldMk cId="3151368622" sldId="310"/>
            <ac:spMk id="2" creationId="{6B1B9575-72ED-46FD-B621-C96CDDD7FDD8}"/>
          </ac:spMkLst>
        </pc:spChg>
        <pc:spChg chg="mod">
          <ac:chgData name="Yi Liu" userId="eb9fa73d484f74de" providerId="LiveId" clId="{444D026F-E8FF-495F-8E56-D89D661DD9F2}" dt="2023-10-23T11:33:05.438" v="72" actId="20577"/>
          <ac:spMkLst>
            <pc:docMk/>
            <pc:sldMk cId="3151368622" sldId="310"/>
            <ac:spMk id="3" creationId="{D1C90979-99D4-4177-8275-9C93E452E8B4}"/>
          </ac:spMkLst>
        </pc:spChg>
        <pc:spChg chg="add mod">
          <ac:chgData name="Yi Liu" userId="eb9fa73d484f74de" providerId="LiveId" clId="{444D026F-E8FF-495F-8E56-D89D661DD9F2}" dt="2023-10-23T11:32:36.197" v="64" actId="2711"/>
          <ac:spMkLst>
            <pc:docMk/>
            <pc:sldMk cId="3151368622" sldId="310"/>
            <ac:spMk id="5" creationId="{29CF0393-9B73-4B52-916C-3FC741CD2476}"/>
          </ac:spMkLst>
        </pc:spChg>
        <pc:spChg chg="add mod">
          <ac:chgData name="Yi Liu" userId="eb9fa73d484f74de" providerId="LiveId" clId="{444D026F-E8FF-495F-8E56-D89D661DD9F2}" dt="2023-10-23T11:37:26.139" v="373" actId="403"/>
          <ac:spMkLst>
            <pc:docMk/>
            <pc:sldMk cId="3151368622" sldId="310"/>
            <ac:spMk id="6" creationId="{7E8778D0-756F-4E43-97A5-40A9FF06D319}"/>
          </ac:spMkLst>
        </pc:spChg>
        <pc:spChg chg="add mod">
          <ac:chgData name="Yi Liu" userId="eb9fa73d484f74de" providerId="LiveId" clId="{444D026F-E8FF-495F-8E56-D89D661DD9F2}" dt="2023-10-23T11:37:29.706" v="374" actId="1076"/>
          <ac:spMkLst>
            <pc:docMk/>
            <pc:sldMk cId="3151368622" sldId="310"/>
            <ac:spMk id="7" creationId="{B0376F9D-61F2-4403-B281-0B9A30207113}"/>
          </ac:spMkLst>
        </pc:spChg>
      </pc:sldChg>
      <pc:sldChg chg="addSp delSp modSp new mod modClrScheme chgLayout">
        <pc:chgData name="Yi Liu" userId="eb9fa73d484f74de" providerId="LiveId" clId="{444D026F-E8FF-495F-8E56-D89D661DD9F2}" dt="2023-10-23T11:22:11.770" v="29" actId="20577"/>
        <pc:sldMkLst>
          <pc:docMk/>
          <pc:sldMk cId="187227025" sldId="311"/>
        </pc:sldMkLst>
        <pc:spChg chg="del mod ord">
          <ac:chgData name="Yi Liu" userId="eb9fa73d484f74de" providerId="LiveId" clId="{444D026F-E8FF-495F-8E56-D89D661DD9F2}" dt="2023-10-23T11:22:06.782" v="8" actId="700"/>
          <ac:spMkLst>
            <pc:docMk/>
            <pc:sldMk cId="187227025" sldId="311"/>
            <ac:spMk id="2" creationId="{28AA7710-1F94-4C89-97CB-6A0FF93C3ABA}"/>
          </ac:spMkLst>
        </pc:spChg>
        <pc:spChg chg="del mod ord">
          <ac:chgData name="Yi Liu" userId="eb9fa73d484f74de" providerId="LiveId" clId="{444D026F-E8FF-495F-8E56-D89D661DD9F2}" dt="2023-10-23T11:22:06.782" v="8" actId="700"/>
          <ac:spMkLst>
            <pc:docMk/>
            <pc:sldMk cId="187227025" sldId="311"/>
            <ac:spMk id="3" creationId="{E8DA20BD-7643-4322-9A82-57642B069F91}"/>
          </ac:spMkLst>
        </pc:spChg>
        <pc:spChg chg="mod ord">
          <ac:chgData name="Yi Liu" userId="eb9fa73d484f74de" providerId="LiveId" clId="{444D026F-E8FF-495F-8E56-D89D661DD9F2}" dt="2023-10-23T11:22:06.782" v="8" actId="700"/>
          <ac:spMkLst>
            <pc:docMk/>
            <pc:sldMk cId="187227025" sldId="311"/>
            <ac:spMk id="4" creationId="{48A0CE08-AEC5-44B4-9750-B62E7600D43E}"/>
          </ac:spMkLst>
        </pc:spChg>
        <pc:spChg chg="add mod ord">
          <ac:chgData name="Yi Liu" userId="eb9fa73d484f74de" providerId="LiveId" clId="{444D026F-E8FF-495F-8E56-D89D661DD9F2}" dt="2023-10-23T11:22:11.770" v="29" actId="20577"/>
          <ac:spMkLst>
            <pc:docMk/>
            <pc:sldMk cId="187227025" sldId="311"/>
            <ac:spMk id="5" creationId="{9BD81A6E-92BB-44C7-A578-52C8E36ABC57}"/>
          </ac:spMkLst>
        </pc:spChg>
        <pc:spChg chg="add mod ord">
          <ac:chgData name="Yi Liu" userId="eb9fa73d484f74de" providerId="LiveId" clId="{444D026F-E8FF-495F-8E56-D89D661DD9F2}" dt="2023-10-23T11:22:06.782" v="8" actId="700"/>
          <ac:spMkLst>
            <pc:docMk/>
            <pc:sldMk cId="187227025" sldId="311"/>
            <ac:spMk id="6" creationId="{B614D597-6703-469B-9AA6-8BB13C4B9C2D}"/>
          </ac:spMkLst>
        </pc:spChg>
      </pc:sldChg>
      <pc:sldChg chg="addSp modSp new mod modAnim">
        <pc:chgData name="Yi Liu" userId="eb9fa73d484f74de" providerId="LiveId" clId="{444D026F-E8FF-495F-8E56-D89D661DD9F2}" dt="2023-10-30T04:23:09.846" v="1865" actId="20577"/>
        <pc:sldMkLst>
          <pc:docMk/>
          <pc:sldMk cId="2582749824" sldId="312"/>
        </pc:sldMkLst>
        <pc:spChg chg="mod">
          <ac:chgData name="Yi Liu" userId="eb9fa73d484f74de" providerId="LiveId" clId="{444D026F-E8FF-495F-8E56-D89D661DD9F2}" dt="2023-10-23T11:34:27.795" v="191" actId="20577"/>
          <ac:spMkLst>
            <pc:docMk/>
            <pc:sldMk cId="2582749824" sldId="312"/>
            <ac:spMk id="2" creationId="{2FDC7571-27B9-4C46-9CFB-75FB18F4F73A}"/>
          </ac:spMkLst>
        </pc:spChg>
        <pc:spChg chg="mod">
          <ac:chgData name="Yi Liu" userId="eb9fa73d484f74de" providerId="LiveId" clId="{444D026F-E8FF-495F-8E56-D89D661DD9F2}" dt="2023-10-23T11:35:28.981" v="317" actId="20577"/>
          <ac:spMkLst>
            <pc:docMk/>
            <pc:sldMk cId="2582749824" sldId="312"/>
            <ac:spMk id="3" creationId="{26267D0C-49D6-4272-9C38-4B535D2995E5}"/>
          </ac:spMkLst>
        </pc:spChg>
        <pc:spChg chg="add mod">
          <ac:chgData name="Yi Liu" userId="eb9fa73d484f74de" providerId="LiveId" clId="{444D026F-E8FF-495F-8E56-D89D661DD9F2}" dt="2023-10-23T11:37:13.261" v="371" actId="403"/>
          <ac:spMkLst>
            <pc:docMk/>
            <pc:sldMk cId="2582749824" sldId="312"/>
            <ac:spMk id="5" creationId="{BD040020-BDCE-46B5-B579-584D3101DB1A}"/>
          </ac:spMkLst>
        </pc:spChg>
        <pc:spChg chg="add mod">
          <ac:chgData name="Yi Liu" userId="eb9fa73d484f74de" providerId="LiveId" clId="{444D026F-E8FF-495F-8E56-D89D661DD9F2}" dt="2023-10-23T11:37:17.368" v="372" actId="1076"/>
          <ac:spMkLst>
            <pc:docMk/>
            <pc:sldMk cId="2582749824" sldId="312"/>
            <ac:spMk id="6" creationId="{A20DA4AA-B66C-4B8D-83F7-6216003C9293}"/>
          </ac:spMkLst>
        </pc:spChg>
        <pc:spChg chg="add mod">
          <ac:chgData name="Yi Liu" userId="eb9fa73d484f74de" providerId="LiveId" clId="{444D026F-E8FF-495F-8E56-D89D661DD9F2}" dt="2023-10-30T04:23:09.846" v="1865" actId="20577"/>
          <ac:spMkLst>
            <pc:docMk/>
            <pc:sldMk cId="2582749824" sldId="312"/>
            <ac:spMk id="7" creationId="{3D4E50F8-DEEF-4511-BC68-90074C2D0E06}"/>
          </ac:spMkLst>
        </pc:spChg>
      </pc:sldChg>
      <pc:sldChg chg="addSp modSp new mod">
        <pc:chgData name="Yi Liu" userId="eb9fa73d484f74de" providerId="LiveId" clId="{444D026F-E8FF-495F-8E56-D89D661DD9F2}" dt="2023-10-23T11:37:07.347" v="369" actId="403"/>
        <pc:sldMkLst>
          <pc:docMk/>
          <pc:sldMk cId="2899661001" sldId="313"/>
        </pc:sldMkLst>
        <pc:spChg chg="mod">
          <ac:chgData name="Yi Liu" userId="eb9fa73d484f74de" providerId="LiveId" clId="{444D026F-E8FF-495F-8E56-D89D661DD9F2}" dt="2023-10-23T11:36:10.412" v="353" actId="20577"/>
          <ac:spMkLst>
            <pc:docMk/>
            <pc:sldMk cId="2899661001" sldId="313"/>
            <ac:spMk id="2" creationId="{A45E790B-D8EF-4CE3-A40F-64E57805C9C4}"/>
          </ac:spMkLst>
        </pc:spChg>
        <pc:spChg chg="mod">
          <ac:chgData name="Yi Liu" userId="eb9fa73d484f74de" providerId="LiveId" clId="{444D026F-E8FF-495F-8E56-D89D661DD9F2}" dt="2023-10-23T11:37:04.428" v="368" actId="20577"/>
          <ac:spMkLst>
            <pc:docMk/>
            <pc:sldMk cId="2899661001" sldId="313"/>
            <ac:spMk id="3" creationId="{75566B29-DE19-42BB-93DA-B304E96FD5C9}"/>
          </ac:spMkLst>
        </pc:spChg>
        <pc:spChg chg="add mod">
          <ac:chgData name="Yi Liu" userId="eb9fa73d484f74de" providerId="LiveId" clId="{444D026F-E8FF-495F-8E56-D89D661DD9F2}" dt="2023-10-23T11:37:07.347" v="369" actId="403"/>
          <ac:spMkLst>
            <pc:docMk/>
            <pc:sldMk cId="2899661001" sldId="313"/>
            <ac:spMk id="5" creationId="{2E9C470A-D7A5-4545-9BA6-BAF27B15DAE2}"/>
          </ac:spMkLst>
        </pc:spChg>
      </pc:sldChg>
      <pc:sldChg chg="addSp modSp new mod modAnim">
        <pc:chgData name="Yi Liu" userId="eb9fa73d484f74de" providerId="LiveId" clId="{444D026F-E8FF-495F-8E56-D89D661DD9F2}" dt="2023-10-30T04:34:31.240" v="1930" actId="207"/>
        <pc:sldMkLst>
          <pc:docMk/>
          <pc:sldMk cId="3282765368" sldId="314"/>
        </pc:sldMkLst>
        <pc:spChg chg="mod">
          <ac:chgData name="Yi Liu" userId="eb9fa73d484f74de" providerId="LiveId" clId="{444D026F-E8FF-495F-8E56-D89D661DD9F2}" dt="2023-10-30T04:33:05.435" v="1921" actId="404"/>
          <ac:spMkLst>
            <pc:docMk/>
            <pc:sldMk cId="3282765368" sldId="314"/>
            <ac:spMk id="2" creationId="{A5E67F96-EEC8-4C2C-AEAC-2F0EF1151FAF}"/>
          </ac:spMkLst>
        </pc:spChg>
        <pc:spChg chg="mod">
          <ac:chgData name="Yi Liu" userId="eb9fa73d484f74de" providerId="LiveId" clId="{444D026F-E8FF-495F-8E56-D89D661DD9F2}" dt="2023-10-30T04:34:31.240" v="1930" actId="207"/>
          <ac:spMkLst>
            <pc:docMk/>
            <pc:sldMk cId="3282765368" sldId="314"/>
            <ac:spMk id="3" creationId="{BECD34FF-FD0D-4E28-9829-A72AB300F244}"/>
          </ac:spMkLst>
        </pc:spChg>
        <pc:spChg chg="add mod">
          <ac:chgData name="Yi Liu" userId="eb9fa73d484f74de" providerId="LiveId" clId="{444D026F-E8FF-495F-8E56-D89D661DD9F2}" dt="2023-10-23T11:44:00.161" v="389" actId="1076"/>
          <ac:spMkLst>
            <pc:docMk/>
            <pc:sldMk cId="3282765368" sldId="314"/>
            <ac:spMk id="5" creationId="{2C85DEC8-AF75-485C-9039-D91BE6F5B1A2}"/>
          </ac:spMkLst>
        </pc:spChg>
        <pc:spChg chg="add mod">
          <ac:chgData name="Yi Liu" userId="eb9fa73d484f74de" providerId="LiveId" clId="{444D026F-E8FF-495F-8E56-D89D661DD9F2}" dt="2023-10-23T11:43:48.976" v="387" actId="2711"/>
          <ac:spMkLst>
            <pc:docMk/>
            <pc:sldMk cId="3282765368" sldId="314"/>
            <ac:spMk id="6" creationId="{6984CBA3-EE79-4E9E-8827-95AC21215271}"/>
          </ac:spMkLst>
        </pc:spChg>
      </pc:sldChg>
      <pc:sldChg chg="addSp modSp new mod modAnim">
        <pc:chgData name="Yi Liu" userId="eb9fa73d484f74de" providerId="LiveId" clId="{444D026F-E8FF-495F-8E56-D89D661DD9F2}" dt="2023-10-31T05:21:16.984" v="3855"/>
        <pc:sldMkLst>
          <pc:docMk/>
          <pc:sldMk cId="3036831649" sldId="315"/>
        </pc:sldMkLst>
        <pc:spChg chg="mod">
          <ac:chgData name="Yi Liu" userId="eb9fa73d484f74de" providerId="LiveId" clId="{444D026F-E8FF-495F-8E56-D89D661DD9F2}" dt="2023-10-30T04:33:31.679" v="1929" actId="207"/>
          <ac:spMkLst>
            <pc:docMk/>
            <pc:sldMk cId="3036831649" sldId="315"/>
            <ac:spMk id="2" creationId="{E6DE83B5-01A8-436E-84F1-D5CC3CCF2205}"/>
          </ac:spMkLst>
        </pc:spChg>
        <pc:spChg chg="mod">
          <ac:chgData name="Yi Liu" userId="eb9fa73d484f74de" providerId="LiveId" clId="{444D026F-E8FF-495F-8E56-D89D661DD9F2}" dt="2023-10-30T04:34:35.599" v="1931" actId="207"/>
          <ac:spMkLst>
            <pc:docMk/>
            <pc:sldMk cId="3036831649" sldId="315"/>
            <ac:spMk id="3" creationId="{05AF02B5-5421-4542-B7D5-5AF58951161C}"/>
          </ac:spMkLst>
        </pc:spChg>
        <pc:spChg chg="add mod">
          <ac:chgData name="Yi Liu" userId="eb9fa73d484f74de" providerId="LiveId" clId="{444D026F-E8FF-495F-8E56-D89D661DD9F2}" dt="2023-10-23T12:25:04.989" v="580" actId="1076"/>
          <ac:spMkLst>
            <pc:docMk/>
            <pc:sldMk cId="3036831649" sldId="315"/>
            <ac:spMk id="5" creationId="{045D76E0-AD37-4CC9-856E-3BE3A3013EB1}"/>
          </ac:spMkLst>
        </pc:spChg>
        <pc:spChg chg="add mod">
          <ac:chgData name="Yi Liu" userId="eb9fa73d484f74de" providerId="LiveId" clId="{444D026F-E8FF-495F-8E56-D89D661DD9F2}" dt="2023-10-23T12:24:36.866" v="579" actId="2711"/>
          <ac:spMkLst>
            <pc:docMk/>
            <pc:sldMk cId="3036831649" sldId="315"/>
            <ac:spMk id="6" creationId="{E91139EF-FD8B-4D46-88F7-E0C79BCBF8E5}"/>
          </ac:spMkLst>
        </pc:spChg>
      </pc:sldChg>
      <pc:sldChg chg="addSp delSp modSp new mod modAnim">
        <pc:chgData name="Yi Liu" userId="eb9fa73d484f74de" providerId="LiveId" clId="{444D026F-E8FF-495F-8E56-D89D661DD9F2}" dt="2023-10-30T07:47:50.114" v="2141" actId="13926"/>
        <pc:sldMkLst>
          <pc:docMk/>
          <pc:sldMk cId="1773731703" sldId="316"/>
        </pc:sldMkLst>
        <pc:spChg chg="mod">
          <ac:chgData name="Yi Liu" userId="eb9fa73d484f74de" providerId="LiveId" clId="{444D026F-E8FF-495F-8E56-D89D661DD9F2}" dt="2023-10-23T12:36:55.263" v="647" actId="20577"/>
          <ac:spMkLst>
            <pc:docMk/>
            <pc:sldMk cId="1773731703" sldId="316"/>
            <ac:spMk id="2" creationId="{867DCF9C-50B8-4962-960E-98D639579137}"/>
          </ac:spMkLst>
        </pc:spChg>
        <pc:spChg chg="del">
          <ac:chgData name="Yi Liu" userId="eb9fa73d484f74de" providerId="LiveId" clId="{444D026F-E8FF-495F-8E56-D89D661DD9F2}" dt="2023-10-23T12:37:05.794" v="649" actId="478"/>
          <ac:spMkLst>
            <pc:docMk/>
            <pc:sldMk cId="1773731703" sldId="316"/>
            <ac:spMk id="3" creationId="{F241BCB8-0560-41E5-B39B-BCA77BE6F3F1}"/>
          </ac:spMkLst>
        </pc:spChg>
        <pc:spChg chg="add mod">
          <ac:chgData name="Yi Liu" userId="eb9fa73d484f74de" providerId="LiveId" clId="{444D026F-E8FF-495F-8E56-D89D661DD9F2}" dt="2023-10-23T12:37:14.249" v="651" actId="1076"/>
          <ac:spMkLst>
            <pc:docMk/>
            <pc:sldMk cId="1773731703" sldId="316"/>
            <ac:spMk id="5" creationId="{DBDABE51-9087-4ED1-965B-7281807E5547}"/>
          </ac:spMkLst>
        </pc:spChg>
        <pc:spChg chg="add mod">
          <ac:chgData name="Yi Liu" userId="eb9fa73d484f74de" providerId="LiveId" clId="{444D026F-E8FF-495F-8E56-D89D661DD9F2}" dt="2023-10-30T07:47:50.114" v="2141" actId="13926"/>
          <ac:spMkLst>
            <pc:docMk/>
            <pc:sldMk cId="1773731703" sldId="316"/>
            <ac:spMk id="6" creationId="{03C06ECE-4667-4D70-9780-AEB607E88468}"/>
          </ac:spMkLst>
        </pc:spChg>
      </pc:sldChg>
      <pc:sldChg chg="addSp delSp modSp new mod modClrScheme chgLayout">
        <pc:chgData name="Yi Liu" userId="eb9fa73d484f74de" providerId="LiveId" clId="{444D026F-E8FF-495F-8E56-D89D661DD9F2}" dt="2023-10-23T12:36:38.576" v="615" actId="20577"/>
        <pc:sldMkLst>
          <pc:docMk/>
          <pc:sldMk cId="3574476238" sldId="317"/>
        </pc:sldMkLst>
        <pc:spChg chg="del mod ord">
          <ac:chgData name="Yi Liu" userId="eb9fa73d484f74de" providerId="LiveId" clId="{444D026F-E8FF-495F-8E56-D89D661DD9F2}" dt="2023-10-23T12:36:29.035" v="593" actId="700"/>
          <ac:spMkLst>
            <pc:docMk/>
            <pc:sldMk cId="3574476238" sldId="317"/>
            <ac:spMk id="2" creationId="{B717324B-E580-4C92-A69A-1852EFD994B0}"/>
          </ac:spMkLst>
        </pc:spChg>
        <pc:spChg chg="del mod ord">
          <ac:chgData name="Yi Liu" userId="eb9fa73d484f74de" providerId="LiveId" clId="{444D026F-E8FF-495F-8E56-D89D661DD9F2}" dt="2023-10-23T12:36:29.035" v="593" actId="700"/>
          <ac:spMkLst>
            <pc:docMk/>
            <pc:sldMk cId="3574476238" sldId="317"/>
            <ac:spMk id="3" creationId="{A434E90D-9C05-425B-9BC8-D18E7535C456}"/>
          </ac:spMkLst>
        </pc:spChg>
        <pc:spChg chg="mod ord">
          <ac:chgData name="Yi Liu" userId="eb9fa73d484f74de" providerId="LiveId" clId="{444D026F-E8FF-495F-8E56-D89D661DD9F2}" dt="2023-10-23T12:36:29.035" v="593" actId="700"/>
          <ac:spMkLst>
            <pc:docMk/>
            <pc:sldMk cId="3574476238" sldId="317"/>
            <ac:spMk id="4" creationId="{BEFE8531-2D09-49DA-8332-E4D7277C302B}"/>
          </ac:spMkLst>
        </pc:spChg>
        <pc:spChg chg="add mod ord">
          <ac:chgData name="Yi Liu" userId="eb9fa73d484f74de" providerId="LiveId" clId="{444D026F-E8FF-495F-8E56-D89D661DD9F2}" dt="2023-10-23T12:36:38.576" v="615" actId="20577"/>
          <ac:spMkLst>
            <pc:docMk/>
            <pc:sldMk cId="3574476238" sldId="317"/>
            <ac:spMk id="5" creationId="{243C26D6-3B33-41CB-A86A-0598602C47CB}"/>
          </ac:spMkLst>
        </pc:spChg>
        <pc:spChg chg="add mod ord">
          <ac:chgData name="Yi Liu" userId="eb9fa73d484f74de" providerId="LiveId" clId="{444D026F-E8FF-495F-8E56-D89D661DD9F2}" dt="2023-10-23T12:36:29.035" v="593" actId="700"/>
          <ac:spMkLst>
            <pc:docMk/>
            <pc:sldMk cId="3574476238" sldId="317"/>
            <ac:spMk id="6" creationId="{1852C94E-725D-4927-A437-9DB2C340A601}"/>
          </ac:spMkLst>
        </pc:spChg>
      </pc:sldChg>
      <pc:sldChg chg="addSp delSp modSp new mod modAnim">
        <pc:chgData name="Yi Liu" userId="eb9fa73d484f74de" providerId="LiveId" clId="{444D026F-E8FF-495F-8E56-D89D661DD9F2}" dt="2023-10-30T07:53:19.953" v="2186"/>
        <pc:sldMkLst>
          <pc:docMk/>
          <pc:sldMk cId="4285604119" sldId="318"/>
        </pc:sldMkLst>
        <pc:spChg chg="mod">
          <ac:chgData name="Yi Liu" userId="eb9fa73d484f74de" providerId="LiveId" clId="{444D026F-E8FF-495F-8E56-D89D661DD9F2}" dt="2023-10-23T12:38:00.767" v="680" actId="20577"/>
          <ac:spMkLst>
            <pc:docMk/>
            <pc:sldMk cId="4285604119" sldId="318"/>
            <ac:spMk id="2" creationId="{C6BD6CB9-562A-4494-8765-4655A3523812}"/>
          </ac:spMkLst>
        </pc:spChg>
        <pc:spChg chg="del">
          <ac:chgData name="Yi Liu" userId="eb9fa73d484f74de" providerId="LiveId" clId="{444D026F-E8FF-495F-8E56-D89D661DD9F2}" dt="2023-10-23T12:38:15.602" v="681" actId="478"/>
          <ac:spMkLst>
            <pc:docMk/>
            <pc:sldMk cId="4285604119" sldId="318"/>
            <ac:spMk id="3" creationId="{216709F0-4DC6-4341-B112-3525CDC7B6DE}"/>
          </ac:spMkLst>
        </pc:spChg>
        <pc:spChg chg="mod">
          <ac:chgData name="Yi Liu" userId="eb9fa73d484f74de" providerId="LiveId" clId="{444D026F-E8FF-495F-8E56-D89D661DD9F2}" dt="2023-10-23T12:40:17.644" v="712" actId="1076"/>
          <ac:spMkLst>
            <pc:docMk/>
            <pc:sldMk cId="4285604119" sldId="318"/>
            <ac:spMk id="4" creationId="{D24CCE65-E270-4ACA-9BBA-98C3A6A9E7DC}"/>
          </ac:spMkLst>
        </pc:spChg>
        <pc:spChg chg="add mod">
          <ac:chgData name="Yi Liu" userId="eb9fa73d484f74de" providerId="LiveId" clId="{444D026F-E8FF-495F-8E56-D89D661DD9F2}" dt="2023-10-23T12:39:37.752" v="711" actId="2711"/>
          <ac:spMkLst>
            <pc:docMk/>
            <pc:sldMk cId="4285604119" sldId="318"/>
            <ac:spMk id="5" creationId="{93A5DAAA-ABBD-484F-9203-1592F574FD57}"/>
          </ac:spMkLst>
        </pc:spChg>
        <pc:spChg chg="add mod">
          <ac:chgData name="Yi Liu" userId="eb9fa73d484f74de" providerId="LiveId" clId="{444D026F-E8FF-495F-8E56-D89D661DD9F2}" dt="2023-10-23T12:40:17.644" v="712" actId="1076"/>
          <ac:spMkLst>
            <pc:docMk/>
            <pc:sldMk cId="4285604119" sldId="318"/>
            <ac:spMk id="11" creationId="{D6625034-F650-4923-AB50-61742A915FD1}"/>
          </ac:spMkLst>
        </pc:spChg>
        <pc:spChg chg="add mod">
          <ac:chgData name="Yi Liu" userId="eb9fa73d484f74de" providerId="LiveId" clId="{444D026F-E8FF-495F-8E56-D89D661DD9F2}" dt="2023-10-30T07:53:17.001" v="2185" actId="1076"/>
          <ac:spMkLst>
            <pc:docMk/>
            <pc:sldMk cId="4285604119" sldId="318"/>
            <ac:spMk id="17" creationId="{28542CCD-B0D7-4464-9067-DA501B151974}"/>
          </ac:spMkLst>
        </pc:spChg>
        <pc:graphicFrameChg chg="add mod">
          <ac:chgData name="Yi Liu" userId="eb9fa73d484f74de" providerId="LiveId" clId="{444D026F-E8FF-495F-8E56-D89D661DD9F2}" dt="2023-10-23T12:40:17.644" v="712" actId="1076"/>
          <ac:graphicFrameMkLst>
            <pc:docMk/>
            <pc:sldMk cId="4285604119" sldId="318"/>
            <ac:graphicFrameMk id="6" creationId="{E4469CE8-2151-4A19-93CD-19E46273FB5A}"/>
          </ac:graphicFrameMkLst>
        </pc:graphicFrameChg>
        <pc:graphicFrameChg chg="add mod modGraphic">
          <ac:chgData name="Yi Liu" userId="eb9fa73d484f74de" providerId="LiveId" clId="{444D026F-E8FF-495F-8E56-D89D661DD9F2}" dt="2023-10-23T12:40:17.644" v="712" actId="1076"/>
          <ac:graphicFrameMkLst>
            <pc:docMk/>
            <pc:sldMk cId="4285604119" sldId="318"/>
            <ac:graphicFrameMk id="7" creationId="{03706561-DC2F-45AB-BFA0-79F3D8DE9D2A}"/>
          </ac:graphicFrameMkLst>
        </pc:graphicFrameChg>
        <pc:graphicFrameChg chg="add mod">
          <ac:chgData name="Yi Liu" userId="eb9fa73d484f74de" providerId="LiveId" clId="{444D026F-E8FF-495F-8E56-D89D661DD9F2}" dt="2023-10-23T12:40:17.644" v="712" actId="1076"/>
          <ac:graphicFrameMkLst>
            <pc:docMk/>
            <pc:sldMk cId="4285604119" sldId="318"/>
            <ac:graphicFrameMk id="8" creationId="{14E5157A-21E0-467D-99B2-C35AF49F9F7C}"/>
          </ac:graphicFrameMkLst>
        </pc:graphicFrameChg>
        <pc:graphicFrameChg chg="add mod">
          <ac:chgData name="Yi Liu" userId="eb9fa73d484f74de" providerId="LiveId" clId="{444D026F-E8FF-495F-8E56-D89D661DD9F2}" dt="2023-10-23T12:40:17.644" v="712" actId="1076"/>
          <ac:graphicFrameMkLst>
            <pc:docMk/>
            <pc:sldMk cId="4285604119" sldId="318"/>
            <ac:graphicFrameMk id="9" creationId="{6E55D3B4-79A6-465D-8371-D4EBF536AA3D}"/>
          </ac:graphicFrameMkLst>
        </pc:graphicFrameChg>
        <pc:graphicFrameChg chg="add mod">
          <ac:chgData name="Yi Liu" userId="eb9fa73d484f74de" providerId="LiveId" clId="{444D026F-E8FF-495F-8E56-D89D661DD9F2}" dt="2023-10-23T12:40:17.644" v="712" actId="1076"/>
          <ac:graphicFrameMkLst>
            <pc:docMk/>
            <pc:sldMk cId="4285604119" sldId="318"/>
            <ac:graphicFrameMk id="10" creationId="{265B0893-4873-4B52-ABC2-F2C0965B1177}"/>
          </ac:graphicFrameMkLst>
        </pc:graphicFrameChg>
        <pc:inkChg chg="add mod">
          <ac:chgData name="Yi Liu" userId="eb9fa73d484f74de" providerId="LiveId" clId="{444D026F-E8FF-495F-8E56-D89D661DD9F2}" dt="2023-10-23T12:40:17.644" v="712" actId="1076"/>
          <ac:inkMkLst>
            <pc:docMk/>
            <pc:sldMk cId="4285604119" sldId="318"/>
            <ac:inkMk id="12" creationId="{FF05A46F-CEE5-491A-9107-7B572F1F678D}"/>
          </ac:inkMkLst>
        </pc:inkChg>
        <pc:inkChg chg="add mod">
          <ac:chgData name="Yi Liu" userId="eb9fa73d484f74de" providerId="LiveId" clId="{444D026F-E8FF-495F-8E56-D89D661DD9F2}" dt="2023-10-23T12:40:17.644" v="712" actId="1076"/>
          <ac:inkMkLst>
            <pc:docMk/>
            <pc:sldMk cId="4285604119" sldId="318"/>
            <ac:inkMk id="13" creationId="{4B5F163A-9698-4602-9612-B2394FAB0B3A}"/>
          </ac:inkMkLst>
        </pc:inkChg>
        <pc:inkChg chg="add mod">
          <ac:chgData name="Yi Liu" userId="eb9fa73d484f74de" providerId="LiveId" clId="{444D026F-E8FF-495F-8E56-D89D661DD9F2}" dt="2023-10-23T12:40:17.644" v="712" actId="1076"/>
          <ac:inkMkLst>
            <pc:docMk/>
            <pc:sldMk cId="4285604119" sldId="318"/>
            <ac:inkMk id="14" creationId="{CBDF8C04-BED2-437B-ABFA-75197C9C05A2}"/>
          </ac:inkMkLst>
        </pc:inkChg>
        <pc:inkChg chg="add mod">
          <ac:chgData name="Yi Liu" userId="eb9fa73d484f74de" providerId="LiveId" clId="{444D026F-E8FF-495F-8E56-D89D661DD9F2}" dt="2023-10-23T12:40:17.644" v="712" actId="1076"/>
          <ac:inkMkLst>
            <pc:docMk/>
            <pc:sldMk cId="4285604119" sldId="318"/>
            <ac:inkMk id="15" creationId="{977B26BB-BAE7-4B85-AC0B-6E5069015670}"/>
          </ac:inkMkLst>
        </pc:inkChg>
        <pc:cxnChg chg="add mod">
          <ac:chgData name="Yi Liu" userId="eb9fa73d484f74de" providerId="LiveId" clId="{444D026F-E8FF-495F-8E56-D89D661DD9F2}" dt="2023-10-30T07:52:47.536" v="2143" actId="13822"/>
          <ac:cxnSpMkLst>
            <pc:docMk/>
            <pc:sldMk cId="4285604119" sldId="318"/>
            <ac:cxnSpMk id="16" creationId="{6AEFAD73-6AB9-4A98-9482-70CDAB428609}"/>
          </ac:cxnSpMkLst>
        </pc:cxnChg>
      </pc:sldChg>
      <pc:sldChg chg="addSp modSp new mod modAnim">
        <pc:chgData name="Yi Liu" userId="eb9fa73d484f74de" providerId="LiveId" clId="{444D026F-E8FF-495F-8E56-D89D661DD9F2}" dt="2023-10-31T05:23:18.230" v="3859"/>
        <pc:sldMkLst>
          <pc:docMk/>
          <pc:sldMk cId="4098170303" sldId="319"/>
        </pc:sldMkLst>
        <pc:spChg chg="mod">
          <ac:chgData name="Yi Liu" userId="eb9fa73d484f74de" providerId="LiveId" clId="{444D026F-E8FF-495F-8E56-D89D661DD9F2}" dt="2023-10-30T04:25:33.551" v="1866"/>
          <ac:spMkLst>
            <pc:docMk/>
            <pc:sldMk cId="4098170303" sldId="319"/>
            <ac:spMk id="2" creationId="{29F80A04-4430-405D-A34F-202553BC4D76}"/>
          </ac:spMkLst>
        </pc:spChg>
        <pc:spChg chg="mod">
          <ac:chgData name="Yi Liu" userId="eb9fa73d484f74de" providerId="LiveId" clId="{444D026F-E8FF-495F-8E56-D89D661DD9F2}" dt="2023-10-30T04:25:33.551" v="1866"/>
          <ac:spMkLst>
            <pc:docMk/>
            <pc:sldMk cId="4098170303" sldId="319"/>
            <ac:spMk id="3" creationId="{FBB6FE30-3302-40D7-8E75-1E08D13FA5A8}"/>
          </ac:spMkLst>
        </pc:spChg>
        <pc:spChg chg="add mod">
          <ac:chgData name="Yi Liu" userId="eb9fa73d484f74de" providerId="LiveId" clId="{444D026F-E8FF-495F-8E56-D89D661DD9F2}" dt="2023-10-23T12:46:25.883" v="862" actId="1076"/>
          <ac:spMkLst>
            <pc:docMk/>
            <pc:sldMk cId="4098170303" sldId="319"/>
            <ac:spMk id="5" creationId="{0CB36D4D-CAF6-44AE-A2F0-EE78A7D53EDA}"/>
          </ac:spMkLst>
        </pc:spChg>
      </pc:sldChg>
      <pc:sldChg chg="addSp delSp modSp new mod modClrScheme chgLayout">
        <pc:chgData name="Yi Liu" userId="eb9fa73d484f74de" providerId="LiveId" clId="{444D026F-E8FF-495F-8E56-D89D661DD9F2}" dt="2023-10-23T12:49:47.899" v="993" actId="20577"/>
        <pc:sldMkLst>
          <pc:docMk/>
          <pc:sldMk cId="1071935437" sldId="320"/>
        </pc:sldMkLst>
        <pc:spChg chg="del mod ord">
          <ac:chgData name="Yi Liu" userId="eb9fa73d484f74de" providerId="LiveId" clId="{444D026F-E8FF-495F-8E56-D89D661DD9F2}" dt="2023-10-23T12:42:40.225" v="715" actId="700"/>
          <ac:spMkLst>
            <pc:docMk/>
            <pc:sldMk cId="1071935437" sldId="320"/>
            <ac:spMk id="2" creationId="{B0A78D09-AF1D-4A87-AFDE-87757016A9CC}"/>
          </ac:spMkLst>
        </pc:spChg>
        <pc:spChg chg="del mod ord">
          <ac:chgData name="Yi Liu" userId="eb9fa73d484f74de" providerId="LiveId" clId="{444D026F-E8FF-495F-8E56-D89D661DD9F2}" dt="2023-10-23T12:42:40.225" v="715" actId="700"/>
          <ac:spMkLst>
            <pc:docMk/>
            <pc:sldMk cId="1071935437" sldId="320"/>
            <ac:spMk id="3" creationId="{919BC45B-15E2-4142-A675-53F056367210}"/>
          </ac:spMkLst>
        </pc:spChg>
        <pc:spChg chg="mod ord">
          <ac:chgData name="Yi Liu" userId="eb9fa73d484f74de" providerId="LiveId" clId="{444D026F-E8FF-495F-8E56-D89D661DD9F2}" dt="2023-10-23T12:42:40.225" v="715" actId="700"/>
          <ac:spMkLst>
            <pc:docMk/>
            <pc:sldMk cId="1071935437" sldId="320"/>
            <ac:spMk id="4" creationId="{9AD394AF-F312-4AF3-BE8B-5DD1E8E55CE9}"/>
          </ac:spMkLst>
        </pc:spChg>
        <pc:spChg chg="add mod ord">
          <ac:chgData name="Yi Liu" userId="eb9fa73d484f74de" providerId="LiveId" clId="{444D026F-E8FF-495F-8E56-D89D661DD9F2}" dt="2023-10-23T12:42:56.734" v="767" actId="20577"/>
          <ac:spMkLst>
            <pc:docMk/>
            <pc:sldMk cId="1071935437" sldId="320"/>
            <ac:spMk id="5" creationId="{4B87E27D-6914-494F-8391-2737FAE4662D}"/>
          </ac:spMkLst>
        </pc:spChg>
        <pc:spChg chg="add mod ord">
          <ac:chgData name="Yi Liu" userId="eb9fa73d484f74de" providerId="LiveId" clId="{444D026F-E8FF-495F-8E56-D89D661DD9F2}" dt="2023-10-23T12:49:47.899" v="993" actId="20577"/>
          <ac:spMkLst>
            <pc:docMk/>
            <pc:sldMk cId="1071935437" sldId="320"/>
            <ac:spMk id="6" creationId="{1F1F37D5-80C7-4AFA-B018-0D8EFA2322E6}"/>
          </ac:spMkLst>
        </pc:spChg>
      </pc:sldChg>
      <pc:sldChg chg="addSp delSp modSp add mod modAnim">
        <pc:chgData name="Yi Liu" userId="eb9fa73d484f74de" providerId="LiveId" clId="{444D026F-E8FF-495F-8E56-D89D661DD9F2}" dt="2023-10-30T08:02:15.331" v="2191"/>
        <pc:sldMkLst>
          <pc:docMk/>
          <pc:sldMk cId="2612802391" sldId="321"/>
        </pc:sldMkLst>
        <pc:spChg chg="mod">
          <ac:chgData name="Yi Liu" userId="eb9fa73d484f74de" providerId="LiveId" clId="{444D026F-E8FF-495F-8E56-D89D661DD9F2}" dt="2023-10-23T12:49:02.752" v="965" actId="20577"/>
          <ac:spMkLst>
            <pc:docMk/>
            <pc:sldMk cId="2612802391" sldId="321"/>
            <ac:spMk id="2" creationId="{29F80A04-4430-405D-A34F-202553BC4D76}"/>
          </ac:spMkLst>
        </pc:spChg>
        <pc:spChg chg="mod">
          <ac:chgData name="Yi Liu" userId="eb9fa73d484f74de" providerId="LiveId" clId="{444D026F-E8FF-495F-8E56-D89D661DD9F2}" dt="2023-10-23T12:49:18.770" v="979" actId="20577"/>
          <ac:spMkLst>
            <pc:docMk/>
            <pc:sldMk cId="2612802391" sldId="321"/>
            <ac:spMk id="3" creationId="{FBB6FE30-3302-40D7-8E75-1E08D13FA5A8}"/>
          </ac:spMkLst>
        </pc:spChg>
        <pc:spChg chg="del">
          <ac:chgData name="Yi Liu" userId="eb9fa73d484f74de" providerId="LiveId" clId="{444D026F-E8FF-495F-8E56-D89D661DD9F2}" dt="2023-10-23T12:49:25.367" v="980" actId="478"/>
          <ac:spMkLst>
            <pc:docMk/>
            <pc:sldMk cId="2612802391" sldId="321"/>
            <ac:spMk id="5" creationId="{0CB36D4D-CAF6-44AE-A2F0-EE78A7D53EDA}"/>
          </ac:spMkLst>
        </pc:spChg>
        <pc:spChg chg="add mod">
          <ac:chgData name="Yi Liu" userId="eb9fa73d484f74de" providerId="LiveId" clId="{444D026F-E8FF-495F-8E56-D89D661DD9F2}" dt="2023-10-23T12:49:36.504" v="982" actId="2711"/>
          <ac:spMkLst>
            <pc:docMk/>
            <pc:sldMk cId="2612802391" sldId="321"/>
            <ac:spMk id="6" creationId="{27530D9C-083D-4365-951C-F52B3516C38F}"/>
          </ac:spMkLst>
        </pc:spChg>
        <pc:spChg chg="add mod">
          <ac:chgData name="Yi Liu" userId="eb9fa73d484f74de" providerId="LiveId" clId="{444D026F-E8FF-495F-8E56-D89D661DD9F2}" dt="2023-10-30T08:02:12.262" v="2190" actId="1076"/>
          <ac:spMkLst>
            <pc:docMk/>
            <pc:sldMk cId="2612802391" sldId="321"/>
            <ac:spMk id="7" creationId="{D67C0476-86C9-4E54-8532-56B59E213F86}"/>
          </ac:spMkLst>
        </pc:spChg>
      </pc:sldChg>
      <pc:sldChg chg="modSp new mod">
        <pc:chgData name="Yi Liu" userId="eb9fa73d484f74de" providerId="LiveId" clId="{444D026F-E8FF-495F-8E56-D89D661DD9F2}" dt="2023-10-23T12:51:24.661" v="1290" actId="20577"/>
        <pc:sldMkLst>
          <pc:docMk/>
          <pc:sldMk cId="1145787497" sldId="322"/>
        </pc:sldMkLst>
        <pc:spChg chg="mod">
          <ac:chgData name="Yi Liu" userId="eb9fa73d484f74de" providerId="LiveId" clId="{444D026F-E8FF-495F-8E56-D89D661DD9F2}" dt="2023-10-23T12:50:18.903" v="1056" actId="20577"/>
          <ac:spMkLst>
            <pc:docMk/>
            <pc:sldMk cId="1145787497" sldId="322"/>
            <ac:spMk id="2" creationId="{2F3AD7F0-B908-4E33-863C-D01460701613}"/>
          </ac:spMkLst>
        </pc:spChg>
        <pc:spChg chg="mod">
          <ac:chgData name="Yi Liu" userId="eb9fa73d484f74de" providerId="LiveId" clId="{444D026F-E8FF-495F-8E56-D89D661DD9F2}" dt="2023-10-23T12:51:24.661" v="1290" actId="20577"/>
          <ac:spMkLst>
            <pc:docMk/>
            <pc:sldMk cId="1145787497" sldId="322"/>
            <ac:spMk id="3" creationId="{4EF2E441-6A4A-4111-9E5E-BA4CD8066E61}"/>
          </ac:spMkLst>
        </pc:spChg>
      </pc:sldChg>
      <pc:sldChg chg="addSp delSp modSp new mod modClrScheme chgLayout">
        <pc:chgData name="Yi Liu" userId="eb9fa73d484f74de" providerId="LiveId" clId="{444D026F-E8FF-495F-8E56-D89D661DD9F2}" dt="2023-10-31T05:23:40.109" v="3873" actId="20577"/>
        <pc:sldMkLst>
          <pc:docMk/>
          <pc:sldMk cId="1522936492" sldId="323"/>
        </pc:sldMkLst>
        <pc:spChg chg="del mod ord">
          <ac:chgData name="Yi Liu" userId="eb9fa73d484f74de" providerId="LiveId" clId="{444D026F-E8FF-495F-8E56-D89D661DD9F2}" dt="2023-10-23T12:49:58.970" v="996" actId="700"/>
          <ac:spMkLst>
            <pc:docMk/>
            <pc:sldMk cId="1522936492" sldId="323"/>
            <ac:spMk id="2" creationId="{210AC739-FD33-424B-A941-AD0E5456A34E}"/>
          </ac:spMkLst>
        </pc:spChg>
        <pc:spChg chg="del mod ord">
          <ac:chgData name="Yi Liu" userId="eb9fa73d484f74de" providerId="LiveId" clId="{444D026F-E8FF-495F-8E56-D89D661DD9F2}" dt="2023-10-23T12:49:58.970" v="996" actId="700"/>
          <ac:spMkLst>
            <pc:docMk/>
            <pc:sldMk cId="1522936492" sldId="323"/>
            <ac:spMk id="3" creationId="{85805ACF-0862-4E83-A817-8B28B078B2DC}"/>
          </ac:spMkLst>
        </pc:spChg>
        <pc:spChg chg="mod ord">
          <ac:chgData name="Yi Liu" userId="eb9fa73d484f74de" providerId="LiveId" clId="{444D026F-E8FF-495F-8E56-D89D661DD9F2}" dt="2023-10-23T12:49:58.970" v="996" actId="700"/>
          <ac:spMkLst>
            <pc:docMk/>
            <pc:sldMk cId="1522936492" sldId="323"/>
            <ac:spMk id="4" creationId="{CBE498FA-BEB3-4FFC-84B1-B37C4A10F804}"/>
          </ac:spMkLst>
        </pc:spChg>
        <pc:spChg chg="add mod ord">
          <ac:chgData name="Yi Liu" userId="eb9fa73d484f74de" providerId="LiveId" clId="{444D026F-E8FF-495F-8E56-D89D661DD9F2}" dt="2023-10-23T12:50:07.432" v="1034" actId="20577"/>
          <ac:spMkLst>
            <pc:docMk/>
            <pc:sldMk cId="1522936492" sldId="323"/>
            <ac:spMk id="5" creationId="{8756B8AC-C74E-42A9-8447-90D477A6B052}"/>
          </ac:spMkLst>
        </pc:spChg>
        <pc:spChg chg="add mod ord">
          <ac:chgData name="Yi Liu" userId="eb9fa73d484f74de" providerId="LiveId" clId="{444D026F-E8FF-495F-8E56-D89D661DD9F2}" dt="2023-10-31T05:23:40.109" v="3873" actId="20577"/>
          <ac:spMkLst>
            <pc:docMk/>
            <pc:sldMk cId="1522936492" sldId="323"/>
            <ac:spMk id="6" creationId="{E6A1B647-9217-4AB9-A375-DE26A6C4D7E2}"/>
          </ac:spMkLst>
        </pc:spChg>
      </pc:sldChg>
      <pc:sldChg chg="addSp delSp modSp new mod">
        <pc:chgData name="Yi Liu" userId="eb9fa73d484f74de" providerId="LiveId" clId="{444D026F-E8FF-495F-8E56-D89D661DD9F2}" dt="2023-10-23T12:53:02.294" v="1323" actId="20577"/>
        <pc:sldMkLst>
          <pc:docMk/>
          <pc:sldMk cId="2986192640" sldId="324"/>
        </pc:sldMkLst>
        <pc:spChg chg="mod">
          <ac:chgData name="Yi Liu" userId="eb9fa73d484f74de" providerId="LiveId" clId="{444D026F-E8FF-495F-8E56-D89D661DD9F2}" dt="2023-10-23T12:53:02.294" v="1323" actId="20577"/>
          <ac:spMkLst>
            <pc:docMk/>
            <pc:sldMk cId="2986192640" sldId="324"/>
            <ac:spMk id="2" creationId="{BFB12D5B-B282-4485-80FA-8950819F1128}"/>
          </ac:spMkLst>
        </pc:spChg>
        <pc:spChg chg="add del">
          <ac:chgData name="Yi Liu" userId="eb9fa73d484f74de" providerId="LiveId" clId="{444D026F-E8FF-495F-8E56-D89D661DD9F2}" dt="2023-10-23T12:52:04.206" v="1299"/>
          <ac:spMkLst>
            <pc:docMk/>
            <pc:sldMk cId="2986192640" sldId="324"/>
            <ac:spMk id="3" creationId="{05929478-865D-41A5-BA65-C9D8E33F2CC3}"/>
          </ac:spMkLst>
        </pc:spChg>
        <pc:graphicFrameChg chg="add del mod">
          <ac:chgData name="Yi Liu" userId="eb9fa73d484f74de" providerId="LiveId" clId="{444D026F-E8FF-495F-8E56-D89D661DD9F2}" dt="2023-10-23T12:52:04.206" v="1299"/>
          <ac:graphicFrameMkLst>
            <pc:docMk/>
            <pc:sldMk cId="2986192640" sldId="324"/>
            <ac:graphicFrameMk id="5" creationId="{1DA5EFDD-7A42-4E1F-91A5-06CB15A86264}"/>
          </ac:graphicFrameMkLst>
        </pc:graphicFrameChg>
        <pc:graphicFrameChg chg="add del mod">
          <ac:chgData name="Yi Liu" userId="eb9fa73d484f74de" providerId="LiveId" clId="{444D026F-E8FF-495F-8E56-D89D661DD9F2}" dt="2023-10-23T12:52:54.091" v="1311" actId="14100"/>
          <ac:graphicFrameMkLst>
            <pc:docMk/>
            <pc:sldMk cId="2986192640" sldId="324"/>
            <ac:graphicFrameMk id="8" creationId="{AC6E2A09-1318-4C45-9ED0-B950CA0299E7}"/>
          </ac:graphicFrameMkLst>
        </pc:graphicFrameChg>
        <pc:cxnChg chg="add del mod">
          <ac:chgData name="Yi Liu" userId="eb9fa73d484f74de" providerId="LiveId" clId="{444D026F-E8FF-495F-8E56-D89D661DD9F2}" dt="2023-10-23T12:52:02.072" v="1296"/>
          <ac:cxnSpMkLst>
            <pc:docMk/>
            <pc:sldMk cId="2986192640" sldId="324"/>
            <ac:cxnSpMk id="6" creationId="{25EB9FF2-FECF-46B3-9D5D-876A787F29EA}"/>
          </ac:cxnSpMkLst>
        </pc:cxnChg>
        <pc:cxnChg chg="add del mod">
          <ac:chgData name="Yi Liu" userId="eb9fa73d484f74de" providerId="LiveId" clId="{444D026F-E8FF-495F-8E56-D89D661DD9F2}" dt="2023-10-23T12:52:02.072" v="1296"/>
          <ac:cxnSpMkLst>
            <pc:docMk/>
            <pc:sldMk cId="2986192640" sldId="324"/>
            <ac:cxnSpMk id="7" creationId="{D90D1EE8-B173-4881-8854-8C0956DB0036}"/>
          </ac:cxnSpMkLst>
        </pc:cxnChg>
        <pc:cxnChg chg="add del mod">
          <ac:chgData name="Yi Liu" userId="eb9fa73d484f74de" providerId="LiveId" clId="{444D026F-E8FF-495F-8E56-D89D661DD9F2}" dt="2023-10-23T12:52:54.091" v="1311" actId="14100"/>
          <ac:cxnSpMkLst>
            <pc:docMk/>
            <pc:sldMk cId="2986192640" sldId="324"/>
            <ac:cxnSpMk id="9" creationId="{13DCFB97-4741-4BB9-B852-29567CD2B491}"/>
          </ac:cxnSpMkLst>
        </pc:cxnChg>
        <pc:cxnChg chg="add del mod">
          <ac:chgData name="Yi Liu" userId="eb9fa73d484f74de" providerId="LiveId" clId="{444D026F-E8FF-495F-8E56-D89D661DD9F2}" dt="2023-10-23T12:52:54.091" v="1311" actId="14100"/>
          <ac:cxnSpMkLst>
            <pc:docMk/>
            <pc:sldMk cId="2986192640" sldId="324"/>
            <ac:cxnSpMk id="10" creationId="{D568C702-AECA-4D75-886B-A5A614DEBE42}"/>
          </ac:cxnSpMkLst>
        </pc:cxnChg>
      </pc:sldChg>
      <pc:sldChg chg="modSp new mod">
        <pc:chgData name="Yi Liu" userId="eb9fa73d484f74de" providerId="LiveId" clId="{444D026F-E8FF-495F-8E56-D89D661DD9F2}" dt="2023-10-23T12:55:05.464" v="1544" actId="20577"/>
        <pc:sldMkLst>
          <pc:docMk/>
          <pc:sldMk cId="121510749" sldId="325"/>
        </pc:sldMkLst>
        <pc:spChg chg="mod">
          <ac:chgData name="Yi Liu" userId="eb9fa73d484f74de" providerId="LiveId" clId="{444D026F-E8FF-495F-8E56-D89D661DD9F2}" dt="2023-10-23T12:53:30.779" v="1335" actId="20577"/>
          <ac:spMkLst>
            <pc:docMk/>
            <pc:sldMk cId="121510749" sldId="325"/>
            <ac:spMk id="2" creationId="{FED26CB4-5AA6-4003-A733-CD63BA81118D}"/>
          </ac:spMkLst>
        </pc:spChg>
        <pc:spChg chg="mod">
          <ac:chgData name="Yi Liu" userId="eb9fa73d484f74de" providerId="LiveId" clId="{444D026F-E8FF-495F-8E56-D89D661DD9F2}" dt="2023-10-23T12:55:05.464" v="1544" actId="20577"/>
          <ac:spMkLst>
            <pc:docMk/>
            <pc:sldMk cId="121510749" sldId="325"/>
            <ac:spMk id="3" creationId="{56F7F292-31D6-44C9-8EED-133C8B381889}"/>
          </ac:spMkLst>
        </pc:spChg>
      </pc:sldChg>
      <pc:sldChg chg="del">
        <pc:chgData name="Yi Liu" userId="eb9fa73d484f74de" providerId="LiveId" clId="{444D026F-E8FF-495F-8E56-D89D661DD9F2}" dt="2023-10-23T11:21:53.728" v="5" actId="47"/>
        <pc:sldMkLst>
          <pc:docMk/>
          <pc:sldMk cId="3214623466" sldId="596"/>
        </pc:sldMkLst>
      </pc:sldChg>
      <pc:sldChg chg="del">
        <pc:chgData name="Yi Liu" userId="eb9fa73d484f74de" providerId="LiveId" clId="{444D026F-E8FF-495F-8E56-D89D661DD9F2}" dt="2023-10-23T11:21:53.728" v="5" actId="47"/>
        <pc:sldMkLst>
          <pc:docMk/>
          <pc:sldMk cId="1736471738" sldId="597"/>
        </pc:sldMkLst>
      </pc:sldChg>
      <pc:sldChg chg="del">
        <pc:chgData name="Yi Liu" userId="eb9fa73d484f74de" providerId="LiveId" clId="{444D026F-E8FF-495F-8E56-D89D661DD9F2}" dt="2023-10-23T11:21:53.728" v="5" actId="47"/>
        <pc:sldMkLst>
          <pc:docMk/>
          <pc:sldMk cId="1888406286" sldId="598"/>
        </pc:sldMkLst>
      </pc:sldChg>
      <pc:sldChg chg="del">
        <pc:chgData name="Yi Liu" userId="eb9fa73d484f74de" providerId="LiveId" clId="{444D026F-E8FF-495F-8E56-D89D661DD9F2}" dt="2023-10-23T11:21:53.728" v="5" actId="47"/>
        <pc:sldMkLst>
          <pc:docMk/>
          <pc:sldMk cId="130164663" sldId="599"/>
        </pc:sldMkLst>
      </pc:sldChg>
      <pc:sldChg chg="del">
        <pc:chgData name="Yi Liu" userId="eb9fa73d484f74de" providerId="LiveId" clId="{444D026F-E8FF-495F-8E56-D89D661DD9F2}" dt="2023-10-23T11:21:53.728" v="5" actId="47"/>
        <pc:sldMkLst>
          <pc:docMk/>
          <pc:sldMk cId="3468644140" sldId="600"/>
        </pc:sldMkLst>
      </pc:sldChg>
      <pc:sldChg chg="del">
        <pc:chgData name="Yi Liu" userId="eb9fa73d484f74de" providerId="LiveId" clId="{444D026F-E8FF-495F-8E56-D89D661DD9F2}" dt="2023-10-23T11:21:53.728" v="5" actId="47"/>
        <pc:sldMkLst>
          <pc:docMk/>
          <pc:sldMk cId="1659191790" sldId="601"/>
        </pc:sldMkLst>
      </pc:sldChg>
      <pc:sldChg chg="del">
        <pc:chgData name="Yi Liu" userId="eb9fa73d484f74de" providerId="LiveId" clId="{444D026F-E8FF-495F-8E56-D89D661DD9F2}" dt="2023-10-23T11:21:53.728" v="5" actId="47"/>
        <pc:sldMkLst>
          <pc:docMk/>
          <pc:sldMk cId="2983370258" sldId="602"/>
        </pc:sldMkLst>
      </pc:sldChg>
      <pc:sldChg chg="del">
        <pc:chgData name="Yi Liu" userId="eb9fa73d484f74de" providerId="LiveId" clId="{444D026F-E8FF-495F-8E56-D89D661DD9F2}" dt="2023-10-23T11:21:53.728" v="5" actId="47"/>
        <pc:sldMkLst>
          <pc:docMk/>
          <pc:sldMk cId="172440449" sldId="603"/>
        </pc:sldMkLst>
      </pc:sldChg>
      <pc:sldChg chg="del">
        <pc:chgData name="Yi Liu" userId="eb9fa73d484f74de" providerId="LiveId" clId="{444D026F-E8FF-495F-8E56-D89D661DD9F2}" dt="2023-10-23T11:21:53.728" v="5" actId="47"/>
        <pc:sldMkLst>
          <pc:docMk/>
          <pc:sldMk cId="724674171" sldId="604"/>
        </pc:sldMkLst>
      </pc:sldChg>
      <pc:sldChg chg="del">
        <pc:chgData name="Yi Liu" userId="eb9fa73d484f74de" providerId="LiveId" clId="{444D026F-E8FF-495F-8E56-D89D661DD9F2}" dt="2023-10-23T11:21:53.728" v="5" actId="47"/>
        <pc:sldMkLst>
          <pc:docMk/>
          <pc:sldMk cId="164241209" sldId="605"/>
        </pc:sldMkLst>
      </pc:sldChg>
      <pc:sldChg chg="del">
        <pc:chgData name="Yi Liu" userId="eb9fa73d484f74de" providerId="LiveId" clId="{444D026F-E8FF-495F-8E56-D89D661DD9F2}" dt="2023-10-23T11:21:53.728" v="5" actId="47"/>
        <pc:sldMkLst>
          <pc:docMk/>
          <pc:sldMk cId="3955302907" sldId="606"/>
        </pc:sldMkLst>
      </pc:sldChg>
      <pc:sldChg chg="del">
        <pc:chgData name="Yi Liu" userId="eb9fa73d484f74de" providerId="LiveId" clId="{444D026F-E8FF-495F-8E56-D89D661DD9F2}" dt="2023-10-23T11:21:53.728" v="5" actId="47"/>
        <pc:sldMkLst>
          <pc:docMk/>
          <pc:sldMk cId="2869906020" sldId="607"/>
        </pc:sldMkLst>
      </pc:sldChg>
      <pc:sldChg chg="del">
        <pc:chgData name="Yi Liu" userId="eb9fa73d484f74de" providerId="LiveId" clId="{444D026F-E8FF-495F-8E56-D89D661DD9F2}" dt="2023-10-23T11:21:53.728" v="5" actId="47"/>
        <pc:sldMkLst>
          <pc:docMk/>
          <pc:sldMk cId="1346322935" sldId="608"/>
        </pc:sldMkLst>
      </pc:sldChg>
      <pc:sldChg chg="del">
        <pc:chgData name="Yi Liu" userId="eb9fa73d484f74de" providerId="LiveId" clId="{444D026F-E8FF-495F-8E56-D89D661DD9F2}" dt="2023-10-23T11:21:53.728" v="5" actId="47"/>
        <pc:sldMkLst>
          <pc:docMk/>
          <pc:sldMk cId="3085225087" sldId="609"/>
        </pc:sldMkLst>
      </pc:sldChg>
      <pc:sldChg chg="del">
        <pc:chgData name="Yi Liu" userId="eb9fa73d484f74de" providerId="LiveId" clId="{444D026F-E8FF-495F-8E56-D89D661DD9F2}" dt="2023-10-23T11:21:53.728" v="5" actId="47"/>
        <pc:sldMkLst>
          <pc:docMk/>
          <pc:sldMk cId="3197285187" sldId="610"/>
        </pc:sldMkLst>
      </pc:sldChg>
      <pc:sldChg chg="del">
        <pc:chgData name="Yi Liu" userId="eb9fa73d484f74de" providerId="LiveId" clId="{444D026F-E8FF-495F-8E56-D89D661DD9F2}" dt="2023-10-23T11:21:53.728" v="5" actId="47"/>
        <pc:sldMkLst>
          <pc:docMk/>
          <pc:sldMk cId="3490593783" sldId="611"/>
        </pc:sldMkLst>
      </pc:sldChg>
      <pc:sldChg chg="del">
        <pc:chgData name="Yi Liu" userId="eb9fa73d484f74de" providerId="LiveId" clId="{444D026F-E8FF-495F-8E56-D89D661DD9F2}" dt="2023-10-23T11:21:53.728" v="5" actId="47"/>
        <pc:sldMkLst>
          <pc:docMk/>
          <pc:sldMk cId="3131771402" sldId="612"/>
        </pc:sldMkLst>
      </pc:sldChg>
      <pc:sldChg chg="del">
        <pc:chgData name="Yi Liu" userId="eb9fa73d484f74de" providerId="LiveId" clId="{444D026F-E8FF-495F-8E56-D89D661DD9F2}" dt="2023-10-23T11:21:53.728" v="5" actId="47"/>
        <pc:sldMkLst>
          <pc:docMk/>
          <pc:sldMk cId="1492743819" sldId="613"/>
        </pc:sldMkLst>
      </pc:sldChg>
      <pc:sldChg chg="del">
        <pc:chgData name="Yi Liu" userId="eb9fa73d484f74de" providerId="LiveId" clId="{444D026F-E8FF-495F-8E56-D89D661DD9F2}" dt="2023-10-23T11:21:53.728" v="5" actId="47"/>
        <pc:sldMkLst>
          <pc:docMk/>
          <pc:sldMk cId="1468248192" sldId="614"/>
        </pc:sldMkLst>
      </pc:sldChg>
      <pc:sldChg chg="del">
        <pc:chgData name="Yi Liu" userId="eb9fa73d484f74de" providerId="LiveId" clId="{444D026F-E8FF-495F-8E56-D89D661DD9F2}" dt="2023-10-23T11:21:53.728" v="5" actId="47"/>
        <pc:sldMkLst>
          <pc:docMk/>
          <pc:sldMk cId="3550589489" sldId="615"/>
        </pc:sldMkLst>
      </pc:sldChg>
      <pc:sldChg chg="del">
        <pc:chgData name="Yi Liu" userId="eb9fa73d484f74de" providerId="LiveId" clId="{444D026F-E8FF-495F-8E56-D89D661DD9F2}" dt="2023-10-23T11:21:53.728" v="5" actId="47"/>
        <pc:sldMkLst>
          <pc:docMk/>
          <pc:sldMk cId="1192447208" sldId="616"/>
        </pc:sldMkLst>
      </pc:sldChg>
      <pc:sldChg chg="del">
        <pc:chgData name="Yi Liu" userId="eb9fa73d484f74de" providerId="LiveId" clId="{444D026F-E8FF-495F-8E56-D89D661DD9F2}" dt="2023-10-23T11:21:53.728" v="5" actId="47"/>
        <pc:sldMkLst>
          <pc:docMk/>
          <pc:sldMk cId="2047677059" sldId="617"/>
        </pc:sldMkLst>
      </pc:sldChg>
      <pc:sldChg chg="del">
        <pc:chgData name="Yi Liu" userId="eb9fa73d484f74de" providerId="LiveId" clId="{444D026F-E8FF-495F-8E56-D89D661DD9F2}" dt="2023-10-23T11:21:53.728" v="5" actId="47"/>
        <pc:sldMkLst>
          <pc:docMk/>
          <pc:sldMk cId="356541746" sldId="618"/>
        </pc:sldMkLst>
      </pc:sldChg>
      <pc:sldChg chg="del">
        <pc:chgData name="Yi Liu" userId="eb9fa73d484f74de" providerId="LiveId" clId="{444D026F-E8FF-495F-8E56-D89D661DD9F2}" dt="2023-10-23T11:21:53.728" v="5" actId="47"/>
        <pc:sldMkLst>
          <pc:docMk/>
          <pc:sldMk cId="4178777640" sldId="619"/>
        </pc:sldMkLst>
      </pc:sldChg>
      <pc:sldChg chg="del">
        <pc:chgData name="Yi Liu" userId="eb9fa73d484f74de" providerId="LiveId" clId="{444D026F-E8FF-495F-8E56-D89D661DD9F2}" dt="2023-10-23T11:21:53.728" v="5" actId="47"/>
        <pc:sldMkLst>
          <pc:docMk/>
          <pc:sldMk cId="2166974809" sldId="620"/>
        </pc:sldMkLst>
      </pc:sldChg>
      <pc:sldChg chg="del">
        <pc:chgData name="Yi Liu" userId="eb9fa73d484f74de" providerId="LiveId" clId="{444D026F-E8FF-495F-8E56-D89D661DD9F2}" dt="2023-10-23T11:21:53.728" v="5" actId="47"/>
        <pc:sldMkLst>
          <pc:docMk/>
          <pc:sldMk cId="721926169" sldId="621"/>
        </pc:sldMkLst>
      </pc:sldChg>
      <pc:sldChg chg="del">
        <pc:chgData name="Yi Liu" userId="eb9fa73d484f74de" providerId="LiveId" clId="{444D026F-E8FF-495F-8E56-D89D661DD9F2}" dt="2023-10-23T11:21:53.728" v="5" actId="47"/>
        <pc:sldMkLst>
          <pc:docMk/>
          <pc:sldMk cId="56753835" sldId="622"/>
        </pc:sldMkLst>
      </pc:sldChg>
      <pc:sldChg chg="del">
        <pc:chgData name="Yi Liu" userId="eb9fa73d484f74de" providerId="LiveId" clId="{444D026F-E8FF-495F-8E56-D89D661DD9F2}" dt="2023-10-23T11:21:53.728" v="5" actId="47"/>
        <pc:sldMkLst>
          <pc:docMk/>
          <pc:sldMk cId="1736185707" sldId="623"/>
        </pc:sldMkLst>
      </pc:sldChg>
      <pc:sldChg chg="del">
        <pc:chgData name="Yi Liu" userId="eb9fa73d484f74de" providerId="LiveId" clId="{444D026F-E8FF-495F-8E56-D89D661DD9F2}" dt="2023-10-23T11:21:53.728" v="5" actId="47"/>
        <pc:sldMkLst>
          <pc:docMk/>
          <pc:sldMk cId="3469951252" sldId="624"/>
        </pc:sldMkLst>
      </pc:sldChg>
      <pc:sldChg chg="del">
        <pc:chgData name="Yi Liu" userId="eb9fa73d484f74de" providerId="LiveId" clId="{444D026F-E8FF-495F-8E56-D89D661DD9F2}" dt="2023-10-23T11:21:53.728" v="5" actId="47"/>
        <pc:sldMkLst>
          <pc:docMk/>
          <pc:sldMk cId="3514784903" sldId="625"/>
        </pc:sldMkLst>
      </pc:sldChg>
      <pc:sldChg chg="del">
        <pc:chgData name="Yi Liu" userId="eb9fa73d484f74de" providerId="LiveId" clId="{444D026F-E8FF-495F-8E56-D89D661DD9F2}" dt="2023-10-23T11:21:53.728" v="5" actId="47"/>
        <pc:sldMkLst>
          <pc:docMk/>
          <pc:sldMk cId="469359575" sldId="626"/>
        </pc:sldMkLst>
      </pc:sldChg>
      <pc:sldChg chg="del">
        <pc:chgData name="Yi Liu" userId="eb9fa73d484f74de" providerId="LiveId" clId="{444D026F-E8FF-495F-8E56-D89D661DD9F2}" dt="2023-10-23T11:21:53.728" v="5" actId="47"/>
        <pc:sldMkLst>
          <pc:docMk/>
          <pc:sldMk cId="830486369" sldId="627"/>
        </pc:sldMkLst>
      </pc:sldChg>
      <pc:sldChg chg="del">
        <pc:chgData name="Yi Liu" userId="eb9fa73d484f74de" providerId="LiveId" clId="{444D026F-E8FF-495F-8E56-D89D661DD9F2}" dt="2023-10-23T11:21:53.728" v="5" actId="47"/>
        <pc:sldMkLst>
          <pc:docMk/>
          <pc:sldMk cId="2955220860" sldId="628"/>
        </pc:sldMkLst>
      </pc:sldChg>
      <pc:sldChg chg="del">
        <pc:chgData name="Yi Liu" userId="eb9fa73d484f74de" providerId="LiveId" clId="{444D026F-E8FF-495F-8E56-D89D661DD9F2}" dt="2023-10-23T11:21:53.728" v="5" actId="47"/>
        <pc:sldMkLst>
          <pc:docMk/>
          <pc:sldMk cId="2277844406" sldId="629"/>
        </pc:sldMkLst>
      </pc:sldChg>
      <pc:sldChg chg="del">
        <pc:chgData name="Yi Liu" userId="eb9fa73d484f74de" providerId="LiveId" clId="{444D026F-E8FF-495F-8E56-D89D661DD9F2}" dt="2023-10-23T11:21:53.728" v="5" actId="47"/>
        <pc:sldMkLst>
          <pc:docMk/>
          <pc:sldMk cId="755655157" sldId="630"/>
        </pc:sldMkLst>
      </pc:sldChg>
      <pc:sldChg chg="del">
        <pc:chgData name="Yi Liu" userId="eb9fa73d484f74de" providerId="LiveId" clId="{444D026F-E8FF-495F-8E56-D89D661DD9F2}" dt="2023-10-23T11:21:53.728" v="5" actId="47"/>
        <pc:sldMkLst>
          <pc:docMk/>
          <pc:sldMk cId="1380909715" sldId="631"/>
        </pc:sldMkLst>
      </pc:sldChg>
      <pc:sldChg chg="add del modAnim">
        <pc:chgData name="Yi Liu" userId="eb9fa73d484f74de" providerId="LiveId" clId="{444D026F-E8FF-495F-8E56-D89D661DD9F2}" dt="2023-10-30T03:07:01.675" v="1786"/>
        <pc:sldMkLst>
          <pc:docMk/>
          <pc:sldMk cId="4248070016" sldId="632"/>
        </pc:sldMkLst>
      </pc:sldChg>
      <pc:sldChg chg="add del">
        <pc:chgData name="Yi Liu" userId="eb9fa73d484f74de" providerId="LiveId" clId="{444D026F-E8FF-495F-8E56-D89D661DD9F2}" dt="2023-10-30T02:49:14.624" v="1545"/>
        <pc:sldMkLst>
          <pc:docMk/>
          <pc:sldMk cId="964661533" sldId="633"/>
        </pc:sldMkLst>
      </pc:sldChg>
      <pc:sldChg chg="add del">
        <pc:chgData name="Yi Liu" userId="eb9fa73d484f74de" providerId="LiveId" clId="{444D026F-E8FF-495F-8E56-D89D661DD9F2}" dt="2023-10-30T02:49:14.624" v="1545"/>
        <pc:sldMkLst>
          <pc:docMk/>
          <pc:sldMk cId="3031156954" sldId="634"/>
        </pc:sldMkLst>
      </pc:sldChg>
      <pc:sldChg chg="add del">
        <pc:chgData name="Yi Liu" userId="eb9fa73d484f74de" providerId="LiveId" clId="{444D026F-E8FF-495F-8E56-D89D661DD9F2}" dt="2023-10-30T02:49:14.624" v="1545"/>
        <pc:sldMkLst>
          <pc:docMk/>
          <pc:sldMk cId="253926487" sldId="635"/>
        </pc:sldMkLst>
      </pc:sldChg>
      <pc:sldChg chg="modSp add del">
        <pc:chgData name="Yi Liu" userId="eb9fa73d484f74de" providerId="LiveId" clId="{444D026F-E8FF-495F-8E56-D89D661DD9F2}" dt="2023-10-30T04:05:13.569" v="1794" actId="13926"/>
        <pc:sldMkLst>
          <pc:docMk/>
          <pc:sldMk cId="40479242" sldId="636"/>
        </pc:sldMkLst>
        <pc:spChg chg="mod">
          <ac:chgData name="Yi Liu" userId="eb9fa73d484f74de" providerId="LiveId" clId="{444D026F-E8FF-495F-8E56-D89D661DD9F2}" dt="2023-10-30T04:05:13.569" v="1794" actId="13926"/>
          <ac:spMkLst>
            <pc:docMk/>
            <pc:sldMk cId="40479242" sldId="636"/>
            <ac:spMk id="6" creationId="{E7C59F06-C5F0-420C-AFED-176E45F7899A}"/>
          </ac:spMkLst>
        </pc:spChg>
      </pc:sldChg>
      <pc:sldChg chg="modSp add del modAnim">
        <pc:chgData name="Yi Liu" userId="eb9fa73d484f74de" providerId="LiveId" clId="{444D026F-E8FF-495F-8E56-D89D661DD9F2}" dt="2023-10-30T04:07:44.524" v="1843" actId="20577"/>
        <pc:sldMkLst>
          <pc:docMk/>
          <pc:sldMk cId="3146016908" sldId="637"/>
        </pc:sldMkLst>
        <pc:spChg chg="mod">
          <ac:chgData name="Yi Liu" userId="eb9fa73d484f74de" providerId="LiveId" clId="{444D026F-E8FF-495F-8E56-D89D661DD9F2}" dt="2023-10-30T04:07:32.376" v="1828" actId="20577"/>
          <ac:spMkLst>
            <pc:docMk/>
            <pc:sldMk cId="3146016908" sldId="637"/>
            <ac:spMk id="5" creationId="{DC04EBE4-32CA-4698-BEA2-64E1F4282530}"/>
          </ac:spMkLst>
        </pc:spChg>
        <pc:spChg chg="mod">
          <ac:chgData name="Yi Liu" userId="eb9fa73d484f74de" providerId="LiveId" clId="{444D026F-E8FF-495F-8E56-D89D661DD9F2}" dt="2023-10-30T04:07:44.524" v="1843" actId="20577"/>
          <ac:spMkLst>
            <pc:docMk/>
            <pc:sldMk cId="3146016908" sldId="637"/>
            <ac:spMk id="6" creationId="{318EDC91-4262-4234-BABF-3259AFD7C947}"/>
          </ac:spMkLst>
        </pc:spChg>
      </pc:sldChg>
      <pc:sldChg chg="add del">
        <pc:chgData name="Yi Liu" userId="eb9fa73d484f74de" providerId="LiveId" clId="{444D026F-E8FF-495F-8E56-D89D661DD9F2}" dt="2023-10-30T02:49:14.624" v="1545"/>
        <pc:sldMkLst>
          <pc:docMk/>
          <pc:sldMk cId="2337726990" sldId="638"/>
        </pc:sldMkLst>
      </pc:sldChg>
      <pc:sldChg chg="add del">
        <pc:chgData name="Yi Liu" userId="eb9fa73d484f74de" providerId="LiveId" clId="{444D026F-E8FF-495F-8E56-D89D661DD9F2}" dt="2023-10-30T02:49:14.624" v="1545"/>
        <pc:sldMkLst>
          <pc:docMk/>
          <pc:sldMk cId="3789140740" sldId="639"/>
        </pc:sldMkLst>
      </pc:sldChg>
      <pc:sldChg chg="modSp add mod">
        <pc:chgData name="Yi Liu" userId="eb9fa73d484f74de" providerId="LiveId" clId="{444D026F-E8FF-495F-8E56-D89D661DD9F2}" dt="2023-10-30T03:03:44.815" v="1783" actId="20577"/>
        <pc:sldMkLst>
          <pc:docMk/>
          <pc:sldMk cId="47867012" sldId="640"/>
        </pc:sldMkLst>
        <pc:spChg chg="mod">
          <ac:chgData name="Yi Liu" userId="eb9fa73d484f74de" providerId="LiveId" clId="{444D026F-E8FF-495F-8E56-D89D661DD9F2}" dt="2023-10-30T03:03:44.815" v="1783" actId="20577"/>
          <ac:spMkLst>
            <pc:docMk/>
            <pc:sldMk cId="47867012" sldId="640"/>
            <ac:spMk id="3" creationId="{2C91DB2F-1290-4C5F-B707-9878C19015B5}"/>
          </ac:spMkLst>
        </pc:spChg>
      </pc:sldChg>
      <pc:sldChg chg="del">
        <pc:chgData name="Yi Liu" userId="eb9fa73d484f74de" providerId="LiveId" clId="{444D026F-E8FF-495F-8E56-D89D661DD9F2}" dt="2023-10-23T11:21:53.728" v="5" actId="47"/>
        <pc:sldMkLst>
          <pc:docMk/>
          <pc:sldMk cId="3122251595" sldId="640"/>
        </pc:sldMkLst>
      </pc:sldChg>
      <pc:sldChg chg="addSp delSp modSp new mod modAnim">
        <pc:chgData name="Yi Liu" userId="eb9fa73d484f74de" providerId="LiveId" clId="{444D026F-E8FF-495F-8E56-D89D661DD9F2}" dt="2023-10-31T05:20:37.414" v="3854"/>
        <pc:sldMkLst>
          <pc:docMk/>
          <pc:sldMk cId="2391116060" sldId="641"/>
        </pc:sldMkLst>
        <pc:spChg chg="mod">
          <ac:chgData name="Yi Liu" userId="eb9fa73d484f74de" providerId="LiveId" clId="{444D026F-E8FF-495F-8E56-D89D661DD9F2}" dt="2023-10-30T04:41:51.268" v="1933"/>
          <ac:spMkLst>
            <pc:docMk/>
            <pc:sldMk cId="2391116060" sldId="641"/>
            <ac:spMk id="2" creationId="{835889FD-94D6-427C-9715-37A0AEDE5958}"/>
          </ac:spMkLst>
        </pc:spChg>
        <pc:spChg chg="mod">
          <ac:chgData name="Yi Liu" userId="eb9fa73d484f74de" providerId="LiveId" clId="{444D026F-E8FF-495F-8E56-D89D661DD9F2}" dt="2023-10-30T04:51:51.857" v="2104" actId="20577"/>
          <ac:spMkLst>
            <pc:docMk/>
            <pc:sldMk cId="2391116060" sldId="641"/>
            <ac:spMk id="3" creationId="{B74D4DAB-1ABD-49B5-9EB5-75B87BE3AFA3}"/>
          </ac:spMkLst>
        </pc:spChg>
        <pc:spChg chg="add mod">
          <ac:chgData name="Yi Liu" userId="eb9fa73d484f74de" providerId="LiveId" clId="{444D026F-E8FF-495F-8E56-D89D661DD9F2}" dt="2023-10-30T04:46:35.918" v="2019" actId="1076"/>
          <ac:spMkLst>
            <pc:docMk/>
            <pc:sldMk cId="2391116060" sldId="641"/>
            <ac:spMk id="5" creationId="{20E5D31F-BE92-449C-95D9-AE1DC4FE2121}"/>
          </ac:spMkLst>
        </pc:spChg>
        <pc:spChg chg="add del">
          <ac:chgData name="Yi Liu" userId="eb9fa73d484f74de" providerId="LiveId" clId="{444D026F-E8FF-495F-8E56-D89D661DD9F2}" dt="2023-10-30T04:42:51.320" v="1946"/>
          <ac:spMkLst>
            <pc:docMk/>
            <pc:sldMk cId="2391116060" sldId="641"/>
            <ac:spMk id="6" creationId="{CD3139E3-5360-45F4-BE0D-2586F7A6CEA7}"/>
          </ac:spMkLst>
        </pc:spChg>
        <pc:spChg chg="add mod">
          <ac:chgData name="Yi Liu" userId="eb9fa73d484f74de" providerId="LiveId" clId="{444D026F-E8FF-495F-8E56-D89D661DD9F2}" dt="2023-10-30T04:50:17.184" v="2083" actId="1076"/>
          <ac:spMkLst>
            <pc:docMk/>
            <pc:sldMk cId="2391116060" sldId="641"/>
            <ac:spMk id="8" creationId="{FBCAD073-E0EB-4005-9300-979B5E66B9FB}"/>
          </ac:spMkLst>
        </pc:spChg>
      </pc:sldChg>
      <pc:sldChg chg="del">
        <pc:chgData name="Yi Liu" userId="eb9fa73d484f74de" providerId="LiveId" clId="{444D026F-E8FF-495F-8E56-D89D661DD9F2}" dt="2023-10-23T11:21:53.728" v="5" actId="47"/>
        <pc:sldMkLst>
          <pc:docMk/>
          <pc:sldMk cId="2686466871" sldId="641"/>
        </pc:sldMkLst>
      </pc:sldChg>
      <pc:sldChg chg="del">
        <pc:chgData name="Yi Liu" userId="eb9fa73d484f74de" providerId="LiveId" clId="{444D026F-E8FF-495F-8E56-D89D661DD9F2}" dt="2023-10-23T11:21:53.728" v="5" actId="47"/>
        <pc:sldMkLst>
          <pc:docMk/>
          <pc:sldMk cId="277416534" sldId="642"/>
        </pc:sldMkLst>
      </pc:sldChg>
      <pc:sldChg chg="addSp delSp modSp add mod modAnim">
        <pc:chgData name="Yi Liu" userId="eb9fa73d484f74de" providerId="LiveId" clId="{444D026F-E8FF-495F-8E56-D89D661DD9F2}" dt="2023-10-30T07:34:12.030" v="2133" actId="1076"/>
        <pc:sldMkLst>
          <pc:docMk/>
          <pc:sldMk cId="1155881772" sldId="642"/>
        </pc:sldMkLst>
        <pc:spChg chg="mod">
          <ac:chgData name="Yi Liu" userId="eb9fa73d484f74de" providerId="LiveId" clId="{444D026F-E8FF-495F-8E56-D89D661DD9F2}" dt="2023-10-30T04:51:45.147" v="2096" actId="20577"/>
          <ac:spMkLst>
            <pc:docMk/>
            <pc:sldMk cId="1155881772" sldId="642"/>
            <ac:spMk id="3" creationId="{B74D4DAB-1ABD-49B5-9EB5-75B87BE3AFA3}"/>
          </ac:spMkLst>
        </pc:spChg>
        <pc:spChg chg="del">
          <ac:chgData name="Yi Liu" userId="eb9fa73d484f74de" providerId="LiveId" clId="{444D026F-E8FF-495F-8E56-D89D661DD9F2}" dt="2023-10-30T04:51:40.172" v="2091" actId="478"/>
          <ac:spMkLst>
            <pc:docMk/>
            <pc:sldMk cId="1155881772" sldId="642"/>
            <ac:spMk id="5" creationId="{20E5D31F-BE92-449C-95D9-AE1DC4FE2121}"/>
          </ac:spMkLst>
        </pc:spChg>
        <pc:spChg chg="mod">
          <ac:chgData name="Yi Liu" userId="eb9fa73d484f74de" providerId="LiveId" clId="{444D026F-E8FF-495F-8E56-D89D661DD9F2}" dt="2023-10-30T04:51:43.090" v="2092" actId="1076"/>
          <ac:spMkLst>
            <pc:docMk/>
            <pc:sldMk cId="1155881772" sldId="642"/>
            <ac:spMk id="8" creationId="{FBCAD073-E0EB-4005-9300-979B5E66B9FB}"/>
          </ac:spMkLst>
        </pc:spChg>
        <pc:spChg chg="add mod">
          <ac:chgData name="Yi Liu" userId="eb9fa73d484f74de" providerId="LiveId" clId="{444D026F-E8FF-495F-8E56-D89D661DD9F2}" dt="2023-10-30T07:34:12.030" v="2133" actId="1076"/>
          <ac:spMkLst>
            <pc:docMk/>
            <pc:sldMk cId="1155881772" sldId="642"/>
            <ac:spMk id="9" creationId="{896A1361-DD3E-4817-B566-AC477D03080E}"/>
          </ac:spMkLst>
        </pc:spChg>
        <pc:spChg chg="add mod">
          <ac:chgData name="Yi Liu" userId="eb9fa73d484f74de" providerId="LiveId" clId="{444D026F-E8FF-495F-8E56-D89D661DD9F2}" dt="2023-10-30T07:33:58.790" v="2129" actId="1076"/>
          <ac:spMkLst>
            <pc:docMk/>
            <pc:sldMk cId="1155881772" sldId="642"/>
            <ac:spMk id="10" creationId="{931620CD-8B02-4B74-B13D-646C7F48599D}"/>
          </ac:spMkLst>
        </pc:spChg>
      </pc:sldChg>
      <pc:sldChg chg="addSp modSp new mod modAnim">
        <pc:chgData name="Yi Liu" userId="eb9fa73d484f74de" providerId="LiveId" clId="{444D026F-E8FF-495F-8E56-D89D661DD9F2}" dt="2023-10-31T05:24:16.336" v="3878"/>
        <pc:sldMkLst>
          <pc:docMk/>
          <pc:sldMk cId="808703255" sldId="643"/>
        </pc:sldMkLst>
        <pc:spChg chg="mod">
          <ac:chgData name="Yi Liu" userId="eb9fa73d484f74de" providerId="LiveId" clId="{444D026F-E8FF-495F-8E56-D89D661DD9F2}" dt="2023-10-30T08:15:37.139" v="2216" actId="2711"/>
          <ac:spMkLst>
            <pc:docMk/>
            <pc:sldMk cId="808703255" sldId="643"/>
            <ac:spMk id="2" creationId="{8A337127-5675-4994-BC36-4DA3638353F5}"/>
          </ac:spMkLst>
        </pc:spChg>
        <pc:spChg chg="mod">
          <ac:chgData name="Yi Liu" userId="eb9fa73d484f74de" providerId="LiveId" clId="{444D026F-E8FF-495F-8E56-D89D661DD9F2}" dt="2023-10-31T05:24:08.383" v="3876" actId="1076"/>
          <ac:spMkLst>
            <pc:docMk/>
            <pc:sldMk cId="808703255" sldId="643"/>
            <ac:spMk id="3" creationId="{3A9E5EBA-A27A-420D-8DDD-61863707E932}"/>
          </ac:spMkLst>
        </pc:spChg>
        <pc:spChg chg="add mod">
          <ac:chgData name="Yi Liu" userId="eb9fa73d484f74de" providerId="LiveId" clId="{444D026F-E8FF-495F-8E56-D89D661DD9F2}" dt="2023-10-30T08:16:15.967" v="2219" actId="1076"/>
          <ac:spMkLst>
            <pc:docMk/>
            <pc:sldMk cId="808703255" sldId="643"/>
            <ac:spMk id="5" creationId="{DBB3FC33-94AD-4E5A-8AC3-19D29B67255F}"/>
          </ac:spMkLst>
        </pc:spChg>
        <pc:spChg chg="add mod">
          <ac:chgData name="Yi Liu" userId="eb9fa73d484f74de" providerId="LiveId" clId="{444D026F-E8FF-495F-8E56-D89D661DD9F2}" dt="2023-10-30T08:16:32.694" v="2222" actId="2711"/>
          <ac:spMkLst>
            <pc:docMk/>
            <pc:sldMk cId="808703255" sldId="643"/>
            <ac:spMk id="6" creationId="{2FAD81E4-1C73-4516-B646-EE3C01EAF321}"/>
          </ac:spMkLst>
        </pc:spChg>
      </pc:sldChg>
      <pc:sldChg chg="del">
        <pc:chgData name="Yi Liu" userId="eb9fa73d484f74de" providerId="LiveId" clId="{444D026F-E8FF-495F-8E56-D89D661DD9F2}" dt="2023-10-23T11:21:53.728" v="5" actId="47"/>
        <pc:sldMkLst>
          <pc:docMk/>
          <pc:sldMk cId="4040084810" sldId="643"/>
        </pc:sldMkLst>
      </pc:sldChg>
      <pc:sldChg chg="del">
        <pc:chgData name="Yi Liu" userId="eb9fa73d484f74de" providerId="LiveId" clId="{444D026F-E8FF-495F-8E56-D89D661DD9F2}" dt="2023-10-23T11:21:53.728" v="5" actId="47"/>
        <pc:sldMkLst>
          <pc:docMk/>
          <pc:sldMk cId="2573434814" sldId="644"/>
        </pc:sldMkLst>
      </pc:sldChg>
      <pc:sldChg chg="addSp delSp modSp new mod modClrScheme chgLayout">
        <pc:chgData name="Yi Liu" userId="eb9fa73d484f74de" providerId="LiveId" clId="{444D026F-E8FF-495F-8E56-D89D661DD9F2}" dt="2023-10-30T08:13:34.281" v="2207" actId="20577"/>
        <pc:sldMkLst>
          <pc:docMk/>
          <pc:sldMk cId="3194482192" sldId="644"/>
        </pc:sldMkLst>
        <pc:spChg chg="del mod ord">
          <ac:chgData name="Yi Liu" userId="eb9fa73d484f74de" providerId="LiveId" clId="{444D026F-E8FF-495F-8E56-D89D661DD9F2}" dt="2023-10-30T08:13:29.994" v="2194" actId="700"/>
          <ac:spMkLst>
            <pc:docMk/>
            <pc:sldMk cId="3194482192" sldId="644"/>
            <ac:spMk id="2" creationId="{A49EDA9D-9125-457A-B065-796C66A7F602}"/>
          </ac:spMkLst>
        </pc:spChg>
        <pc:spChg chg="del mod ord">
          <ac:chgData name="Yi Liu" userId="eb9fa73d484f74de" providerId="LiveId" clId="{444D026F-E8FF-495F-8E56-D89D661DD9F2}" dt="2023-10-30T08:13:29.994" v="2194" actId="700"/>
          <ac:spMkLst>
            <pc:docMk/>
            <pc:sldMk cId="3194482192" sldId="644"/>
            <ac:spMk id="3" creationId="{217A7F49-BF92-4073-B040-DC0134F73990}"/>
          </ac:spMkLst>
        </pc:spChg>
        <pc:spChg chg="mod ord">
          <ac:chgData name="Yi Liu" userId="eb9fa73d484f74de" providerId="LiveId" clId="{444D026F-E8FF-495F-8E56-D89D661DD9F2}" dt="2023-10-30T08:13:29.994" v="2194" actId="700"/>
          <ac:spMkLst>
            <pc:docMk/>
            <pc:sldMk cId="3194482192" sldId="644"/>
            <ac:spMk id="4" creationId="{09089826-4E42-4CD5-8356-6493F73F5349}"/>
          </ac:spMkLst>
        </pc:spChg>
        <pc:spChg chg="add mod ord">
          <ac:chgData name="Yi Liu" userId="eb9fa73d484f74de" providerId="LiveId" clId="{444D026F-E8FF-495F-8E56-D89D661DD9F2}" dt="2023-10-30T08:13:34.281" v="2207" actId="20577"/>
          <ac:spMkLst>
            <pc:docMk/>
            <pc:sldMk cId="3194482192" sldId="644"/>
            <ac:spMk id="5" creationId="{BB28CB19-EA2F-4617-9A32-921B64E1E623}"/>
          </ac:spMkLst>
        </pc:spChg>
        <pc:spChg chg="add mod ord">
          <ac:chgData name="Yi Liu" userId="eb9fa73d484f74de" providerId="LiveId" clId="{444D026F-E8FF-495F-8E56-D89D661DD9F2}" dt="2023-10-30T08:13:29.994" v="2194" actId="700"/>
          <ac:spMkLst>
            <pc:docMk/>
            <pc:sldMk cId="3194482192" sldId="644"/>
            <ac:spMk id="6" creationId="{2C520153-CE38-48A2-AE05-A31B90FFA7F6}"/>
          </ac:spMkLst>
        </pc:spChg>
      </pc:sldChg>
      <pc:sldChg chg="addSp modSp new mod">
        <pc:chgData name="Yi Liu" userId="eb9fa73d484f74de" providerId="LiveId" clId="{444D026F-E8FF-495F-8E56-D89D661DD9F2}" dt="2023-10-30T08:35:16.541" v="2268" actId="1076"/>
        <pc:sldMkLst>
          <pc:docMk/>
          <pc:sldMk cId="2556297096" sldId="645"/>
        </pc:sldMkLst>
        <pc:spChg chg="mod">
          <ac:chgData name="Yi Liu" userId="eb9fa73d484f74de" providerId="LiveId" clId="{444D026F-E8FF-495F-8E56-D89D661DD9F2}" dt="2023-10-30T08:33:36.119" v="2226" actId="2711"/>
          <ac:spMkLst>
            <pc:docMk/>
            <pc:sldMk cId="2556297096" sldId="645"/>
            <ac:spMk id="2" creationId="{B9B6FD66-341A-4968-8E35-BABB476245BE}"/>
          </ac:spMkLst>
        </pc:spChg>
        <pc:spChg chg="mod">
          <ac:chgData name="Yi Liu" userId="eb9fa73d484f74de" providerId="LiveId" clId="{444D026F-E8FF-495F-8E56-D89D661DD9F2}" dt="2023-10-30T08:34:54.980" v="2265"/>
          <ac:spMkLst>
            <pc:docMk/>
            <pc:sldMk cId="2556297096" sldId="645"/>
            <ac:spMk id="3" creationId="{249A97C6-1A3D-4DE5-8282-8567BC2F3C04}"/>
          </ac:spMkLst>
        </pc:spChg>
        <pc:spChg chg="add mod">
          <ac:chgData name="Yi Liu" userId="eb9fa73d484f74de" providerId="LiveId" clId="{444D026F-E8FF-495F-8E56-D89D661DD9F2}" dt="2023-10-30T08:35:16.541" v="2268" actId="1076"/>
          <ac:spMkLst>
            <pc:docMk/>
            <pc:sldMk cId="2556297096" sldId="645"/>
            <ac:spMk id="5" creationId="{B6F6FAC5-CBA4-4F96-AE04-81039E56800D}"/>
          </ac:spMkLst>
        </pc:spChg>
      </pc:sldChg>
      <pc:sldChg chg="addSp modSp new mod modAnim">
        <pc:chgData name="Yi Liu" userId="eb9fa73d484f74de" providerId="LiveId" clId="{444D026F-E8FF-495F-8E56-D89D661DD9F2}" dt="2023-10-30T08:55:35.246" v="2342" actId="1076"/>
        <pc:sldMkLst>
          <pc:docMk/>
          <pc:sldMk cId="2835334633" sldId="646"/>
        </pc:sldMkLst>
        <pc:spChg chg="mod">
          <ac:chgData name="Yi Liu" userId="eb9fa73d484f74de" providerId="LiveId" clId="{444D026F-E8FF-495F-8E56-D89D661DD9F2}" dt="2023-10-30T08:53:07.262" v="2306" actId="20577"/>
          <ac:spMkLst>
            <pc:docMk/>
            <pc:sldMk cId="2835334633" sldId="646"/>
            <ac:spMk id="2" creationId="{1078D386-CA5D-4750-8B59-6B965061EB30}"/>
          </ac:spMkLst>
        </pc:spChg>
        <pc:spChg chg="mod">
          <ac:chgData name="Yi Liu" userId="eb9fa73d484f74de" providerId="LiveId" clId="{444D026F-E8FF-495F-8E56-D89D661DD9F2}" dt="2023-10-30T08:55:04.389" v="2336" actId="15"/>
          <ac:spMkLst>
            <pc:docMk/>
            <pc:sldMk cId="2835334633" sldId="646"/>
            <ac:spMk id="3" creationId="{CE87B8A4-D0F0-458B-B1A7-269C822F8647}"/>
          </ac:spMkLst>
        </pc:spChg>
        <pc:spChg chg="add mod">
          <ac:chgData name="Yi Liu" userId="eb9fa73d484f74de" providerId="LiveId" clId="{444D026F-E8FF-495F-8E56-D89D661DD9F2}" dt="2023-10-30T08:54:24.216" v="2318" actId="1076"/>
          <ac:spMkLst>
            <pc:docMk/>
            <pc:sldMk cId="2835334633" sldId="646"/>
            <ac:spMk id="5" creationId="{8FB40EF4-222C-4AC3-9248-C716E4B4A588}"/>
          </ac:spMkLst>
        </pc:spChg>
        <pc:spChg chg="add mod">
          <ac:chgData name="Yi Liu" userId="eb9fa73d484f74de" providerId="LiveId" clId="{444D026F-E8FF-495F-8E56-D89D661DD9F2}" dt="2023-10-30T08:54:26.638" v="2319" actId="1076"/>
          <ac:spMkLst>
            <pc:docMk/>
            <pc:sldMk cId="2835334633" sldId="646"/>
            <ac:spMk id="6" creationId="{B3A4955B-DF4E-47D6-B099-F56510EB3AAE}"/>
          </ac:spMkLst>
        </pc:spChg>
        <pc:spChg chg="add mod">
          <ac:chgData name="Yi Liu" userId="eb9fa73d484f74de" providerId="LiveId" clId="{444D026F-E8FF-495F-8E56-D89D661DD9F2}" dt="2023-10-30T08:55:35.246" v="2342" actId="1076"/>
          <ac:spMkLst>
            <pc:docMk/>
            <pc:sldMk cId="2835334633" sldId="646"/>
            <ac:spMk id="7" creationId="{777707EC-3E93-4718-9A76-6691EF289845}"/>
          </ac:spMkLst>
        </pc:spChg>
      </pc:sldChg>
      <pc:sldChg chg="addSp delSp modSp new mod modClrScheme chgLayout">
        <pc:chgData name="Yi Liu" userId="eb9fa73d484f74de" providerId="LiveId" clId="{444D026F-E8FF-495F-8E56-D89D661DD9F2}" dt="2023-10-30T11:08:14.101" v="2369" actId="20577"/>
        <pc:sldMkLst>
          <pc:docMk/>
          <pc:sldMk cId="3990854819" sldId="647"/>
        </pc:sldMkLst>
        <pc:spChg chg="del mod ord">
          <ac:chgData name="Yi Liu" userId="eb9fa73d484f74de" providerId="LiveId" clId="{444D026F-E8FF-495F-8E56-D89D661DD9F2}" dt="2023-10-30T11:08:04.220" v="2344" actId="700"/>
          <ac:spMkLst>
            <pc:docMk/>
            <pc:sldMk cId="3990854819" sldId="647"/>
            <ac:spMk id="2" creationId="{7C076EFB-A246-418A-AFDA-69E2BD52BC70}"/>
          </ac:spMkLst>
        </pc:spChg>
        <pc:spChg chg="del mod ord">
          <ac:chgData name="Yi Liu" userId="eb9fa73d484f74de" providerId="LiveId" clId="{444D026F-E8FF-495F-8E56-D89D661DD9F2}" dt="2023-10-30T11:08:04.220" v="2344" actId="700"/>
          <ac:spMkLst>
            <pc:docMk/>
            <pc:sldMk cId="3990854819" sldId="647"/>
            <ac:spMk id="3" creationId="{B204DC8A-91FF-462F-99D3-F848BFE47AE4}"/>
          </ac:spMkLst>
        </pc:spChg>
        <pc:spChg chg="mod ord">
          <ac:chgData name="Yi Liu" userId="eb9fa73d484f74de" providerId="LiveId" clId="{444D026F-E8FF-495F-8E56-D89D661DD9F2}" dt="2023-10-30T11:08:04.220" v="2344" actId="700"/>
          <ac:spMkLst>
            <pc:docMk/>
            <pc:sldMk cId="3990854819" sldId="647"/>
            <ac:spMk id="4" creationId="{E7391295-0C00-4F92-B95F-628C214581E8}"/>
          </ac:spMkLst>
        </pc:spChg>
        <pc:spChg chg="add mod ord">
          <ac:chgData name="Yi Liu" userId="eb9fa73d484f74de" providerId="LiveId" clId="{444D026F-E8FF-495F-8E56-D89D661DD9F2}" dt="2023-10-30T11:08:14.101" v="2369" actId="20577"/>
          <ac:spMkLst>
            <pc:docMk/>
            <pc:sldMk cId="3990854819" sldId="647"/>
            <ac:spMk id="5" creationId="{B639FFA5-0D79-4DA4-9AA3-2343AF02D779}"/>
          </ac:spMkLst>
        </pc:spChg>
        <pc:spChg chg="add mod ord">
          <ac:chgData name="Yi Liu" userId="eb9fa73d484f74de" providerId="LiveId" clId="{444D026F-E8FF-495F-8E56-D89D661DD9F2}" dt="2023-10-30T11:08:04.220" v="2344" actId="700"/>
          <ac:spMkLst>
            <pc:docMk/>
            <pc:sldMk cId="3990854819" sldId="647"/>
            <ac:spMk id="6" creationId="{A8953244-108E-48A5-AEB1-79ABD573FB9D}"/>
          </ac:spMkLst>
        </pc:spChg>
      </pc:sldChg>
      <pc:sldChg chg="addSp delSp modSp new mod modClrScheme modAnim chgLayout">
        <pc:chgData name="Yi Liu" userId="eb9fa73d484f74de" providerId="LiveId" clId="{444D026F-E8FF-495F-8E56-D89D661DD9F2}" dt="2023-10-31T05:25:06.971" v="3883"/>
        <pc:sldMkLst>
          <pc:docMk/>
          <pc:sldMk cId="1930843413" sldId="648"/>
        </pc:sldMkLst>
        <pc:spChg chg="del mod ord">
          <ac:chgData name="Yi Liu" userId="eb9fa73d484f74de" providerId="LiveId" clId="{444D026F-E8FF-495F-8E56-D89D661DD9F2}" dt="2023-10-30T11:08:26.565" v="2371" actId="700"/>
          <ac:spMkLst>
            <pc:docMk/>
            <pc:sldMk cId="1930843413" sldId="648"/>
            <ac:spMk id="2" creationId="{5D82B7FB-8261-4106-AD52-6A94C04E423F}"/>
          </ac:spMkLst>
        </pc:spChg>
        <pc:spChg chg="del mod ord">
          <ac:chgData name="Yi Liu" userId="eb9fa73d484f74de" providerId="LiveId" clId="{444D026F-E8FF-495F-8E56-D89D661DD9F2}" dt="2023-10-30T11:08:26.565" v="2371" actId="700"/>
          <ac:spMkLst>
            <pc:docMk/>
            <pc:sldMk cId="1930843413" sldId="648"/>
            <ac:spMk id="3" creationId="{2A1417EF-E7A4-4772-8777-1F72C5B764D5}"/>
          </ac:spMkLst>
        </pc:spChg>
        <pc:spChg chg="mod ord">
          <ac:chgData name="Yi Liu" userId="eb9fa73d484f74de" providerId="LiveId" clId="{444D026F-E8FF-495F-8E56-D89D661DD9F2}" dt="2023-10-30T11:08:26.565" v="2371" actId="700"/>
          <ac:spMkLst>
            <pc:docMk/>
            <pc:sldMk cId="1930843413" sldId="648"/>
            <ac:spMk id="4" creationId="{C3FC893F-CFA0-421C-87D0-E71E55F2F2A2}"/>
          </ac:spMkLst>
        </pc:spChg>
        <pc:spChg chg="add mod ord">
          <ac:chgData name="Yi Liu" userId="eb9fa73d484f74de" providerId="LiveId" clId="{444D026F-E8FF-495F-8E56-D89D661DD9F2}" dt="2023-10-30T11:08:28.584" v="2379" actId="20577"/>
          <ac:spMkLst>
            <pc:docMk/>
            <pc:sldMk cId="1930843413" sldId="648"/>
            <ac:spMk id="5" creationId="{DEB8A728-F76B-4E6C-9829-6371971ED3F3}"/>
          </ac:spMkLst>
        </pc:spChg>
        <pc:spChg chg="add mod ord">
          <ac:chgData name="Yi Liu" userId="eb9fa73d484f74de" providerId="LiveId" clId="{444D026F-E8FF-495F-8E56-D89D661DD9F2}" dt="2023-10-30T11:09:34.895" v="2400" actId="20577"/>
          <ac:spMkLst>
            <pc:docMk/>
            <pc:sldMk cId="1930843413" sldId="648"/>
            <ac:spMk id="6" creationId="{20556F06-B2EF-45FA-956B-21F13998F682}"/>
          </ac:spMkLst>
        </pc:spChg>
        <pc:spChg chg="add mod">
          <ac:chgData name="Yi Liu" userId="eb9fa73d484f74de" providerId="LiveId" clId="{444D026F-E8FF-495F-8E56-D89D661DD9F2}" dt="2023-10-30T11:10:08.096" v="2405" actId="1076"/>
          <ac:spMkLst>
            <pc:docMk/>
            <pc:sldMk cId="1930843413" sldId="648"/>
            <ac:spMk id="7" creationId="{8291C953-643F-428D-B920-28D77915BE45}"/>
          </ac:spMkLst>
        </pc:spChg>
        <pc:spChg chg="add mod">
          <ac:chgData name="Yi Liu" userId="eb9fa73d484f74de" providerId="LiveId" clId="{444D026F-E8FF-495F-8E56-D89D661DD9F2}" dt="2023-10-30T11:09:56.781" v="2403" actId="2711"/>
          <ac:spMkLst>
            <pc:docMk/>
            <pc:sldMk cId="1930843413" sldId="648"/>
            <ac:spMk id="8" creationId="{04AFAE39-75C8-444F-8385-EEA6960247C8}"/>
          </ac:spMkLst>
        </pc:spChg>
      </pc:sldChg>
      <pc:sldChg chg="addSp modSp new mod">
        <pc:chgData name="Yi Liu" userId="eb9fa73d484f74de" providerId="LiveId" clId="{444D026F-E8FF-495F-8E56-D89D661DD9F2}" dt="2023-10-30T12:23:03.242" v="2707" actId="1076"/>
        <pc:sldMkLst>
          <pc:docMk/>
          <pc:sldMk cId="2596979622" sldId="649"/>
        </pc:sldMkLst>
        <pc:spChg chg="mod">
          <ac:chgData name="Yi Liu" userId="eb9fa73d484f74de" providerId="LiveId" clId="{444D026F-E8FF-495F-8E56-D89D661DD9F2}" dt="2023-10-30T12:21:02.712" v="2419" actId="20577"/>
          <ac:spMkLst>
            <pc:docMk/>
            <pc:sldMk cId="2596979622" sldId="649"/>
            <ac:spMk id="2" creationId="{7A28B2D1-379C-46FD-A905-D75EAC47D866}"/>
          </ac:spMkLst>
        </pc:spChg>
        <pc:spChg chg="mod">
          <ac:chgData name="Yi Liu" userId="eb9fa73d484f74de" providerId="LiveId" clId="{444D026F-E8FF-495F-8E56-D89D661DD9F2}" dt="2023-10-30T12:22:46.121" v="2703" actId="20577"/>
          <ac:spMkLst>
            <pc:docMk/>
            <pc:sldMk cId="2596979622" sldId="649"/>
            <ac:spMk id="3" creationId="{6E10BC50-BB5A-458F-B459-9FA44B923406}"/>
          </ac:spMkLst>
        </pc:spChg>
        <pc:spChg chg="add mod">
          <ac:chgData name="Yi Liu" userId="eb9fa73d484f74de" providerId="LiveId" clId="{444D026F-E8FF-495F-8E56-D89D661DD9F2}" dt="2023-10-30T12:23:03.242" v="2707" actId="1076"/>
          <ac:spMkLst>
            <pc:docMk/>
            <pc:sldMk cId="2596979622" sldId="649"/>
            <ac:spMk id="5" creationId="{6868A7F8-7C91-4058-A2B4-FD6B58428FBA}"/>
          </ac:spMkLst>
        </pc:spChg>
      </pc:sldChg>
      <pc:sldChg chg="addSp modSp new mod modAnim">
        <pc:chgData name="Yi Liu" userId="eb9fa73d484f74de" providerId="LiveId" clId="{444D026F-E8FF-495F-8E56-D89D661DD9F2}" dt="2023-10-30T12:23:56.404" v="2834" actId="1076"/>
        <pc:sldMkLst>
          <pc:docMk/>
          <pc:sldMk cId="804914257" sldId="650"/>
        </pc:sldMkLst>
        <pc:spChg chg="mod">
          <ac:chgData name="Yi Liu" userId="eb9fa73d484f74de" providerId="LiveId" clId="{444D026F-E8FF-495F-8E56-D89D661DD9F2}" dt="2023-10-30T12:23:15.414" v="2720" actId="20577"/>
          <ac:spMkLst>
            <pc:docMk/>
            <pc:sldMk cId="804914257" sldId="650"/>
            <ac:spMk id="2" creationId="{A848C639-E88E-4D73-BC0C-E51B07C6ED9D}"/>
          </ac:spMkLst>
        </pc:spChg>
        <pc:spChg chg="mod">
          <ac:chgData name="Yi Liu" userId="eb9fa73d484f74de" providerId="LiveId" clId="{444D026F-E8FF-495F-8E56-D89D661DD9F2}" dt="2023-10-30T12:23:42.632" v="2832" actId="20577"/>
          <ac:spMkLst>
            <pc:docMk/>
            <pc:sldMk cId="804914257" sldId="650"/>
            <ac:spMk id="3" creationId="{15F63A15-620F-451F-8EF0-E29BA6030B59}"/>
          </ac:spMkLst>
        </pc:spChg>
        <pc:spChg chg="add mod">
          <ac:chgData name="Yi Liu" userId="eb9fa73d484f74de" providerId="LiveId" clId="{444D026F-E8FF-495F-8E56-D89D661DD9F2}" dt="2023-10-30T12:23:56.404" v="2834" actId="1076"/>
          <ac:spMkLst>
            <pc:docMk/>
            <pc:sldMk cId="804914257" sldId="650"/>
            <ac:spMk id="5" creationId="{570A3394-41D8-4A4E-8CD2-C08585E39445}"/>
          </ac:spMkLst>
        </pc:spChg>
      </pc:sldChg>
      <pc:sldChg chg="addSp modSp new mod modAnim">
        <pc:chgData name="Yi Liu" userId="eb9fa73d484f74de" providerId="LiveId" clId="{444D026F-E8FF-495F-8E56-D89D661DD9F2}" dt="2023-10-30T13:04:19.232" v="3834"/>
        <pc:sldMkLst>
          <pc:docMk/>
          <pc:sldMk cId="1824780027" sldId="651"/>
        </pc:sldMkLst>
        <pc:spChg chg="mod">
          <ac:chgData name="Yi Liu" userId="eb9fa73d484f74de" providerId="LiveId" clId="{444D026F-E8FF-495F-8E56-D89D661DD9F2}" dt="2023-10-30T12:47:45.758" v="2871" actId="20577"/>
          <ac:spMkLst>
            <pc:docMk/>
            <pc:sldMk cId="1824780027" sldId="651"/>
            <ac:spMk id="2" creationId="{ACC37E0A-B834-40DC-85F5-A812C0C51947}"/>
          </ac:spMkLst>
        </pc:spChg>
        <pc:spChg chg="mod">
          <ac:chgData name="Yi Liu" userId="eb9fa73d484f74de" providerId="LiveId" clId="{444D026F-E8FF-495F-8E56-D89D661DD9F2}" dt="2023-10-30T13:04:00.876" v="3833" actId="2711"/>
          <ac:spMkLst>
            <pc:docMk/>
            <pc:sldMk cId="1824780027" sldId="651"/>
            <ac:spMk id="3" creationId="{A8CE7883-4FBF-477C-BF6E-5265CEA1E227}"/>
          </ac:spMkLst>
        </pc:spChg>
        <pc:spChg chg="add mod">
          <ac:chgData name="Yi Liu" userId="eb9fa73d484f74de" providerId="LiveId" clId="{444D026F-E8FF-495F-8E56-D89D661DD9F2}" dt="2023-10-30T12:50:48.115" v="3058"/>
          <ac:spMkLst>
            <pc:docMk/>
            <pc:sldMk cId="1824780027" sldId="651"/>
            <ac:spMk id="5" creationId="{11843CBD-2CEB-47D8-B6E4-D67DC3240509}"/>
          </ac:spMkLst>
        </pc:spChg>
      </pc:sldChg>
      <pc:sldChg chg="addSp delSp modSp new mod modClrScheme chgLayout">
        <pc:chgData name="Yi Liu" userId="eb9fa73d484f74de" providerId="LiveId" clId="{444D026F-E8FF-495F-8E56-D89D661DD9F2}" dt="2023-10-30T12:24:23.108" v="2853" actId="20577"/>
        <pc:sldMkLst>
          <pc:docMk/>
          <pc:sldMk cId="3069766517" sldId="652"/>
        </pc:sldMkLst>
        <pc:spChg chg="del mod ord">
          <ac:chgData name="Yi Liu" userId="eb9fa73d484f74de" providerId="LiveId" clId="{444D026F-E8FF-495F-8E56-D89D661DD9F2}" dt="2023-10-30T12:24:20.277" v="2837" actId="700"/>
          <ac:spMkLst>
            <pc:docMk/>
            <pc:sldMk cId="3069766517" sldId="652"/>
            <ac:spMk id="2" creationId="{3A46B228-1CCD-4754-8C65-908125E354C2}"/>
          </ac:spMkLst>
        </pc:spChg>
        <pc:spChg chg="del mod ord">
          <ac:chgData name="Yi Liu" userId="eb9fa73d484f74de" providerId="LiveId" clId="{444D026F-E8FF-495F-8E56-D89D661DD9F2}" dt="2023-10-30T12:24:20.277" v="2837" actId="700"/>
          <ac:spMkLst>
            <pc:docMk/>
            <pc:sldMk cId="3069766517" sldId="652"/>
            <ac:spMk id="3" creationId="{0A0D2A1F-612E-4808-A976-DF83643FE07D}"/>
          </ac:spMkLst>
        </pc:spChg>
        <pc:spChg chg="mod ord">
          <ac:chgData name="Yi Liu" userId="eb9fa73d484f74de" providerId="LiveId" clId="{444D026F-E8FF-495F-8E56-D89D661DD9F2}" dt="2023-10-30T12:24:20.277" v="2837" actId="700"/>
          <ac:spMkLst>
            <pc:docMk/>
            <pc:sldMk cId="3069766517" sldId="652"/>
            <ac:spMk id="4" creationId="{1BCB002A-CBB4-49EB-83D1-4850FD06F4D4}"/>
          </ac:spMkLst>
        </pc:spChg>
        <pc:spChg chg="add mod ord">
          <ac:chgData name="Yi Liu" userId="eb9fa73d484f74de" providerId="LiveId" clId="{444D026F-E8FF-495F-8E56-D89D661DD9F2}" dt="2023-10-30T12:24:23.108" v="2853" actId="20577"/>
          <ac:spMkLst>
            <pc:docMk/>
            <pc:sldMk cId="3069766517" sldId="652"/>
            <ac:spMk id="5" creationId="{EE83210F-175B-442C-815A-BEC0F0B106D1}"/>
          </ac:spMkLst>
        </pc:spChg>
        <pc:spChg chg="add mod ord">
          <ac:chgData name="Yi Liu" userId="eb9fa73d484f74de" providerId="LiveId" clId="{444D026F-E8FF-495F-8E56-D89D661DD9F2}" dt="2023-10-30T12:24:20.277" v="2837" actId="700"/>
          <ac:spMkLst>
            <pc:docMk/>
            <pc:sldMk cId="3069766517" sldId="652"/>
            <ac:spMk id="6" creationId="{43ACD3BB-0070-4F53-9481-E98D579A8D67}"/>
          </ac:spMkLst>
        </pc:spChg>
      </pc:sldChg>
      <pc:sldChg chg="addSp modSp new mod modAnim">
        <pc:chgData name="Yi Liu" userId="eb9fa73d484f74de" providerId="LiveId" clId="{444D026F-E8FF-495F-8E56-D89D661DD9F2}" dt="2023-10-30T13:03:48.736" v="3832"/>
        <pc:sldMkLst>
          <pc:docMk/>
          <pc:sldMk cId="1077503799" sldId="653"/>
        </pc:sldMkLst>
        <pc:spChg chg="mod">
          <ac:chgData name="Yi Liu" userId="eb9fa73d484f74de" providerId="LiveId" clId="{444D026F-E8FF-495F-8E56-D89D661DD9F2}" dt="2023-10-30T12:51:01.986" v="3081" actId="20577"/>
          <ac:spMkLst>
            <pc:docMk/>
            <pc:sldMk cId="1077503799" sldId="653"/>
            <ac:spMk id="2" creationId="{87E12A13-5687-4446-A838-4D98659508D0}"/>
          </ac:spMkLst>
        </pc:spChg>
        <pc:spChg chg="mod">
          <ac:chgData name="Yi Liu" userId="eb9fa73d484f74de" providerId="LiveId" clId="{444D026F-E8FF-495F-8E56-D89D661DD9F2}" dt="2023-10-30T12:52:16.745" v="3187" actId="20577"/>
          <ac:spMkLst>
            <pc:docMk/>
            <pc:sldMk cId="1077503799" sldId="653"/>
            <ac:spMk id="3" creationId="{304018E5-958F-4ED9-BC91-800835DCFDF6}"/>
          </ac:spMkLst>
        </pc:spChg>
        <pc:spChg chg="add mod">
          <ac:chgData name="Yi Liu" userId="eb9fa73d484f74de" providerId="LiveId" clId="{444D026F-E8FF-495F-8E56-D89D661DD9F2}" dt="2023-10-30T12:52:38.915" v="3191" actId="2711"/>
          <ac:spMkLst>
            <pc:docMk/>
            <pc:sldMk cId="1077503799" sldId="653"/>
            <ac:spMk id="5" creationId="{27AB3EB7-830F-4EC8-926A-AED5A61BAB84}"/>
          </ac:spMkLst>
        </pc:spChg>
        <pc:spChg chg="add mod">
          <ac:chgData name="Yi Liu" userId="eb9fa73d484f74de" providerId="LiveId" clId="{444D026F-E8FF-495F-8E56-D89D661DD9F2}" dt="2023-10-30T12:52:46.727" v="3192" actId="2711"/>
          <ac:spMkLst>
            <pc:docMk/>
            <pc:sldMk cId="1077503799" sldId="653"/>
            <ac:spMk id="6" creationId="{A1AA9FFC-E342-4B5A-BEF7-81D5F5BAF967}"/>
          </ac:spMkLst>
        </pc:spChg>
        <pc:spChg chg="add mod">
          <ac:chgData name="Yi Liu" userId="eb9fa73d484f74de" providerId="LiveId" clId="{444D026F-E8FF-495F-8E56-D89D661DD9F2}" dt="2023-10-30T12:53:20.351" v="3198" actId="1076"/>
          <ac:spMkLst>
            <pc:docMk/>
            <pc:sldMk cId="1077503799" sldId="653"/>
            <ac:spMk id="7" creationId="{5DB4092F-2DAA-4FEB-968B-0C9F51E507FE}"/>
          </ac:spMkLst>
        </pc:spChg>
      </pc:sldChg>
      <pc:sldChg chg="modSp new mod modAnim">
        <pc:chgData name="Yi Liu" userId="eb9fa73d484f74de" providerId="LiveId" clId="{444D026F-E8FF-495F-8E56-D89D661DD9F2}" dt="2023-10-30T13:03:42.636" v="3831"/>
        <pc:sldMkLst>
          <pc:docMk/>
          <pc:sldMk cId="3609200686" sldId="654"/>
        </pc:sldMkLst>
        <pc:spChg chg="mod">
          <ac:chgData name="Yi Liu" userId="eb9fa73d484f74de" providerId="LiveId" clId="{444D026F-E8FF-495F-8E56-D89D661DD9F2}" dt="2023-10-30T12:53:40.932" v="3219" actId="20577"/>
          <ac:spMkLst>
            <pc:docMk/>
            <pc:sldMk cId="3609200686" sldId="654"/>
            <ac:spMk id="2" creationId="{4F7A3C89-49BD-4582-ADB3-C0FAB4367AD4}"/>
          </ac:spMkLst>
        </pc:spChg>
        <pc:spChg chg="mod">
          <ac:chgData name="Yi Liu" userId="eb9fa73d484f74de" providerId="LiveId" clId="{444D026F-E8FF-495F-8E56-D89D661DD9F2}" dt="2023-10-30T13:03:39.544" v="3829" actId="20577"/>
          <ac:spMkLst>
            <pc:docMk/>
            <pc:sldMk cId="3609200686" sldId="654"/>
            <ac:spMk id="3" creationId="{F8E636B0-36CF-4190-8BDE-5F7280FADB3F}"/>
          </ac:spMkLst>
        </pc:spChg>
      </pc:sldChg>
      <pc:sldChg chg="modSp new mod modAnim">
        <pc:chgData name="Yi Liu" userId="eb9fa73d484f74de" providerId="LiveId" clId="{444D026F-E8FF-495F-8E56-D89D661DD9F2}" dt="2023-10-30T13:03:19.275" v="3813"/>
        <pc:sldMkLst>
          <pc:docMk/>
          <pc:sldMk cId="53443867" sldId="655"/>
        </pc:sldMkLst>
        <pc:spChg chg="mod">
          <ac:chgData name="Yi Liu" userId="eb9fa73d484f74de" providerId="LiveId" clId="{444D026F-E8FF-495F-8E56-D89D661DD9F2}" dt="2023-10-30T13:00:46.697" v="3677" actId="20577"/>
          <ac:spMkLst>
            <pc:docMk/>
            <pc:sldMk cId="53443867" sldId="655"/>
            <ac:spMk id="2" creationId="{DB85EAB0-ECF8-4410-9A35-207F54A36CC3}"/>
          </ac:spMkLst>
        </pc:spChg>
        <pc:spChg chg="mod">
          <ac:chgData name="Yi Liu" userId="eb9fa73d484f74de" providerId="LiveId" clId="{444D026F-E8FF-495F-8E56-D89D661DD9F2}" dt="2023-10-30T13:03:03.628" v="3809" actId="20577"/>
          <ac:spMkLst>
            <pc:docMk/>
            <pc:sldMk cId="53443867" sldId="655"/>
            <ac:spMk id="3" creationId="{1FD5964C-AE79-434E-B24E-8C8632D68A54}"/>
          </ac:spMkLst>
        </pc:spChg>
      </pc:sldChg>
      <pc:sldChg chg="addSp delSp modSp new mod">
        <pc:chgData name="Yi Liu" userId="eb9fa73d484f74de" providerId="LiveId" clId="{444D026F-E8FF-495F-8E56-D89D661DD9F2}" dt="2023-10-30T13:07:05.675" v="3847" actId="166"/>
        <pc:sldMkLst>
          <pc:docMk/>
          <pc:sldMk cId="675920335" sldId="656"/>
        </pc:sldMkLst>
        <pc:spChg chg="mod">
          <ac:chgData name="Yi Liu" userId="eb9fa73d484f74de" providerId="LiveId" clId="{444D026F-E8FF-495F-8E56-D89D661DD9F2}" dt="2023-10-30T13:06:53.605" v="3845" actId="20577"/>
          <ac:spMkLst>
            <pc:docMk/>
            <pc:sldMk cId="675920335" sldId="656"/>
            <ac:spMk id="2" creationId="{EF956CEC-0E61-409B-8C9D-1524A8289F5F}"/>
          </ac:spMkLst>
        </pc:spChg>
        <pc:spChg chg="add del">
          <ac:chgData name="Yi Liu" userId="eb9fa73d484f74de" providerId="LiveId" clId="{444D026F-E8FF-495F-8E56-D89D661DD9F2}" dt="2023-10-30T12:59:50.564" v="3627" actId="22"/>
          <ac:spMkLst>
            <pc:docMk/>
            <pc:sldMk cId="675920335" sldId="656"/>
            <ac:spMk id="3" creationId="{7CFD90A8-91C7-476F-968A-25E6BAAAB8FB}"/>
          </ac:spMkLst>
        </pc:spChg>
        <pc:spChg chg="add del mod">
          <ac:chgData name="Yi Liu" userId="eb9fa73d484f74de" providerId="LiveId" clId="{444D026F-E8FF-495F-8E56-D89D661DD9F2}" dt="2023-10-30T12:58:56.444" v="3624"/>
          <ac:spMkLst>
            <pc:docMk/>
            <pc:sldMk cId="675920335" sldId="656"/>
            <ac:spMk id="5" creationId="{3E9D1E4D-5BD5-4024-84B5-B00D593AFF8E}"/>
          </ac:spMkLst>
        </pc:spChg>
        <pc:spChg chg="add del mod">
          <ac:chgData name="Yi Liu" userId="eb9fa73d484f74de" providerId="LiveId" clId="{444D026F-E8FF-495F-8E56-D89D661DD9F2}" dt="2023-10-30T12:58:55.688" v="3623"/>
          <ac:spMkLst>
            <pc:docMk/>
            <pc:sldMk cId="675920335" sldId="656"/>
            <ac:spMk id="6" creationId="{F052F181-8EE6-4E39-AF65-5F546807E1F7}"/>
          </ac:spMkLst>
        </pc:spChg>
        <pc:spChg chg="add del mod">
          <ac:chgData name="Yi Liu" userId="eb9fa73d484f74de" providerId="LiveId" clId="{444D026F-E8FF-495F-8E56-D89D661DD9F2}" dt="2023-10-30T12:59:01.941" v="3626"/>
          <ac:spMkLst>
            <pc:docMk/>
            <pc:sldMk cId="675920335" sldId="656"/>
            <ac:spMk id="7" creationId="{2ECA4994-9AE2-47C8-A605-3DE63D4F3C3F}"/>
          </ac:spMkLst>
        </pc:spChg>
        <pc:picChg chg="add mod ord">
          <ac:chgData name="Yi Liu" userId="eb9fa73d484f74de" providerId="LiveId" clId="{444D026F-E8FF-495F-8E56-D89D661DD9F2}" dt="2023-10-30T13:07:05.675" v="3847" actId="166"/>
          <ac:picMkLst>
            <pc:docMk/>
            <pc:sldMk cId="675920335" sldId="656"/>
            <ac:picMk id="9" creationId="{39B7DB6C-B0D1-4E6E-9516-8EC9F63F79EB}"/>
          </ac:picMkLst>
        </pc:picChg>
      </pc:sldChg>
      <pc:sldChg chg="modSp new mod modAnim">
        <pc:chgData name="Yi Liu" userId="eb9fa73d484f74de" providerId="LiveId" clId="{444D026F-E8FF-495F-8E56-D89D661DD9F2}" dt="2023-10-30T13:03:17.298" v="3812"/>
        <pc:sldMkLst>
          <pc:docMk/>
          <pc:sldMk cId="611993612" sldId="657"/>
        </pc:sldMkLst>
        <pc:spChg chg="mod">
          <ac:chgData name="Yi Liu" userId="eb9fa73d484f74de" providerId="LiveId" clId="{444D026F-E8FF-495F-8E56-D89D661DD9F2}" dt="2023-10-30T13:03:11.599" v="3811" actId="2711"/>
          <ac:spMkLst>
            <pc:docMk/>
            <pc:sldMk cId="611993612" sldId="657"/>
            <ac:spMk id="2" creationId="{158AA088-7662-4CA9-A5A0-DDD0C624C347}"/>
          </ac:spMkLst>
        </pc:spChg>
        <pc:spChg chg="mod">
          <ac:chgData name="Yi Liu" userId="eb9fa73d484f74de" providerId="LiveId" clId="{444D026F-E8FF-495F-8E56-D89D661DD9F2}" dt="2023-10-30T13:03:08.590" v="3810" actId="2711"/>
          <ac:spMkLst>
            <pc:docMk/>
            <pc:sldMk cId="611993612" sldId="657"/>
            <ac:spMk id="3" creationId="{C09B5432-F702-41A6-81A0-868AF7E8E696}"/>
          </ac:spMkLst>
        </pc:spChg>
      </pc:sldChg>
    </pc:docChg>
  </pc:docChgLst>
  <pc:docChgLst>
    <pc:chgData name="Yi Liu" userId="eb9fa73d484f74de" providerId="LiveId" clId="{6D37E763-F1CD-4DBA-A35D-F5ECA4E73D33}"/>
    <pc:docChg chg="undo redo custSel addSld delSld modSld sldOrd modSection">
      <pc:chgData name="Yi Liu" userId="eb9fa73d484f74de" providerId="LiveId" clId="{6D37E763-F1CD-4DBA-A35D-F5ECA4E73D33}" dt="2023-11-07T05:12:43.984" v="1845" actId="14100"/>
      <pc:docMkLst>
        <pc:docMk/>
      </pc:docMkLst>
      <pc:sldChg chg="modSp mod">
        <pc:chgData name="Yi Liu" userId="eb9fa73d484f74de" providerId="LiveId" clId="{6D37E763-F1CD-4DBA-A35D-F5ECA4E73D33}" dt="2023-11-06T08:29:24.811" v="1384" actId="20577"/>
        <pc:sldMkLst>
          <pc:docMk/>
          <pc:sldMk cId="1562787813" sldId="256"/>
        </pc:sldMkLst>
        <pc:spChg chg="mod">
          <ac:chgData name="Yi Liu" userId="eb9fa73d484f74de" providerId="LiveId" clId="{6D37E763-F1CD-4DBA-A35D-F5ECA4E73D33}" dt="2023-11-06T08:29:24.811" v="1384" actId="20577"/>
          <ac:spMkLst>
            <pc:docMk/>
            <pc:sldMk cId="1562787813" sldId="256"/>
            <ac:spMk id="2" creationId="{9D4030C4-171F-4A0B-9892-882F14A6A2D4}"/>
          </ac:spMkLst>
        </pc:spChg>
      </pc:sldChg>
      <pc:sldChg chg="del">
        <pc:chgData name="Yi Liu" userId="eb9fa73d484f74de" providerId="LiveId" clId="{6D37E763-F1CD-4DBA-A35D-F5ECA4E73D33}" dt="2023-11-06T05:12:21.651" v="295" actId="47"/>
        <pc:sldMkLst>
          <pc:docMk/>
          <pc:sldMk cId="3151368622" sldId="310"/>
        </pc:sldMkLst>
      </pc:sldChg>
      <pc:sldChg chg="del">
        <pc:chgData name="Yi Liu" userId="eb9fa73d484f74de" providerId="LiveId" clId="{6D37E763-F1CD-4DBA-A35D-F5ECA4E73D33}" dt="2023-11-06T05:12:21.651" v="295" actId="47"/>
        <pc:sldMkLst>
          <pc:docMk/>
          <pc:sldMk cId="187227025" sldId="311"/>
        </pc:sldMkLst>
      </pc:sldChg>
      <pc:sldChg chg="del">
        <pc:chgData name="Yi Liu" userId="eb9fa73d484f74de" providerId="LiveId" clId="{6D37E763-F1CD-4DBA-A35D-F5ECA4E73D33}" dt="2023-11-06T05:12:21.651" v="295" actId="47"/>
        <pc:sldMkLst>
          <pc:docMk/>
          <pc:sldMk cId="2582749824" sldId="312"/>
        </pc:sldMkLst>
      </pc:sldChg>
      <pc:sldChg chg="del">
        <pc:chgData name="Yi Liu" userId="eb9fa73d484f74de" providerId="LiveId" clId="{6D37E763-F1CD-4DBA-A35D-F5ECA4E73D33}" dt="2023-11-06T05:12:21.651" v="295" actId="47"/>
        <pc:sldMkLst>
          <pc:docMk/>
          <pc:sldMk cId="2899661001" sldId="313"/>
        </pc:sldMkLst>
      </pc:sldChg>
      <pc:sldChg chg="del">
        <pc:chgData name="Yi Liu" userId="eb9fa73d484f74de" providerId="LiveId" clId="{6D37E763-F1CD-4DBA-A35D-F5ECA4E73D33}" dt="2023-11-06T05:12:21.651" v="295" actId="47"/>
        <pc:sldMkLst>
          <pc:docMk/>
          <pc:sldMk cId="3282765368" sldId="314"/>
        </pc:sldMkLst>
      </pc:sldChg>
      <pc:sldChg chg="del">
        <pc:chgData name="Yi Liu" userId="eb9fa73d484f74de" providerId="LiveId" clId="{6D37E763-F1CD-4DBA-A35D-F5ECA4E73D33}" dt="2023-11-06T05:12:21.651" v="295" actId="47"/>
        <pc:sldMkLst>
          <pc:docMk/>
          <pc:sldMk cId="3036831649" sldId="315"/>
        </pc:sldMkLst>
      </pc:sldChg>
      <pc:sldChg chg="modSp modAnim">
        <pc:chgData name="Yi Liu" userId="eb9fa73d484f74de" providerId="LiveId" clId="{6D37E763-F1CD-4DBA-A35D-F5ECA4E73D33}" dt="2023-11-06T08:30:12.034" v="1390" actId="20577"/>
        <pc:sldMkLst>
          <pc:docMk/>
          <pc:sldMk cId="4098170303" sldId="319"/>
        </pc:sldMkLst>
        <pc:spChg chg="mod">
          <ac:chgData name="Yi Liu" userId="eb9fa73d484f74de" providerId="LiveId" clId="{6D37E763-F1CD-4DBA-A35D-F5ECA4E73D33}" dt="2023-11-06T08:30:12.034" v="1390" actId="20577"/>
          <ac:spMkLst>
            <pc:docMk/>
            <pc:sldMk cId="4098170303" sldId="319"/>
            <ac:spMk id="3" creationId="{FBB6FE30-3302-40D7-8E75-1E08D13FA5A8}"/>
          </ac:spMkLst>
        </pc:spChg>
      </pc:sldChg>
      <pc:sldChg chg="modSp mod">
        <pc:chgData name="Yi Liu" userId="eb9fa73d484f74de" providerId="LiveId" clId="{6D37E763-F1CD-4DBA-A35D-F5ECA4E73D33}" dt="2023-11-06T08:30:04.365" v="1389" actId="20577"/>
        <pc:sldMkLst>
          <pc:docMk/>
          <pc:sldMk cId="1071935437" sldId="320"/>
        </pc:sldMkLst>
        <pc:spChg chg="mod">
          <ac:chgData name="Yi Liu" userId="eb9fa73d484f74de" providerId="LiveId" clId="{6D37E763-F1CD-4DBA-A35D-F5ECA4E73D33}" dt="2023-11-06T08:24:11.116" v="1376" actId="20577"/>
          <ac:spMkLst>
            <pc:docMk/>
            <pc:sldMk cId="1071935437" sldId="320"/>
            <ac:spMk id="5" creationId="{4B87E27D-6914-494F-8391-2737FAE4662D}"/>
          </ac:spMkLst>
        </pc:spChg>
        <pc:spChg chg="mod">
          <ac:chgData name="Yi Liu" userId="eb9fa73d484f74de" providerId="LiveId" clId="{6D37E763-F1CD-4DBA-A35D-F5ECA4E73D33}" dt="2023-11-06T08:30:04.365" v="1389" actId="20577"/>
          <ac:spMkLst>
            <pc:docMk/>
            <pc:sldMk cId="1071935437" sldId="320"/>
            <ac:spMk id="6" creationId="{1F1F37D5-80C7-4AFA-B018-0D8EFA2322E6}"/>
          </ac:spMkLst>
        </pc:spChg>
      </pc:sldChg>
      <pc:sldChg chg="modSp">
        <pc:chgData name="Yi Liu" userId="eb9fa73d484f74de" providerId="LiveId" clId="{6D37E763-F1CD-4DBA-A35D-F5ECA4E73D33}" dt="2023-11-06T08:30:39.863" v="1395" actId="20577"/>
        <pc:sldMkLst>
          <pc:docMk/>
          <pc:sldMk cId="2612802391" sldId="321"/>
        </pc:sldMkLst>
        <pc:spChg chg="mod">
          <ac:chgData name="Yi Liu" userId="eb9fa73d484f74de" providerId="LiveId" clId="{6D37E763-F1CD-4DBA-A35D-F5ECA4E73D33}" dt="2023-11-06T08:30:39.863" v="1395" actId="20577"/>
          <ac:spMkLst>
            <pc:docMk/>
            <pc:sldMk cId="2612802391" sldId="321"/>
            <ac:spMk id="7" creationId="{D67C0476-86C9-4E54-8532-56B59E213F86}"/>
          </ac:spMkLst>
        </pc:spChg>
      </pc:sldChg>
      <pc:sldChg chg="modSp mod modAnim">
        <pc:chgData name="Yi Liu" userId="eb9fa73d484f74de" providerId="LiveId" clId="{6D37E763-F1CD-4DBA-A35D-F5ECA4E73D33}" dt="2023-11-06T08:35:04.587" v="1436"/>
        <pc:sldMkLst>
          <pc:docMk/>
          <pc:sldMk cId="1145787497" sldId="322"/>
        </pc:sldMkLst>
        <pc:spChg chg="mod">
          <ac:chgData name="Yi Liu" userId="eb9fa73d484f74de" providerId="LiveId" clId="{6D37E763-F1CD-4DBA-A35D-F5ECA4E73D33}" dt="2023-11-06T08:32:08.106" v="1416" actId="20577"/>
          <ac:spMkLst>
            <pc:docMk/>
            <pc:sldMk cId="1145787497" sldId="322"/>
            <ac:spMk id="2" creationId="{2F3AD7F0-B908-4E33-863C-D01460701613}"/>
          </ac:spMkLst>
        </pc:spChg>
      </pc:sldChg>
      <pc:sldChg chg="addSp delSp modSp mod">
        <pc:chgData name="Yi Liu" userId="eb9fa73d484f74de" providerId="LiveId" clId="{6D37E763-F1CD-4DBA-A35D-F5ECA4E73D33}" dt="2023-11-06T08:32:02.872" v="1408" actId="20577"/>
        <pc:sldMkLst>
          <pc:docMk/>
          <pc:sldMk cId="1522936492" sldId="323"/>
        </pc:sldMkLst>
        <pc:spChg chg="add mod">
          <ac:chgData name="Yi Liu" userId="eb9fa73d484f74de" providerId="LiveId" clId="{6D37E763-F1CD-4DBA-A35D-F5ECA4E73D33}" dt="2023-11-06T08:31:34.255" v="1399" actId="478"/>
          <ac:spMkLst>
            <pc:docMk/>
            <pc:sldMk cId="1522936492" sldId="323"/>
            <ac:spMk id="3" creationId="{AA87903D-B709-44F3-BE39-EC0427C6D4AF}"/>
          </ac:spMkLst>
        </pc:spChg>
        <pc:spChg chg="mod">
          <ac:chgData name="Yi Liu" userId="eb9fa73d484f74de" providerId="LiveId" clId="{6D37E763-F1CD-4DBA-A35D-F5ECA4E73D33}" dt="2023-11-06T08:32:02.872" v="1408" actId="20577"/>
          <ac:spMkLst>
            <pc:docMk/>
            <pc:sldMk cId="1522936492" sldId="323"/>
            <ac:spMk id="5" creationId="{8756B8AC-C74E-42A9-8447-90D477A6B052}"/>
          </ac:spMkLst>
        </pc:spChg>
        <pc:spChg chg="del">
          <ac:chgData name="Yi Liu" userId="eb9fa73d484f74de" providerId="LiveId" clId="{6D37E763-F1CD-4DBA-A35D-F5ECA4E73D33}" dt="2023-11-06T08:31:34.255" v="1399" actId="478"/>
          <ac:spMkLst>
            <pc:docMk/>
            <pc:sldMk cId="1522936492" sldId="323"/>
            <ac:spMk id="6" creationId="{E6A1B647-9217-4AB9-A375-DE26A6C4D7E2}"/>
          </ac:spMkLst>
        </pc:spChg>
      </pc:sldChg>
      <pc:sldChg chg="addSp delSp modSp mod">
        <pc:chgData name="Yi Liu" userId="eb9fa73d484f74de" providerId="LiveId" clId="{6D37E763-F1CD-4DBA-A35D-F5ECA4E73D33}" dt="2023-11-06T08:34:55.496" v="1435" actId="14100"/>
        <pc:sldMkLst>
          <pc:docMk/>
          <pc:sldMk cId="2986192640" sldId="324"/>
        </pc:sldMkLst>
        <pc:spChg chg="mod">
          <ac:chgData name="Yi Liu" userId="eb9fa73d484f74de" providerId="LiveId" clId="{6D37E763-F1CD-4DBA-A35D-F5ECA4E73D33}" dt="2023-11-06T08:32:27.745" v="1426" actId="20577"/>
          <ac:spMkLst>
            <pc:docMk/>
            <pc:sldMk cId="2986192640" sldId="324"/>
            <ac:spMk id="2" creationId="{BFB12D5B-B282-4485-80FA-8950819F1128}"/>
          </ac:spMkLst>
        </pc:spChg>
        <pc:graphicFrameChg chg="add del">
          <ac:chgData name="Yi Liu" userId="eb9fa73d484f74de" providerId="LiveId" clId="{6D37E763-F1CD-4DBA-A35D-F5ECA4E73D33}" dt="2023-11-06T08:32:17.967" v="1418" actId="478"/>
          <ac:graphicFrameMkLst>
            <pc:docMk/>
            <pc:sldMk cId="2986192640" sldId="324"/>
            <ac:graphicFrameMk id="8" creationId="{AC6E2A09-1318-4C45-9ED0-B950CA0299E7}"/>
          </ac:graphicFrameMkLst>
        </pc:graphicFrameChg>
        <pc:cxnChg chg="mod">
          <ac:chgData name="Yi Liu" userId="eb9fa73d484f74de" providerId="LiveId" clId="{6D37E763-F1CD-4DBA-A35D-F5ECA4E73D33}" dt="2023-11-06T08:34:55.496" v="1435" actId="14100"/>
          <ac:cxnSpMkLst>
            <pc:docMk/>
            <pc:sldMk cId="2986192640" sldId="324"/>
            <ac:cxnSpMk id="10" creationId="{D568C702-AECA-4D75-886B-A5A614DEBE42}"/>
          </ac:cxnSpMkLst>
        </pc:cxnChg>
      </pc:sldChg>
      <pc:sldChg chg="modSp mod">
        <pc:chgData name="Yi Liu" userId="eb9fa73d484f74de" providerId="LiveId" clId="{6D37E763-F1CD-4DBA-A35D-F5ECA4E73D33}" dt="2023-11-06T08:32:32.312" v="1434" actId="20577"/>
        <pc:sldMkLst>
          <pc:docMk/>
          <pc:sldMk cId="121510749" sldId="325"/>
        </pc:sldMkLst>
        <pc:spChg chg="mod">
          <ac:chgData name="Yi Liu" userId="eb9fa73d484f74de" providerId="LiveId" clId="{6D37E763-F1CD-4DBA-A35D-F5ECA4E73D33}" dt="2023-11-06T08:32:32.312" v="1434" actId="20577"/>
          <ac:spMkLst>
            <pc:docMk/>
            <pc:sldMk cId="121510749" sldId="325"/>
            <ac:spMk id="2" creationId="{FED26CB4-5AA6-4003-A733-CD63BA81118D}"/>
          </ac:spMkLst>
        </pc:spChg>
      </pc:sldChg>
      <pc:sldChg chg="del">
        <pc:chgData name="Yi Liu" userId="eb9fa73d484f74de" providerId="LiveId" clId="{6D37E763-F1CD-4DBA-A35D-F5ECA4E73D33}" dt="2023-11-06T05:10:37.287" v="166" actId="47"/>
        <pc:sldMkLst>
          <pc:docMk/>
          <pc:sldMk cId="4248070016" sldId="632"/>
        </pc:sldMkLst>
      </pc:sldChg>
      <pc:sldChg chg="del">
        <pc:chgData name="Yi Liu" userId="eb9fa73d484f74de" providerId="LiveId" clId="{6D37E763-F1CD-4DBA-A35D-F5ECA4E73D33}" dt="2023-11-06T05:10:37.287" v="166" actId="47"/>
        <pc:sldMkLst>
          <pc:docMk/>
          <pc:sldMk cId="964661533" sldId="633"/>
        </pc:sldMkLst>
      </pc:sldChg>
      <pc:sldChg chg="del">
        <pc:chgData name="Yi Liu" userId="eb9fa73d484f74de" providerId="LiveId" clId="{6D37E763-F1CD-4DBA-A35D-F5ECA4E73D33}" dt="2023-11-06T05:10:37.287" v="166" actId="47"/>
        <pc:sldMkLst>
          <pc:docMk/>
          <pc:sldMk cId="3031156954" sldId="634"/>
        </pc:sldMkLst>
      </pc:sldChg>
      <pc:sldChg chg="del">
        <pc:chgData name="Yi Liu" userId="eb9fa73d484f74de" providerId="LiveId" clId="{6D37E763-F1CD-4DBA-A35D-F5ECA4E73D33}" dt="2023-11-06T05:10:37.287" v="166" actId="47"/>
        <pc:sldMkLst>
          <pc:docMk/>
          <pc:sldMk cId="253926487" sldId="635"/>
        </pc:sldMkLst>
      </pc:sldChg>
      <pc:sldChg chg="del">
        <pc:chgData name="Yi Liu" userId="eb9fa73d484f74de" providerId="LiveId" clId="{6D37E763-F1CD-4DBA-A35D-F5ECA4E73D33}" dt="2023-11-06T05:10:37.287" v="166" actId="47"/>
        <pc:sldMkLst>
          <pc:docMk/>
          <pc:sldMk cId="40479242" sldId="636"/>
        </pc:sldMkLst>
      </pc:sldChg>
      <pc:sldChg chg="del">
        <pc:chgData name="Yi Liu" userId="eb9fa73d484f74de" providerId="LiveId" clId="{6D37E763-F1CD-4DBA-A35D-F5ECA4E73D33}" dt="2023-11-06T05:10:37.287" v="166" actId="47"/>
        <pc:sldMkLst>
          <pc:docMk/>
          <pc:sldMk cId="3146016908" sldId="637"/>
        </pc:sldMkLst>
      </pc:sldChg>
      <pc:sldChg chg="del">
        <pc:chgData name="Yi Liu" userId="eb9fa73d484f74de" providerId="LiveId" clId="{6D37E763-F1CD-4DBA-A35D-F5ECA4E73D33}" dt="2023-11-06T05:10:37.287" v="166" actId="47"/>
        <pc:sldMkLst>
          <pc:docMk/>
          <pc:sldMk cId="2337726990" sldId="638"/>
        </pc:sldMkLst>
      </pc:sldChg>
      <pc:sldChg chg="del">
        <pc:chgData name="Yi Liu" userId="eb9fa73d484f74de" providerId="LiveId" clId="{6D37E763-F1CD-4DBA-A35D-F5ECA4E73D33}" dt="2023-11-06T05:10:37.287" v="166" actId="47"/>
        <pc:sldMkLst>
          <pc:docMk/>
          <pc:sldMk cId="3789140740" sldId="639"/>
        </pc:sldMkLst>
      </pc:sldChg>
      <pc:sldChg chg="modSp mod modAnim">
        <pc:chgData name="Yi Liu" userId="eb9fa73d484f74de" providerId="LiveId" clId="{6D37E763-F1CD-4DBA-A35D-F5ECA4E73D33}" dt="2023-11-07T04:10:38.314" v="1838" actId="27636"/>
        <pc:sldMkLst>
          <pc:docMk/>
          <pc:sldMk cId="47867012" sldId="640"/>
        </pc:sldMkLst>
        <pc:spChg chg="mod">
          <ac:chgData name="Yi Liu" userId="eb9fa73d484f74de" providerId="LiveId" clId="{6D37E763-F1CD-4DBA-A35D-F5ECA4E73D33}" dt="2023-11-07T04:10:38.314" v="1838" actId="27636"/>
          <ac:spMkLst>
            <pc:docMk/>
            <pc:sldMk cId="47867012" sldId="640"/>
            <ac:spMk id="3" creationId="{2C91DB2F-1290-4C5F-B707-9878C19015B5}"/>
          </ac:spMkLst>
        </pc:spChg>
      </pc:sldChg>
      <pc:sldChg chg="del">
        <pc:chgData name="Yi Liu" userId="eb9fa73d484f74de" providerId="LiveId" clId="{6D37E763-F1CD-4DBA-A35D-F5ECA4E73D33}" dt="2023-11-06T05:12:21.651" v="295" actId="47"/>
        <pc:sldMkLst>
          <pc:docMk/>
          <pc:sldMk cId="2391116060" sldId="641"/>
        </pc:sldMkLst>
      </pc:sldChg>
      <pc:sldChg chg="del">
        <pc:chgData name="Yi Liu" userId="eb9fa73d484f74de" providerId="LiveId" clId="{6D37E763-F1CD-4DBA-A35D-F5ECA4E73D33}" dt="2023-11-06T05:12:21.651" v="295" actId="47"/>
        <pc:sldMkLst>
          <pc:docMk/>
          <pc:sldMk cId="1155881772" sldId="642"/>
        </pc:sldMkLst>
      </pc:sldChg>
      <pc:sldChg chg="addSp delSp modSp mod modAnim">
        <pc:chgData name="Yi Liu" userId="eb9fa73d484f74de" providerId="LiveId" clId="{6D37E763-F1CD-4DBA-A35D-F5ECA4E73D33}" dt="2023-11-07T04:26:49.701" v="1841" actId="1076"/>
        <pc:sldMkLst>
          <pc:docMk/>
          <pc:sldMk cId="808703255" sldId="643"/>
        </pc:sldMkLst>
        <pc:spChg chg="mod">
          <ac:chgData name="Yi Liu" userId="eb9fa73d484f74de" providerId="LiveId" clId="{6D37E763-F1CD-4DBA-A35D-F5ECA4E73D33}" dt="2023-11-07T03:03:27.517" v="1813"/>
          <ac:spMkLst>
            <pc:docMk/>
            <pc:sldMk cId="808703255" sldId="643"/>
            <ac:spMk id="3" creationId="{3A9E5EBA-A27A-420D-8DDD-61863707E932}"/>
          </ac:spMkLst>
        </pc:spChg>
        <pc:spChg chg="mod">
          <ac:chgData name="Yi Liu" userId="eb9fa73d484f74de" providerId="LiveId" clId="{6D37E763-F1CD-4DBA-A35D-F5ECA4E73D33}" dt="2023-11-07T04:26:46.260" v="1840" actId="1076"/>
          <ac:spMkLst>
            <pc:docMk/>
            <pc:sldMk cId="808703255" sldId="643"/>
            <ac:spMk id="5" creationId="{DBB3FC33-94AD-4E5A-8AC3-19D29B67255F}"/>
          </ac:spMkLst>
        </pc:spChg>
        <pc:spChg chg="mod">
          <ac:chgData name="Yi Liu" userId="eb9fa73d484f74de" providerId="LiveId" clId="{6D37E763-F1CD-4DBA-A35D-F5ECA4E73D33}" dt="2023-11-07T04:26:46.260" v="1840" actId="1076"/>
          <ac:spMkLst>
            <pc:docMk/>
            <pc:sldMk cId="808703255" sldId="643"/>
            <ac:spMk id="6" creationId="{2FAD81E4-1C73-4516-B646-EE3C01EAF321}"/>
          </ac:spMkLst>
        </pc:spChg>
        <pc:spChg chg="add mod">
          <ac:chgData name="Yi Liu" userId="eb9fa73d484f74de" providerId="LiveId" clId="{6D37E763-F1CD-4DBA-A35D-F5ECA4E73D33}" dt="2023-11-06T08:37:47.468" v="1443" actId="13926"/>
          <ac:spMkLst>
            <pc:docMk/>
            <pc:sldMk cId="808703255" sldId="643"/>
            <ac:spMk id="7" creationId="{7C01A579-805D-4BEF-AD7E-9AED704DEC26}"/>
          </ac:spMkLst>
        </pc:spChg>
        <pc:spChg chg="add mod">
          <ac:chgData name="Yi Liu" userId="eb9fa73d484f74de" providerId="LiveId" clId="{6D37E763-F1CD-4DBA-A35D-F5ECA4E73D33}" dt="2023-11-07T04:26:49.701" v="1841" actId="1076"/>
          <ac:spMkLst>
            <pc:docMk/>
            <pc:sldMk cId="808703255" sldId="643"/>
            <ac:spMk id="9" creationId="{88047C63-23F4-4F95-935B-7CE531B8FDB8}"/>
          </ac:spMkLst>
        </pc:spChg>
        <pc:spChg chg="add del mod">
          <ac:chgData name="Yi Liu" userId="eb9fa73d484f74de" providerId="LiveId" clId="{6D37E763-F1CD-4DBA-A35D-F5ECA4E73D33}" dt="2023-11-07T03:10:57.836" v="1829" actId="478"/>
          <ac:spMkLst>
            <pc:docMk/>
            <pc:sldMk cId="808703255" sldId="643"/>
            <ac:spMk id="11" creationId="{D28632C7-4A26-48AC-97BD-D2D0153B96C2}"/>
          </ac:spMkLst>
        </pc:spChg>
      </pc:sldChg>
      <pc:sldChg chg="addSp modSp modAnim">
        <pc:chgData name="Yi Liu" userId="eb9fa73d484f74de" providerId="LiveId" clId="{6D37E763-F1CD-4DBA-A35D-F5ECA4E73D33}" dt="2023-11-07T04:37:26.391" v="1842"/>
        <pc:sldMkLst>
          <pc:docMk/>
          <pc:sldMk cId="2556297096" sldId="645"/>
        </pc:sldMkLst>
        <pc:spChg chg="add mod">
          <ac:chgData name="Yi Liu" userId="eb9fa73d484f74de" providerId="LiveId" clId="{6D37E763-F1CD-4DBA-A35D-F5ECA4E73D33}" dt="2023-11-06T08:38:47.102" v="1446" actId="13926"/>
          <ac:spMkLst>
            <pc:docMk/>
            <pc:sldMk cId="2556297096" sldId="645"/>
            <ac:spMk id="6" creationId="{D30DE4C9-6BBD-4742-8E8A-68AE69E16706}"/>
          </ac:spMkLst>
        </pc:spChg>
      </pc:sldChg>
      <pc:sldChg chg="modSp mod modAnim">
        <pc:chgData name="Yi Liu" userId="eb9fa73d484f74de" providerId="LiveId" clId="{6D37E763-F1CD-4DBA-A35D-F5ECA4E73D33}" dt="2023-11-06T08:42:47.905" v="1462"/>
        <pc:sldMkLst>
          <pc:docMk/>
          <pc:sldMk cId="2835334633" sldId="646"/>
        </pc:sldMkLst>
        <pc:spChg chg="mod">
          <ac:chgData name="Yi Liu" userId="eb9fa73d484f74de" providerId="LiveId" clId="{6D37E763-F1CD-4DBA-A35D-F5ECA4E73D33}" dt="2023-11-06T08:42:06.422" v="1455" actId="20577"/>
          <ac:spMkLst>
            <pc:docMk/>
            <pc:sldMk cId="2835334633" sldId="646"/>
            <ac:spMk id="3" creationId="{CE87B8A4-D0F0-458B-B1A7-269C822F8647}"/>
          </ac:spMkLst>
        </pc:spChg>
        <pc:spChg chg="mod">
          <ac:chgData name="Yi Liu" userId="eb9fa73d484f74de" providerId="LiveId" clId="{6D37E763-F1CD-4DBA-A35D-F5ECA4E73D33}" dt="2023-11-06T08:42:12.518" v="1456" actId="1076"/>
          <ac:spMkLst>
            <pc:docMk/>
            <pc:sldMk cId="2835334633" sldId="646"/>
            <ac:spMk id="7" creationId="{777707EC-3E93-4718-9A76-6691EF289845}"/>
          </ac:spMkLst>
        </pc:spChg>
      </pc:sldChg>
      <pc:sldChg chg="modSp">
        <pc:chgData name="Yi Liu" userId="eb9fa73d484f74de" providerId="LiveId" clId="{6D37E763-F1CD-4DBA-A35D-F5ECA4E73D33}" dt="2023-11-06T09:16:10.325" v="1485" actId="20577"/>
        <pc:sldMkLst>
          <pc:docMk/>
          <pc:sldMk cId="1930843413" sldId="648"/>
        </pc:sldMkLst>
        <pc:spChg chg="mod">
          <ac:chgData name="Yi Liu" userId="eb9fa73d484f74de" providerId="LiveId" clId="{6D37E763-F1CD-4DBA-A35D-F5ECA4E73D33}" dt="2023-11-06T09:16:10.325" v="1485" actId="20577"/>
          <ac:spMkLst>
            <pc:docMk/>
            <pc:sldMk cId="1930843413" sldId="648"/>
            <ac:spMk id="6" creationId="{20556F06-B2EF-45FA-956B-21F13998F682}"/>
          </ac:spMkLst>
        </pc:spChg>
      </pc:sldChg>
      <pc:sldChg chg="modSp mod modAnim">
        <pc:chgData name="Yi Liu" userId="eb9fa73d484f74de" providerId="LiveId" clId="{6D37E763-F1CD-4DBA-A35D-F5ECA4E73D33}" dt="2023-11-07T05:12:43.984" v="1845" actId="14100"/>
        <pc:sldMkLst>
          <pc:docMk/>
          <pc:sldMk cId="1824780027" sldId="651"/>
        </pc:sldMkLst>
        <pc:spChg chg="mod">
          <ac:chgData name="Yi Liu" userId="eb9fa73d484f74de" providerId="LiveId" clId="{6D37E763-F1CD-4DBA-A35D-F5ECA4E73D33}" dt="2023-11-07T05:12:43.984" v="1845" actId="14100"/>
          <ac:spMkLst>
            <pc:docMk/>
            <pc:sldMk cId="1824780027" sldId="651"/>
            <ac:spMk id="5" creationId="{11843CBD-2CEB-47D8-B6E4-D67DC3240509}"/>
          </ac:spMkLst>
        </pc:spChg>
      </pc:sldChg>
      <pc:sldChg chg="addSp modSp mod modAnim">
        <pc:chgData name="Yi Liu" userId="eb9fa73d484f74de" providerId="LiveId" clId="{6D37E763-F1CD-4DBA-A35D-F5ECA4E73D33}" dt="2023-11-06T10:22:46.264" v="1487" actId="20577"/>
        <pc:sldMkLst>
          <pc:docMk/>
          <pc:sldMk cId="1077503799" sldId="653"/>
        </pc:sldMkLst>
        <pc:spChg chg="mod">
          <ac:chgData name="Yi Liu" userId="eb9fa73d484f74de" providerId="LiveId" clId="{6D37E763-F1CD-4DBA-A35D-F5ECA4E73D33}" dt="2023-11-06T10:22:46.264" v="1487" actId="20577"/>
          <ac:spMkLst>
            <pc:docMk/>
            <pc:sldMk cId="1077503799" sldId="653"/>
            <ac:spMk id="3" creationId="{304018E5-958F-4ED9-BC91-800835DCFDF6}"/>
          </ac:spMkLst>
        </pc:spChg>
        <pc:spChg chg="mod">
          <ac:chgData name="Yi Liu" userId="eb9fa73d484f74de" providerId="LiveId" clId="{6D37E763-F1CD-4DBA-A35D-F5ECA4E73D33}" dt="2023-11-06T05:28:00.995" v="420" actId="20577"/>
          <ac:spMkLst>
            <pc:docMk/>
            <pc:sldMk cId="1077503799" sldId="653"/>
            <ac:spMk id="6" creationId="{A1AA9FFC-E342-4B5A-BEF7-81D5F5BAF967}"/>
          </ac:spMkLst>
        </pc:spChg>
        <pc:spChg chg="add mod">
          <ac:chgData name="Yi Liu" userId="eb9fa73d484f74de" providerId="LiveId" clId="{6D37E763-F1CD-4DBA-A35D-F5ECA4E73D33}" dt="2023-11-06T07:02:43.015" v="789" actId="20577"/>
          <ac:spMkLst>
            <pc:docMk/>
            <pc:sldMk cId="1077503799" sldId="653"/>
            <ac:spMk id="8" creationId="{09B16B59-5C3E-4914-A2A2-67D0DE2E465C}"/>
          </ac:spMkLst>
        </pc:spChg>
      </pc:sldChg>
      <pc:sldChg chg="modSp mod modAnim">
        <pc:chgData name="Yi Liu" userId="eb9fa73d484f74de" providerId="LiveId" clId="{6D37E763-F1CD-4DBA-A35D-F5ECA4E73D33}" dt="2023-11-06T10:38:59.125" v="1612" actId="207"/>
        <pc:sldMkLst>
          <pc:docMk/>
          <pc:sldMk cId="3609200686" sldId="654"/>
        </pc:sldMkLst>
        <pc:spChg chg="mod">
          <ac:chgData name="Yi Liu" userId="eb9fa73d484f74de" providerId="LiveId" clId="{6D37E763-F1CD-4DBA-A35D-F5ECA4E73D33}" dt="2023-11-06T10:38:59.125" v="1612" actId="207"/>
          <ac:spMkLst>
            <pc:docMk/>
            <pc:sldMk cId="3609200686" sldId="654"/>
            <ac:spMk id="3" creationId="{F8E636B0-36CF-4190-8BDE-5F7280FADB3F}"/>
          </ac:spMkLst>
        </pc:spChg>
      </pc:sldChg>
      <pc:sldChg chg="addSp delSp modSp new mod modAnim">
        <pc:chgData name="Yi Liu" userId="eb9fa73d484f74de" providerId="LiveId" clId="{6D37E763-F1CD-4DBA-A35D-F5ECA4E73D33}" dt="2023-11-06T05:21:35.023" v="412" actId="1076"/>
        <pc:sldMkLst>
          <pc:docMk/>
          <pc:sldMk cId="2399239226" sldId="658"/>
        </pc:sldMkLst>
        <pc:spChg chg="mod">
          <ac:chgData name="Yi Liu" userId="eb9fa73d484f74de" providerId="LiveId" clId="{6D37E763-F1CD-4DBA-A35D-F5ECA4E73D33}" dt="2023-11-06T05:20:07.806" v="354"/>
          <ac:spMkLst>
            <pc:docMk/>
            <pc:sldMk cId="2399239226" sldId="658"/>
            <ac:spMk id="2" creationId="{EDC07A87-DF55-4859-86B0-22AE358ADCD2}"/>
          </ac:spMkLst>
        </pc:spChg>
        <pc:spChg chg="add del mod">
          <ac:chgData name="Yi Liu" userId="eb9fa73d484f74de" providerId="LiveId" clId="{6D37E763-F1CD-4DBA-A35D-F5ECA4E73D33}" dt="2023-11-06T05:20:28.925" v="380" actId="20577"/>
          <ac:spMkLst>
            <pc:docMk/>
            <pc:sldMk cId="2399239226" sldId="658"/>
            <ac:spMk id="3" creationId="{0CE4FD38-911A-40E2-A68A-94EAC16B088D}"/>
          </ac:spMkLst>
        </pc:spChg>
        <pc:spChg chg="add mod ord">
          <ac:chgData name="Yi Liu" userId="eb9fa73d484f74de" providerId="LiveId" clId="{6D37E763-F1CD-4DBA-A35D-F5ECA4E73D33}" dt="2023-11-06T05:21:06.638" v="389" actId="1076"/>
          <ac:spMkLst>
            <pc:docMk/>
            <pc:sldMk cId="2399239226" sldId="658"/>
            <ac:spMk id="5" creationId="{7E80A42F-95B9-4EDE-9776-356C02E754A6}"/>
          </ac:spMkLst>
        </pc:spChg>
        <pc:spChg chg="add mod">
          <ac:chgData name="Yi Liu" userId="eb9fa73d484f74de" providerId="LiveId" clId="{6D37E763-F1CD-4DBA-A35D-F5ECA4E73D33}" dt="2023-11-06T05:21:35.023" v="412" actId="1076"/>
          <ac:spMkLst>
            <pc:docMk/>
            <pc:sldMk cId="2399239226" sldId="658"/>
            <ac:spMk id="6" creationId="{BF4203A0-165F-4DC1-AFF3-FEA226E864D1}"/>
          </ac:spMkLst>
        </pc:spChg>
        <pc:spChg chg="add mod">
          <ac:chgData name="Yi Liu" userId="eb9fa73d484f74de" providerId="LiveId" clId="{6D37E763-F1CD-4DBA-A35D-F5ECA4E73D33}" dt="2023-11-06T05:21:10.413" v="390" actId="1076"/>
          <ac:spMkLst>
            <pc:docMk/>
            <pc:sldMk cId="2399239226" sldId="658"/>
            <ac:spMk id="7" creationId="{F3AD88F0-0897-403D-85F0-93B8EE17DDCE}"/>
          </ac:spMkLst>
        </pc:spChg>
      </pc:sldChg>
      <pc:sldChg chg="addSp delSp modSp new mod modClrScheme chgLayout">
        <pc:chgData name="Yi Liu" userId="eb9fa73d484f74de" providerId="LiveId" clId="{6D37E763-F1CD-4DBA-A35D-F5ECA4E73D33}" dt="2023-11-06T13:08:01.119" v="1795" actId="20577"/>
        <pc:sldMkLst>
          <pc:docMk/>
          <pc:sldMk cId="428178631" sldId="659"/>
        </pc:sldMkLst>
        <pc:spChg chg="del mod ord">
          <ac:chgData name="Yi Liu" userId="eb9fa73d484f74de" providerId="LiveId" clId="{6D37E763-F1CD-4DBA-A35D-F5ECA4E73D33}" dt="2023-11-06T05:19:42.964" v="325" actId="700"/>
          <ac:spMkLst>
            <pc:docMk/>
            <pc:sldMk cId="428178631" sldId="659"/>
            <ac:spMk id="2" creationId="{9C32DD4C-DFAE-400C-A1BC-38368B8D9FC8}"/>
          </ac:spMkLst>
        </pc:spChg>
        <pc:spChg chg="del mod ord">
          <ac:chgData name="Yi Liu" userId="eb9fa73d484f74de" providerId="LiveId" clId="{6D37E763-F1CD-4DBA-A35D-F5ECA4E73D33}" dt="2023-11-06T05:19:42.964" v="325" actId="700"/>
          <ac:spMkLst>
            <pc:docMk/>
            <pc:sldMk cId="428178631" sldId="659"/>
            <ac:spMk id="3" creationId="{4B60B512-7B4F-444B-8134-0CDB74F3080A}"/>
          </ac:spMkLst>
        </pc:spChg>
        <pc:spChg chg="mod ord">
          <ac:chgData name="Yi Liu" userId="eb9fa73d484f74de" providerId="LiveId" clId="{6D37E763-F1CD-4DBA-A35D-F5ECA4E73D33}" dt="2023-11-06T05:19:42.964" v="325" actId="700"/>
          <ac:spMkLst>
            <pc:docMk/>
            <pc:sldMk cId="428178631" sldId="659"/>
            <ac:spMk id="4" creationId="{95F774C3-A87F-4BD0-8547-967901DA1DFB}"/>
          </ac:spMkLst>
        </pc:spChg>
        <pc:spChg chg="add mod ord">
          <ac:chgData name="Yi Liu" userId="eb9fa73d484f74de" providerId="LiveId" clId="{6D37E763-F1CD-4DBA-A35D-F5ECA4E73D33}" dt="2023-11-06T13:08:01.119" v="1795" actId="20577"/>
          <ac:spMkLst>
            <pc:docMk/>
            <pc:sldMk cId="428178631" sldId="659"/>
            <ac:spMk id="5" creationId="{2FB18347-E0D1-45EA-8866-D0A92FCBEBF4}"/>
          </ac:spMkLst>
        </pc:spChg>
        <pc:spChg chg="add mod ord">
          <ac:chgData name="Yi Liu" userId="eb9fa73d484f74de" providerId="LiveId" clId="{6D37E763-F1CD-4DBA-A35D-F5ECA4E73D33}" dt="2023-11-06T05:19:42.964" v="325" actId="700"/>
          <ac:spMkLst>
            <pc:docMk/>
            <pc:sldMk cId="428178631" sldId="659"/>
            <ac:spMk id="6" creationId="{0BFF4DAA-4922-468A-B51E-F7185238FB29}"/>
          </ac:spMkLst>
        </pc:spChg>
      </pc:sldChg>
      <pc:sldChg chg="addSp delSp modSp new mod modClrScheme modAnim chgLayout">
        <pc:chgData name="Yi Liu" userId="eb9fa73d484f74de" providerId="LiveId" clId="{6D37E763-F1CD-4DBA-A35D-F5ECA4E73D33}" dt="2023-11-06T09:05:00.218" v="1470" actId="20577"/>
        <pc:sldMkLst>
          <pc:docMk/>
          <pc:sldMk cId="1052879458" sldId="660"/>
        </pc:sldMkLst>
        <pc:spChg chg="del mod ord">
          <ac:chgData name="Yi Liu" userId="eb9fa73d484f74de" providerId="LiveId" clId="{6D37E763-F1CD-4DBA-A35D-F5ECA4E73D33}" dt="2023-11-06T05:39:22.293" v="422" actId="700"/>
          <ac:spMkLst>
            <pc:docMk/>
            <pc:sldMk cId="1052879458" sldId="660"/>
            <ac:spMk id="2" creationId="{E082583E-17AA-492A-8917-73EBEF7CAAF5}"/>
          </ac:spMkLst>
        </pc:spChg>
        <pc:spChg chg="del mod ord">
          <ac:chgData name="Yi Liu" userId="eb9fa73d484f74de" providerId="LiveId" clId="{6D37E763-F1CD-4DBA-A35D-F5ECA4E73D33}" dt="2023-11-06T05:39:22.293" v="422" actId="700"/>
          <ac:spMkLst>
            <pc:docMk/>
            <pc:sldMk cId="1052879458" sldId="660"/>
            <ac:spMk id="3" creationId="{C16C439C-30CB-4378-8501-EDFD5658A629}"/>
          </ac:spMkLst>
        </pc:spChg>
        <pc:spChg chg="mod ord">
          <ac:chgData name="Yi Liu" userId="eb9fa73d484f74de" providerId="LiveId" clId="{6D37E763-F1CD-4DBA-A35D-F5ECA4E73D33}" dt="2023-11-06T05:39:22.293" v="422" actId="700"/>
          <ac:spMkLst>
            <pc:docMk/>
            <pc:sldMk cId="1052879458" sldId="660"/>
            <ac:spMk id="4" creationId="{9BA7A43F-9626-45C6-81FE-66A506BB88CF}"/>
          </ac:spMkLst>
        </pc:spChg>
        <pc:spChg chg="add mod ord">
          <ac:chgData name="Yi Liu" userId="eb9fa73d484f74de" providerId="LiveId" clId="{6D37E763-F1CD-4DBA-A35D-F5ECA4E73D33}" dt="2023-11-06T05:39:36.397" v="426"/>
          <ac:spMkLst>
            <pc:docMk/>
            <pc:sldMk cId="1052879458" sldId="660"/>
            <ac:spMk id="5" creationId="{71EA66F9-1FE8-4A6E-B1F0-8F0A2A900D40}"/>
          </ac:spMkLst>
        </pc:spChg>
        <pc:spChg chg="add mod ord">
          <ac:chgData name="Yi Liu" userId="eb9fa73d484f74de" providerId="LiveId" clId="{6D37E763-F1CD-4DBA-A35D-F5ECA4E73D33}" dt="2023-11-06T09:05:00.218" v="1470" actId="20577"/>
          <ac:spMkLst>
            <pc:docMk/>
            <pc:sldMk cId="1052879458" sldId="660"/>
            <ac:spMk id="6" creationId="{6047A44A-7CD7-4195-98F7-327D1008A1C3}"/>
          </ac:spMkLst>
        </pc:spChg>
        <pc:spChg chg="add del mod">
          <ac:chgData name="Yi Liu" userId="eb9fa73d484f74de" providerId="LiveId" clId="{6D37E763-F1CD-4DBA-A35D-F5ECA4E73D33}" dt="2023-11-06T05:40:06.936" v="430" actId="22"/>
          <ac:spMkLst>
            <pc:docMk/>
            <pc:sldMk cId="1052879458" sldId="660"/>
            <ac:spMk id="8" creationId="{4991B0AE-A06A-486D-9296-6449E5BFECBF}"/>
          </ac:spMkLst>
        </pc:spChg>
      </pc:sldChg>
      <pc:sldChg chg="addSp delSp modSp add mod">
        <pc:chgData name="Yi Liu" userId="eb9fa73d484f74de" providerId="LiveId" clId="{6D37E763-F1CD-4DBA-A35D-F5ECA4E73D33}" dt="2023-11-06T05:50:25.727" v="568" actId="2711"/>
        <pc:sldMkLst>
          <pc:docMk/>
          <pc:sldMk cId="1175280328" sldId="661"/>
        </pc:sldMkLst>
        <pc:spChg chg="add mod">
          <ac:chgData name="Yi Liu" userId="eb9fa73d484f74de" providerId="LiveId" clId="{6D37E763-F1CD-4DBA-A35D-F5ECA4E73D33}" dt="2023-11-06T05:48:09.121" v="531" actId="20577"/>
          <ac:spMkLst>
            <pc:docMk/>
            <pc:sldMk cId="1175280328" sldId="661"/>
            <ac:spMk id="3" creationId="{25C6EEEB-6E1D-4292-9881-7B99A4E85D3F}"/>
          </ac:spMkLst>
        </pc:spChg>
        <pc:spChg chg="del">
          <ac:chgData name="Yi Liu" userId="eb9fa73d484f74de" providerId="LiveId" clId="{6D37E763-F1CD-4DBA-A35D-F5ECA4E73D33}" dt="2023-11-06T05:40:14.930" v="432" actId="478"/>
          <ac:spMkLst>
            <pc:docMk/>
            <pc:sldMk cId="1175280328" sldId="661"/>
            <ac:spMk id="6" creationId="{6047A44A-7CD7-4195-98F7-327D1008A1C3}"/>
          </ac:spMkLst>
        </pc:spChg>
        <pc:spChg chg="add mod">
          <ac:chgData name="Yi Liu" userId="eb9fa73d484f74de" providerId="LiveId" clId="{6D37E763-F1CD-4DBA-A35D-F5ECA4E73D33}" dt="2023-11-06T05:50:25.727" v="568" actId="2711"/>
          <ac:spMkLst>
            <pc:docMk/>
            <pc:sldMk cId="1175280328" sldId="661"/>
            <ac:spMk id="8" creationId="{2B4883D9-B6CB-458F-BAFF-C9D6909FD4D2}"/>
          </ac:spMkLst>
        </pc:spChg>
      </pc:sldChg>
      <pc:sldChg chg="addSp modSp new mod modAnim">
        <pc:chgData name="Yi Liu" userId="eb9fa73d484f74de" providerId="LiveId" clId="{6D37E763-F1CD-4DBA-A35D-F5ECA4E73D33}" dt="2023-11-06T09:02:44.199" v="1464"/>
        <pc:sldMkLst>
          <pc:docMk/>
          <pc:sldMk cId="3368359950" sldId="662"/>
        </pc:sldMkLst>
        <pc:spChg chg="mod">
          <ac:chgData name="Yi Liu" userId="eb9fa73d484f74de" providerId="LiveId" clId="{6D37E763-F1CD-4DBA-A35D-F5ECA4E73D33}" dt="2023-11-06T05:42:23.256" v="442"/>
          <ac:spMkLst>
            <pc:docMk/>
            <pc:sldMk cId="3368359950" sldId="662"/>
            <ac:spMk id="2" creationId="{4685FAA1-DEF8-4B5B-A57B-3BB154A9F69E}"/>
          </ac:spMkLst>
        </pc:spChg>
        <pc:spChg chg="mod">
          <ac:chgData name="Yi Liu" userId="eb9fa73d484f74de" providerId="LiveId" clId="{6D37E763-F1CD-4DBA-A35D-F5ECA4E73D33}" dt="2023-11-06T05:50:37.906" v="569" actId="20577"/>
          <ac:spMkLst>
            <pc:docMk/>
            <pc:sldMk cId="3368359950" sldId="662"/>
            <ac:spMk id="3" creationId="{EE5EE779-2048-4558-97A6-0DCBAE613147}"/>
          </ac:spMkLst>
        </pc:spChg>
        <pc:spChg chg="add mod">
          <ac:chgData name="Yi Liu" userId="eb9fa73d484f74de" providerId="LiveId" clId="{6D37E763-F1CD-4DBA-A35D-F5ECA4E73D33}" dt="2023-11-06T05:52:06.666" v="571" actId="2711"/>
          <ac:spMkLst>
            <pc:docMk/>
            <pc:sldMk cId="3368359950" sldId="662"/>
            <ac:spMk id="6" creationId="{6FB23633-C938-45E8-8012-7900046BA651}"/>
          </ac:spMkLst>
        </pc:spChg>
      </pc:sldChg>
      <pc:sldChg chg="modSp new mod modAnim">
        <pc:chgData name="Yi Liu" userId="eb9fa73d484f74de" providerId="LiveId" clId="{6D37E763-F1CD-4DBA-A35D-F5ECA4E73D33}" dt="2023-11-07T04:40:50.398" v="1843" actId="207"/>
        <pc:sldMkLst>
          <pc:docMk/>
          <pc:sldMk cId="875322272" sldId="663"/>
        </pc:sldMkLst>
        <pc:spChg chg="mod">
          <ac:chgData name="Yi Liu" userId="eb9fa73d484f74de" providerId="LiveId" clId="{6D37E763-F1CD-4DBA-A35D-F5ECA4E73D33}" dt="2023-11-06T05:52:22.507" v="573"/>
          <ac:spMkLst>
            <pc:docMk/>
            <pc:sldMk cId="875322272" sldId="663"/>
            <ac:spMk id="2" creationId="{FC629465-BD15-45C3-9556-AC5EE88635D6}"/>
          </ac:spMkLst>
        </pc:spChg>
        <pc:spChg chg="mod">
          <ac:chgData name="Yi Liu" userId="eb9fa73d484f74de" providerId="LiveId" clId="{6D37E763-F1CD-4DBA-A35D-F5ECA4E73D33}" dt="2023-11-07T04:40:50.398" v="1843" actId="207"/>
          <ac:spMkLst>
            <pc:docMk/>
            <pc:sldMk cId="875322272" sldId="663"/>
            <ac:spMk id="3" creationId="{51CBBB78-7863-400E-96ED-9F93D0389EB8}"/>
          </ac:spMkLst>
        </pc:spChg>
      </pc:sldChg>
      <pc:sldChg chg="modSp new mod modAnim">
        <pc:chgData name="Yi Liu" userId="eb9fa73d484f74de" providerId="LiveId" clId="{6D37E763-F1CD-4DBA-A35D-F5ECA4E73D33}" dt="2023-11-06T09:14:42.892" v="1481" actId="207"/>
        <pc:sldMkLst>
          <pc:docMk/>
          <pc:sldMk cId="3405286444" sldId="664"/>
        </pc:sldMkLst>
        <pc:spChg chg="mod">
          <ac:chgData name="Yi Liu" userId="eb9fa73d484f74de" providerId="LiveId" clId="{6D37E763-F1CD-4DBA-A35D-F5ECA4E73D33}" dt="2023-11-06T06:24:21.442" v="652"/>
          <ac:spMkLst>
            <pc:docMk/>
            <pc:sldMk cId="3405286444" sldId="664"/>
            <ac:spMk id="2" creationId="{90754E2C-6B68-4AB1-B7F0-5E31047CC2A7}"/>
          </ac:spMkLst>
        </pc:spChg>
        <pc:spChg chg="mod">
          <ac:chgData name="Yi Liu" userId="eb9fa73d484f74de" providerId="LiveId" clId="{6D37E763-F1CD-4DBA-A35D-F5ECA4E73D33}" dt="2023-11-06T09:14:42.892" v="1481" actId="207"/>
          <ac:spMkLst>
            <pc:docMk/>
            <pc:sldMk cId="3405286444" sldId="664"/>
            <ac:spMk id="3" creationId="{20C54559-AA76-4E30-B80F-0EE1181B1234}"/>
          </ac:spMkLst>
        </pc:spChg>
      </pc:sldChg>
      <pc:sldChg chg="addSp modSp new mod ord modAnim">
        <pc:chgData name="Yi Liu" userId="eb9fa73d484f74de" providerId="LiveId" clId="{6D37E763-F1CD-4DBA-A35D-F5ECA4E73D33}" dt="2023-11-06T12:10:44.701" v="1622"/>
        <pc:sldMkLst>
          <pc:docMk/>
          <pc:sldMk cId="1692647852" sldId="665"/>
        </pc:sldMkLst>
        <pc:spChg chg="mod">
          <ac:chgData name="Yi Liu" userId="eb9fa73d484f74de" providerId="LiveId" clId="{6D37E763-F1CD-4DBA-A35D-F5ECA4E73D33}" dt="2023-11-06T06:24:31.899" v="654"/>
          <ac:spMkLst>
            <pc:docMk/>
            <pc:sldMk cId="1692647852" sldId="665"/>
            <ac:spMk id="2" creationId="{0137528E-F94C-40B2-BA5C-90285E3484C2}"/>
          </ac:spMkLst>
        </pc:spChg>
        <pc:spChg chg="mod">
          <ac:chgData name="Yi Liu" userId="eb9fa73d484f74de" providerId="LiveId" clId="{6D37E763-F1CD-4DBA-A35D-F5ECA4E73D33}" dt="2023-11-06T06:34:40.409" v="676" actId="20577"/>
          <ac:spMkLst>
            <pc:docMk/>
            <pc:sldMk cId="1692647852" sldId="665"/>
            <ac:spMk id="3" creationId="{095DAFF1-0804-4B16-A5BD-A6220F28B4C7}"/>
          </ac:spMkLst>
        </pc:spChg>
        <pc:spChg chg="add mod">
          <ac:chgData name="Yi Liu" userId="eb9fa73d484f74de" providerId="LiveId" clId="{6D37E763-F1CD-4DBA-A35D-F5ECA4E73D33}" dt="2023-11-06T12:10:25.332" v="1620" actId="20577"/>
          <ac:spMkLst>
            <pc:docMk/>
            <pc:sldMk cId="1692647852" sldId="665"/>
            <ac:spMk id="5" creationId="{B481601A-CE42-4931-9E2A-62A78D290AF0}"/>
          </ac:spMkLst>
        </pc:spChg>
      </pc:sldChg>
      <pc:sldChg chg="delSp modSp add mod delAnim">
        <pc:chgData name="Yi Liu" userId="eb9fa73d484f74de" providerId="LiveId" clId="{6D37E763-F1CD-4DBA-A35D-F5ECA4E73D33}" dt="2023-11-06T07:38:09.491" v="892" actId="5793"/>
        <pc:sldMkLst>
          <pc:docMk/>
          <pc:sldMk cId="2387181998" sldId="666"/>
        </pc:sldMkLst>
        <pc:spChg chg="mod">
          <ac:chgData name="Yi Liu" userId="eb9fa73d484f74de" providerId="LiveId" clId="{6D37E763-F1CD-4DBA-A35D-F5ECA4E73D33}" dt="2023-11-06T07:38:09.491" v="892" actId="5793"/>
          <ac:spMkLst>
            <pc:docMk/>
            <pc:sldMk cId="2387181998" sldId="666"/>
            <ac:spMk id="3" creationId="{0CE4FD38-911A-40E2-A68A-94EAC16B088D}"/>
          </ac:spMkLst>
        </pc:spChg>
        <pc:spChg chg="del">
          <ac:chgData name="Yi Liu" userId="eb9fa73d484f74de" providerId="LiveId" clId="{6D37E763-F1CD-4DBA-A35D-F5ECA4E73D33}" dt="2023-11-06T07:36:36.685" v="863" actId="478"/>
          <ac:spMkLst>
            <pc:docMk/>
            <pc:sldMk cId="2387181998" sldId="666"/>
            <ac:spMk id="5" creationId="{7E80A42F-95B9-4EDE-9776-356C02E754A6}"/>
          </ac:spMkLst>
        </pc:spChg>
        <pc:spChg chg="del">
          <ac:chgData name="Yi Liu" userId="eb9fa73d484f74de" providerId="LiveId" clId="{6D37E763-F1CD-4DBA-A35D-F5ECA4E73D33}" dt="2023-11-06T07:36:38.859" v="864" actId="478"/>
          <ac:spMkLst>
            <pc:docMk/>
            <pc:sldMk cId="2387181998" sldId="666"/>
            <ac:spMk id="6" creationId="{BF4203A0-165F-4DC1-AFF3-FEA226E864D1}"/>
          </ac:spMkLst>
        </pc:spChg>
        <pc:spChg chg="del">
          <ac:chgData name="Yi Liu" userId="eb9fa73d484f74de" providerId="LiveId" clId="{6D37E763-F1CD-4DBA-A35D-F5ECA4E73D33}" dt="2023-11-06T07:36:41.407" v="865" actId="478"/>
          <ac:spMkLst>
            <pc:docMk/>
            <pc:sldMk cId="2387181998" sldId="666"/>
            <ac:spMk id="7" creationId="{F3AD88F0-0897-403D-85F0-93B8EE17DDCE}"/>
          </ac:spMkLst>
        </pc:spChg>
      </pc:sldChg>
      <pc:sldChg chg="modSp new del mod">
        <pc:chgData name="Yi Liu" userId="eb9fa73d484f74de" providerId="LiveId" clId="{6D37E763-F1CD-4DBA-A35D-F5ECA4E73D33}" dt="2023-11-06T07:35:54.801" v="861" actId="47"/>
        <pc:sldMkLst>
          <pc:docMk/>
          <pc:sldMk cId="2929470963" sldId="666"/>
        </pc:sldMkLst>
        <pc:spChg chg="mod">
          <ac:chgData name="Yi Liu" userId="eb9fa73d484f74de" providerId="LiveId" clId="{6D37E763-F1CD-4DBA-A35D-F5ECA4E73D33}" dt="2023-11-06T07:26:26.342" v="836"/>
          <ac:spMkLst>
            <pc:docMk/>
            <pc:sldMk cId="2929470963" sldId="666"/>
            <ac:spMk id="2" creationId="{2983D749-DDC0-4EA6-8E30-3925B87753B7}"/>
          </ac:spMkLst>
        </pc:spChg>
        <pc:spChg chg="mod">
          <ac:chgData name="Yi Liu" userId="eb9fa73d484f74de" providerId="LiveId" clId="{6D37E763-F1CD-4DBA-A35D-F5ECA4E73D33}" dt="2023-11-06T07:24:16.566" v="802" actId="12"/>
          <ac:spMkLst>
            <pc:docMk/>
            <pc:sldMk cId="2929470963" sldId="666"/>
            <ac:spMk id="3" creationId="{7053AF53-1595-4C85-BB0C-F1BC60AB70F6}"/>
          </ac:spMkLst>
        </pc:spChg>
      </pc:sldChg>
      <pc:sldChg chg="modSp add del mod">
        <pc:chgData name="Yi Liu" userId="eb9fa73d484f74de" providerId="LiveId" clId="{6D37E763-F1CD-4DBA-A35D-F5ECA4E73D33}" dt="2023-11-06T07:35:54.801" v="861" actId="47"/>
        <pc:sldMkLst>
          <pc:docMk/>
          <pc:sldMk cId="916532492" sldId="667"/>
        </pc:sldMkLst>
        <pc:spChg chg="mod">
          <ac:chgData name="Yi Liu" userId="eb9fa73d484f74de" providerId="LiveId" clId="{6D37E763-F1CD-4DBA-A35D-F5ECA4E73D33}" dt="2023-11-06T07:26:19.140" v="834" actId="20577"/>
          <ac:spMkLst>
            <pc:docMk/>
            <pc:sldMk cId="916532492" sldId="667"/>
            <ac:spMk id="2" creationId="{2983D749-DDC0-4EA6-8E30-3925B87753B7}"/>
          </ac:spMkLst>
        </pc:spChg>
        <pc:spChg chg="mod">
          <ac:chgData name="Yi Liu" userId="eb9fa73d484f74de" providerId="LiveId" clId="{6D37E763-F1CD-4DBA-A35D-F5ECA4E73D33}" dt="2023-11-06T07:25:12.016" v="805"/>
          <ac:spMkLst>
            <pc:docMk/>
            <pc:sldMk cId="916532492" sldId="667"/>
            <ac:spMk id="3" creationId="{7053AF53-1595-4C85-BB0C-F1BC60AB70F6}"/>
          </ac:spMkLst>
        </pc:spChg>
      </pc:sldChg>
      <pc:sldChg chg="addSp modSp add mod">
        <pc:chgData name="Yi Liu" userId="eb9fa73d484f74de" providerId="LiveId" clId="{6D37E763-F1CD-4DBA-A35D-F5ECA4E73D33}" dt="2023-11-06T07:39:40.764" v="1046" actId="1076"/>
        <pc:sldMkLst>
          <pc:docMk/>
          <pc:sldMk cId="2960205363" sldId="667"/>
        </pc:sldMkLst>
        <pc:spChg chg="mod">
          <ac:chgData name="Yi Liu" userId="eb9fa73d484f74de" providerId="LiveId" clId="{6D37E763-F1CD-4DBA-A35D-F5ECA4E73D33}" dt="2023-11-06T07:38:58.466" v="981" actId="20577"/>
          <ac:spMkLst>
            <pc:docMk/>
            <pc:sldMk cId="2960205363" sldId="667"/>
            <ac:spMk id="3" creationId="{0CE4FD38-911A-40E2-A68A-94EAC16B088D}"/>
          </ac:spMkLst>
        </pc:spChg>
        <pc:spChg chg="add mod">
          <ac:chgData name="Yi Liu" userId="eb9fa73d484f74de" providerId="LiveId" clId="{6D37E763-F1CD-4DBA-A35D-F5ECA4E73D33}" dt="2023-11-06T07:39:40.764" v="1046" actId="1076"/>
          <ac:spMkLst>
            <pc:docMk/>
            <pc:sldMk cId="2960205363" sldId="667"/>
            <ac:spMk id="5" creationId="{77F2DCAA-F22F-4CC8-AFDE-6993E4651256}"/>
          </ac:spMkLst>
        </pc:spChg>
      </pc:sldChg>
      <pc:sldChg chg="addSp delSp modSp new del mod modClrScheme chgLayout">
        <pc:chgData name="Yi Liu" userId="eb9fa73d484f74de" providerId="LiveId" clId="{6D37E763-F1CD-4DBA-A35D-F5ECA4E73D33}" dt="2023-11-06T13:07:42.865" v="1749" actId="47"/>
        <pc:sldMkLst>
          <pc:docMk/>
          <pc:sldMk cId="1735526382" sldId="668"/>
        </pc:sldMkLst>
        <pc:spChg chg="del mod ord">
          <ac:chgData name="Yi Liu" userId="eb9fa73d484f74de" providerId="LiveId" clId="{6D37E763-F1CD-4DBA-A35D-F5ECA4E73D33}" dt="2023-11-06T07:40:50.731" v="1048" actId="700"/>
          <ac:spMkLst>
            <pc:docMk/>
            <pc:sldMk cId="1735526382" sldId="668"/>
            <ac:spMk id="2" creationId="{A56BF26B-5B0D-4031-A9C8-3B9E4F6564E5}"/>
          </ac:spMkLst>
        </pc:spChg>
        <pc:spChg chg="del mod ord">
          <ac:chgData name="Yi Liu" userId="eb9fa73d484f74de" providerId="LiveId" clId="{6D37E763-F1CD-4DBA-A35D-F5ECA4E73D33}" dt="2023-11-06T07:40:50.731" v="1048" actId="700"/>
          <ac:spMkLst>
            <pc:docMk/>
            <pc:sldMk cId="1735526382" sldId="668"/>
            <ac:spMk id="3" creationId="{DBB6DD4A-9AC2-4801-A051-CFC1EF33FBFF}"/>
          </ac:spMkLst>
        </pc:spChg>
        <pc:spChg chg="mod ord">
          <ac:chgData name="Yi Liu" userId="eb9fa73d484f74de" providerId="LiveId" clId="{6D37E763-F1CD-4DBA-A35D-F5ECA4E73D33}" dt="2023-11-06T07:40:50.731" v="1048" actId="700"/>
          <ac:spMkLst>
            <pc:docMk/>
            <pc:sldMk cId="1735526382" sldId="668"/>
            <ac:spMk id="4" creationId="{C81B24EB-2229-4CE4-A229-33193705D3B4}"/>
          </ac:spMkLst>
        </pc:spChg>
        <pc:spChg chg="add mod ord">
          <ac:chgData name="Yi Liu" userId="eb9fa73d484f74de" providerId="LiveId" clId="{6D37E763-F1CD-4DBA-A35D-F5ECA4E73D33}" dt="2023-11-06T07:40:56.555" v="1083" actId="20577"/>
          <ac:spMkLst>
            <pc:docMk/>
            <pc:sldMk cId="1735526382" sldId="668"/>
            <ac:spMk id="5" creationId="{F92BB21B-102A-4268-9DC4-C67098B71938}"/>
          </ac:spMkLst>
        </pc:spChg>
        <pc:spChg chg="add mod ord">
          <ac:chgData name="Yi Liu" userId="eb9fa73d484f74de" providerId="LiveId" clId="{6D37E763-F1CD-4DBA-A35D-F5ECA4E73D33}" dt="2023-11-06T07:40:50.731" v="1048" actId="700"/>
          <ac:spMkLst>
            <pc:docMk/>
            <pc:sldMk cId="1735526382" sldId="668"/>
            <ac:spMk id="6" creationId="{3BA92DB6-FA91-4927-A255-6782DCE3156A}"/>
          </ac:spMkLst>
        </pc:spChg>
      </pc:sldChg>
      <pc:sldChg chg="modSp add del mod">
        <pc:chgData name="Yi Liu" userId="eb9fa73d484f74de" providerId="LiveId" clId="{6D37E763-F1CD-4DBA-A35D-F5ECA4E73D33}" dt="2023-11-06T07:35:54.801" v="861" actId="47"/>
        <pc:sldMkLst>
          <pc:docMk/>
          <pc:sldMk cId="2868283727" sldId="668"/>
        </pc:sldMkLst>
        <pc:spChg chg="mod">
          <ac:chgData name="Yi Liu" userId="eb9fa73d484f74de" providerId="LiveId" clId="{6D37E763-F1CD-4DBA-A35D-F5ECA4E73D33}" dt="2023-11-06T07:26:24.667" v="835"/>
          <ac:spMkLst>
            <pc:docMk/>
            <pc:sldMk cId="2868283727" sldId="668"/>
            <ac:spMk id="2" creationId="{2983D749-DDC0-4EA6-8E30-3925B87753B7}"/>
          </ac:spMkLst>
        </pc:spChg>
        <pc:spChg chg="mod">
          <ac:chgData name="Yi Liu" userId="eb9fa73d484f74de" providerId="LiveId" clId="{6D37E763-F1CD-4DBA-A35D-F5ECA4E73D33}" dt="2023-11-06T07:25:44.974" v="815"/>
          <ac:spMkLst>
            <pc:docMk/>
            <pc:sldMk cId="2868283727" sldId="668"/>
            <ac:spMk id="3" creationId="{7053AF53-1595-4C85-BB0C-F1BC60AB70F6}"/>
          </ac:spMkLst>
        </pc:spChg>
      </pc:sldChg>
      <pc:sldChg chg="modSp new del mod">
        <pc:chgData name="Yi Liu" userId="eb9fa73d484f74de" providerId="LiveId" clId="{6D37E763-F1CD-4DBA-A35D-F5ECA4E73D33}" dt="2023-11-06T07:35:54.801" v="861" actId="47"/>
        <pc:sldMkLst>
          <pc:docMk/>
          <pc:sldMk cId="1912572298" sldId="669"/>
        </pc:sldMkLst>
        <pc:spChg chg="mod">
          <ac:chgData name="Yi Liu" userId="eb9fa73d484f74de" providerId="LiveId" clId="{6D37E763-F1CD-4DBA-A35D-F5ECA4E73D33}" dt="2023-11-06T07:26:28.788" v="837"/>
          <ac:spMkLst>
            <pc:docMk/>
            <pc:sldMk cId="1912572298" sldId="669"/>
            <ac:spMk id="2" creationId="{F0783510-E183-43C1-B244-C35853AC4AAA}"/>
          </ac:spMkLst>
        </pc:spChg>
        <pc:spChg chg="mod">
          <ac:chgData name="Yi Liu" userId="eb9fa73d484f74de" providerId="LiveId" clId="{6D37E763-F1CD-4DBA-A35D-F5ECA4E73D33}" dt="2023-11-06T07:27:00.800" v="860"/>
          <ac:spMkLst>
            <pc:docMk/>
            <pc:sldMk cId="1912572298" sldId="669"/>
            <ac:spMk id="3" creationId="{039E0EC1-9021-4F87-9ADA-DF65DC0B91CA}"/>
          </ac:spMkLst>
        </pc:spChg>
      </pc:sldChg>
      <pc:sldChg chg="addSp delSp modSp new mod modClrScheme chgLayout">
        <pc:chgData name="Yi Liu" userId="eb9fa73d484f74de" providerId="LiveId" clId="{6D37E763-F1CD-4DBA-A35D-F5ECA4E73D33}" dt="2023-11-06T13:15:46.826" v="1802" actId="21"/>
        <pc:sldMkLst>
          <pc:docMk/>
          <pc:sldMk cId="4202543214" sldId="669"/>
        </pc:sldMkLst>
        <pc:spChg chg="del mod ord">
          <ac:chgData name="Yi Liu" userId="eb9fa73d484f74de" providerId="LiveId" clId="{6D37E763-F1CD-4DBA-A35D-F5ECA4E73D33}" dt="2023-11-06T07:41:23.389" v="1085" actId="700"/>
          <ac:spMkLst>
            <pc:docMk/>
            <pc:sldMk cId="4202543214" sldId="669"/>
            <ac:spMk id="2" creationId="{7B6110C2-F015-4BFA-BC47-C2880F5DA75B}"/>
          </ac:spMkLst>
        </pc:spChg>
        <pc:spChg chg="del mod ord">
          <ac:chgData name="Yi Liu" userId="eb9fa73d484f74de" providerId="LiveId" clId="{6D37E763-F1CD-4DBA-A35D-F5ECA4E73D33}" dt="2023-11-06T07:41:23.389" v="1085" actId="700"/>
          <ac:spMkLst>
            <pc:docMk/>
            <pc:sldMk cId="4202543214" sldId="669"/>
            <ac:spMk id="3" creationId="{E614052E-CFC1-4DA3-9B37-B2F4A9A00FCA}"/>
          </ac:spMkLst>
        </pc:spChg>
        <pc:spChg chg="mod ord">
          <ac:chgData name="Yi Liu" userId="eb9fa73d484f74de" providerId="LiveId" clId="{6D37E763-F1CD-4DBA-A35D-F5ECA4E73D33}" dt="2023-11-06T07:41:23.389" v="1085" actId="700"/>
          <ac:spMkLst>
            <pc:docMk/>
            <pc:sldMk cId="4202543214" sldId="669"/>
            <ac:spMk id="4" creationId="{B54D26E4-4FC2-4D92-B7AB-F2E0E5AB6666}"/>
          </ac:spMkLst>
        </pc:spChg>
        <pc:spChg chg="add mod ord">
          <ac:chgData name="Yi Liu" userId="eb9fa73d484f74de" providerId="LiveId" clId="{6D37E763-F1CD-4DBA-A35D-F5ECA4E73D33}" dt="2023-11-06T13:07:40.486" v="1748" actId="20577"/>
          <ac:spMkLst>
            <pc:docMk/>
            <pc:sldMk cId="4202543214" sldId="669"/>
            <ac:spMk id="5" creationId="{AD5870AF-E23D-4A04-912A-7651C1FAC86C}"/>
          </ac:spMkLst>
        </pc:spChg>
        <pc:spChg chg="add mod ord">
          <ac:chgData name="Yi Liu" userId="eb9fa73d484f74de" providerId="LiveId" clId="{6D37E763-F1CD-4DBA-A35D-F5ECA4E73D33}" dt="2023-11-06T13:15:46.826" v="1802" actId="21"/>
          <ac:spMkLst>
            <pc:docMk/>
            <pc:sldMk cId="4202543214" sldId="669"/>
            <ac:spMk id="6" creationId="{0BC92BCB-80F1-4C78-8E15-C7FF765158FE}"/>
          </ac:spMkLst>
        </pc:spChg>
      </pc:sldChg>
      <pc:sldChg chg="addSp delSp modSp new mod ord">
        <pc:chgData name="Yi Liu" userId="eb9fa73d484f74de" providerId="LiveId" clId="{6D37E763-F1CD-4DBA-A35D-F5ECA4E73D33}" dt="2023-11-06T13:16:46.105" v="1812"/>
        <pc:sldMkLst>
          <pc:docMk/>
          <pc:sldMk cId="2973766338" sldId="670"/>
        </pc:sldMkLst>
        <pc:spChg chg="mod">
          <ac:chgData name="Yi Liu" userId="eb9fa73d484f74de" providerId="LiveId" clId="{6D37E763-F1CD-4DBA-A35D-F5ECA4E73D33}" dt="2023-11-06T07:42:46.663" v="1105"/>
          <ac:spMkLst>
            <pc:docMk/>
            <pc:sldMk cId="2973766338" sldId="670"/>
            <ac:spMk id="2" creationId="{F8CC7251-DF59-495D-A53C-B5E923611852}"/>
          </ac:spMkLst>
        </pc:spChg>
        <pc:spChg chg="del">
          <ac:chgData name="Yi Liu" userId="eb9fa73d484f74de" providerId="LiveId" clId="{6D37E763-F1CD-4DBA-A35D-F5ECA4E73D33}" dt="2023-11-06T07:42:56.070" v="1106" actId="478"/>
          <ac:spMkLst>
            <pc:docMk/>
            <pc:sldMk cId="2973766338" sldId="670"/>
            <ac:spMk id="3" creationId="{27796829-03F2-45E3-9661-D39C7CFB9E82}"/>
          </ac:spMkLst>
        </pc:spChg>
        <pc:spChg chg="add mod">
          <ac:chgData name="Yi Liu" userId="eb9fa73d484f74de" providerId="LiveId" clId="{6D37E763-F1CD-4DBA-A35D-F5ECA4E73D33}" dt="2023-11-06T07:48:52.981" v="1173" actId="20577"/>
          <ac:spMkLst>
            <pc:docMk/>
            <pc:sldMk cId="2973766338" sldId="670"/>
            <ac:spMk id="5" creationId="{B3215346-9168-4102-BE0F-9F113617DCDE}"/>
          </ac:spMkLst>
        </pc:spChg>
        <pc:spChg chg="add del mod">
          <ac:chgData name="Yi Liu" userId="eb9fa73d484f74de" providerId="LiveId" clId="{6D37E763-F1CD-4DBA-A35D-F5ECA4E73D33}" dt="2023-11-06T13:16:04.331" v="1806" actId="478"/>
          <ac:spMkLst>
            <pc:docMk/>
            <pc:sldMk cId="2973766338" sldId="670"/>
            <ac:spMk id="6" creationId="{C1F067AC-7DED-4B5F-9C81-0706DB4A3F2D}"/>
          </ac:spMkLst>
        </pc:spChg>
      </pc:sldChg>
      <pc:sldChg chg="addSp delSp modSp new mod delAnim modAnim">
        <pc:chgData name="Yi Liu" userId="eb9fa73d484f74de" providerId="LiveId" clId="{6D37E763-F1CD-4DBA-A35D-F5ECA4E73D33}" dt="2023-11-06T07:53:42.672" v="1223" actId="478"/>
        <pc:sldMkLst>
          <pc:docMk/>
          <pc:sldMk cId="1144411379" sldId="671"/>
        </pc:sldMkLst>
        <pc:spChg chg="mod">
          <ac:chgData name="Yi Liu" userId="eb9fa73d484f74de" providerId="LiveId" clId="{6D37E763-F1CD-4DBA-A35D-F5ECA4E73D33}" dt="2023-11-06T07:52:35.160" v="1211" actId="20577"/>
          <ac:spMkLst>
            <pc:docMk/>
            <pc:sldMk cId="1144411379" sldId="671"/>
            <ac:spMk id="2" creationId="{5D6D80A5-A7D3-4B10-9B99-DE100B146020}"/>
          </ac:spMkLst>
        </pc:spChg>
        <pc:spChg chg="mod">
          <ac:chgData name="Yi Liu" userId="eb9fa73d484f74de" providerId="LiveId" clId="{6D37E763-F1CD-4DBA-A35D-F5ECA4E73D33}" dt="2023-11-06T07:53:17.859" v="1220" actId="20577"/>
          <ac:spMkLst>
            <pc:docMk/>
            <pc:sldMk cId="1144411379" sldId="671"/>
            <ac:spMk id="3" creationId="{955CFAF5-298F-4613-8F39-6B5A593A6DCE}"/>
          </ac:spMkLst>
        </pc:spChg>
        <pc:spChg chg="add del mod">
          <ac:chgData name="Yi Liu" userId="eb9fa73d484f74de" providerId="LiveId" clId="{6D37E763-F1CD-4DBA-A35D-F5ECA4E73D33}" dt="2023-11-06T07:53:42.672" v="1223" actId="478"/>
          <ac:spMkLst>
            <pc:docMk/>
            <pc:sldMk cId="1144411379" sldId="671"/>
            <ac:spMk id="5" creationId="{B03269C9-330A-40A8-B9F1-4C61829F444A}"/>
          </ac:spMkLst>
        </pc:spChg>
      </pc:sldChg>
      <pc:sldChg chg="addSp delSp modSp new mod modClrScheme chgLayout">
        <pc:chgData name="Yi Liu" userId="eb9fa73d484f74de" providerId="LiveId" clId="{6D37E763-F1CD-4DBA-A35D-F5ECA4E73D33}" dt="2023-11-06T07:52:21.828" v="1186" actId="20577"/>
        <pc:sldMkLst>
          <pc:docMk/>
          <pc:sldMk cId="939588890" sldId="672"/>
        </pc:sldMkLst>
        <pc:spChg chg="del mod ord">
          <ac:chgData name="Yi Liu" userId="eb9fa73d484f74de" providerId="LiveId" clId="{6D37E763-F1CD-4DBA-A35D-F5ECA4E73D33}" dt="2023-11-06T07:52:18.117" v="1176" actId="700"/>
          <ac:spMkLst>
            <pc:docMk/>
            <pc:sldMk cId="939588890" sldId="672"/>
            <ac:spMk id="2" creationId="{B337546D-E0AC-46C7-98AB-92F304E939CA}"/>
          </ac:spMkLst>
        </pc:spChg>
        <pc:spChg chg="del mod ord">
          <ac:chgData name="Yi Liu" userId="eb9fa73d484f74de" providerId="LiveId" clId="{6D37E763-F1CD-4DBA-A35D-F5ECA4E73D33}" dt="2023-11-06T07:52:18.117" v="1176" actId="700"/>
          <ac:spMkLst>
            <pc:docMk/>
            <pc:sldMk cId="939588890" sldId="672"/>
            <ac:spMk id="3" creationId="{6C3380D3-C04E-4232-9DBA-39EE782538FC}"/>
          </ac:spMkLst>
        </pc:spChg>
        <pc:spChg chg="mod ord">
          <ac:chgData name="Yi Liu" userId="eb9fa73d484f74de" providerId="LiveId" clId="{6D37E763-F1CD-4DBA-A35D-F5ECA4E73D33}" dt="2023-11-06T07:52:18.117" v="1176" actId="700"/>
          <ac:spMkLst>
            <pc:docMk/>
            <pc:sldMk cId="939588890" sldId="672"/>
            <ac:spMk id="4" creationId="{797D60F4-3827-4D03-9259-F03DC5EDFDA7}"/>
          </ac:spMkLst>
        </pc:spChg>
        <pc:spChg chg="add mod ord">
          <ac:chgData name="Yi Liu" userId="eb9fa73d484f74de" providerId="LiveId" clId="{6D37E763-F1CD-4DBA-A35D-F5ECA4E73D33}" dt="2023-11-06T07:52:21.828" v="1186" actId="20577"/>
          <ac:spMkLst>
            <pc:docMk/>
            <pc:sldMk cId="939588890" sldId="672"/>
            <ac:spMk id="5" creationId="{580FC30E-384C-4735-BBBB-5BFBAE28D9BC}"/>
          </ac:spMkLst>
        </pc:spChg>
        <pc:spChg chg="add mod ord">
          <ac:chgData name="Yi Liu" userId="eb9fa73d484f74de" providerId="LiveId" clId="{6D37E763-F1CD-4DBA-A35D-F5ECA4E73D33}" dt="2023-11-06T07:52:18.117" v="1176" actId="700"/>
          <ac:spMkLst>
            <pc:docMk/>
            <pc:sldMk cId="939588890" sldId="672"/>
            <ac:spMk id="6" creationId="{22807E17-AC52-42CF-9AFE-3391E182DD0B}"/>
          </ac:spMkLst>
        </pc:spChg>
      </pc:sldChg>
      <pc:sldChg chg="delSp modSp add mod">
        <pc:chgData name="Yi Liu" userId="eb9fa73d484f74de" providerId="LiveId" clId="{6D37E763-F1CD-4DBA-A35D-F5ECA4E73D33}" dt="2023-11-06T07:58:30.473" v="1277" actId="20577"/>
        <pc:sldMkLst>
          <pc:docMk/>
          <pc:sldMk cId="3657818592" sldId="673"/>
        </pc:sldMkLst>
        <pc:spChg chg="del mod">
          <ac:chgData name="Yi Liu" userId="eb9fa73d484f74de" providerId="LiveId" clId="{6D37E763-F1CD-4DBA-A35D-F5ECA4E73D33}" dt="2023-11-06T07:53:57.388" v="1225" actId="478"/>
          <ac:spMkLst>
            <pc:docMk/>
            <pc:sldMk cId="3657818592" sldId="673"/>
            <ac:spMk id="3" creationId="{955CFAF5-298F-4613-8F39-6B5A593A6DCE}"/>
          </ac:spMkLst>
        </pc:spChg>
        <pc:spChg chg="mod">
          <ac:chgData name="Yi Liu" userId="eb9fa73d484f74de" providerId="LiveId" clId="{6D37E763-F1CD-4DBA-A35D-F5ECA4E73D33}" dt="2023-11-06T07:58:30.473" v="1277" actId="20577"/>
          <ac:spMkLst>
            <pc:docMk/>
            <pc:sldMk cId="3657818592" sldId="673"/>
            <ac:spMk id="5" creationId="{B03269C9-330A-40A8-B9F1-4C61829F444A}"/>
          </ac:spMkLst>
        </pc:spChg>
      </pc:sldChg>
      <pc:sldChg chg="addSp delSp modSp add del mod addAnim delAnim">
        <pc:chgData name="Yi Liu" userId="eb9fa73d484f74de" providerId="LiveId" clId="{6D37E763-F1CD-4DBA-A35D-F5ECA4E73D33}" dt="2023-11-06T08:11:36.867" v="1304" actId="47"/>
        <pc:sldMkLst>
          <pc:docMk/>
          <pc:sldMk cId="4275220706" sldId="674"/>
        </pc:sldMkLst>
        <pc:spChg chg="add del mod">
          <ac:chgData name="Yi Liu" userId="eb9fa73d484f74de" providerId="LiveId" clId="{6D37E763-F1CD-4DBA-A35D-F5ECA4E73D33}" dt="2023-11-06T08:08:59.721" v="1303" actId="20577"/>
          <ac:spMkLst>
            <pc:docMk/>
            <pc:sldMk cId="4275220706" sldId="674"/>
            <ac:spMk id="5" creationId="{B03269C9-330A-40A8-B9F1-4C61829F444A}"/>
          </ac:spMkLst>
        </pc:spChg>
      </pc:sldChg>
      <pc:sldChg chg="addSp modSp new mod">
        <pc:chgData name="Yi Liu" userId="eb9fa73d484f74de" providerId="LiveId" clId="{6D37E763-F1CD-4DBA-A35D-F5ECA4E73D33}" dt="2023-11-06T08:01:56.957" v="1302" actId="20577"/>
        <pc:sldMkLst>
          <pc:docMk/>
          <pc:sldMk cId="3673413183" sldId="675"/>
        </pc:sldMkLst>
        <pc:spChg chg="mod">
          <ac:chgData name="Yi Liu" userId="eb9fa73d484f74de" providerId="LiveId" clId="{6D37E763-F1CD-4DBA-A35D-F5ECA4E73D33}" dt="2023-11-06T07:57:30.914" v="1272"/>
          <ac:spMkLst>
            <pc:docMk/>
            <pc:sldMk cId="3673413183" sldId="675"/>
            <ac:spMk id="2" creationId="{F8F82676-E69B-43C6-8481-32F801FC64E6}"/>
          </ac:spMkLst>
        </pc:spChg>
        <pc:spChg chg="mod">
          <ac:chgData name="Yi Liu" userId="eb9fa73d484f74de" providerId="LiveId" clId="{6D37E763-F1CD-4DBA-A35D-F5ECA4E73D33}" dt="2023-11-06T07:57:41.556" v="1273" actId="5793"/>
          <ac:spMkLst>
            <pc:docMk/>
            <pc:sldMk cId="3673413183" sldId="675"/>
            <ac:spMk id="3" creationId="{EBC55A84-2557-4366-A338-821A94B00A4B}"/>
          </ac:spMkLst>
        </pc:spChg>
        <pc:spChg chg="add mod">
          <ac:chgData name="Yi Liu" userId="eb9fa73d484f74de" providerId="LiveId" clId="{6D37E763-F1CD-4DBA-A35D-F5ECA4E73D33}" dt="2023-11-06T08:01:56.957" v="1302" actId="20577"/>
          <ac:spMkLst>
            <pc:docMk/>
            <pc:sldMk cId="3673413183" sldId="675"/>
            <ac:spMk id="5" creationId="{98011712-B4EE-4174-847A-DF15009120F1}"/>
          </ac:spMkLst>
        </pc:spChg>
      </pc:sldChg>
      <pc:sldChg chg="addSp modSp new mod modAnim">
        <pc:chgData name="Yi Liu" userId="eb9fa73d484f74de" providerId="LiveId" clId="{6D37E763-F1CD-4DBA-A35D-F5ECA4E73D33}" dt="2023-11-06T08:12:54.783" v="1317" actId="1076"/>
        <pc:sldMkLst>
          <pc:docMk/>
          <pc:sldMk cId="1853691550" sldId="676"/>
        </pc:sldMkLst>
        <pc:spChg chg="mod">
          <ac:chgData name="Yi Liu" userId="eb9fa73d484f74de" providerId="LiveId" clId="{6D37E763-F1CD-4DBA-A35D-F5ECA4E73D33}" dt="2023-11-06T08:11:54.213" v="1310" actId="20577"/>
          <ac:spMkLst>
            <pc:docMk/>
            <pc:sldMk cId="1853691550" sldId="676"/>
            <ac:spMk id="2" creationId="{433851A7-7498-4131-A7EF-0A7C67327C07}"/>
          </ac:spMkLst>
        </pc:spChg>
        <pc:spChg chg="mod">
          <ac:chgData name="Yi Liu" userId="eb9fa73d484f74de" providerId="LiveId" clId="{6D37E763-F1CD-4DBA-A35D-F5ECA4E73D33}" dt="2023-11-06T08:12:40.618" v="1314" actId="1076"/>
          <ac:spMkLst>
            <pc:docMk/>
            <pc:sldMk cId="1853691550" sldId="676"/>
            <ac:spMk id="3" creationId="{219C6957-7149-42E4-9D97-C3060E3C4A1F}"/>
          </ac:spMkLst>
        </pc:spChg>
        <pc:spChg chg="add mod">
          <ac:chgData name="Yi Liu" userId="eb9fa73d484f74de" providerId="LiveId" clId="{6D37E763-F1CD-4DBA-A35D-F5ECA4E73D33}" dt="2023-11-06T08:12:54.783" v="1317" actId="1076"/>
          <ac:spMkLst>
            <pc:docMk/>
            <pc:sldMk cId="1853691550" sldId="676"/>
            <ac:spMk id="7" creationId="{24C64DAC-E39E-46B4-8BC0-35AEFF1F93CD}"/>
          </ac:spMkLst>
        </pc:spChg>
        <pc:picChg chg="add mod">
          <ac:chgData name="Yi Liu" userId="eb9fa73d484f74de" providerId="LiveId" clId="{6D37E763-F1CD-4DBA-A35D-F5ECA4E73D33}" dt="2023-11-06T08:12:49.714" v="1316" actId="1076"/>
          <ac:picMkLst>
            <pc:docMk/>
            <pc:sldMk cId="1853691550" sldId="676"/>
            <ac:picMk id="5" creationId="{2DE49596-8E64-4204-B20B-A4B661F59EC5}"/>
          </ac:picMkLst>
        </pc:picChg>
        <pc:picChg chg="add mod">
          <ac:chgData name="Yi Liu" userId="eb9fa73d484f74de" providerId="LiveId" clId="{6D37E763-F1CD-4DBA-A35D-F5ECA4E73D33}" dt="2023-11-06T08:12:43.748" v="1315" actId="1076"/>
          <ac:picMkLst>
            <pc:docMk/>
            <pc:sldMk cId="1853691550" sldId="676"/>
            <ac:picMk id="6" creationId="{7465AD10-012D-411E-8BFC-B2AB07CD0AB8}"/>
          </ac:picMkLst>
        </pc:picChg>
      </pc:sldChg>
      <pc:sldChg chg="addSp modSp new mod modAnim">
        <pc:chgData name="Yi Liu" userId="eb9fa73d484f74de" providerId="LiveId" clId="{6D37E763-F1CD-4DBA-A35D-F5ECA4E73D33}" dt="2023-11-06T08:21:03.091" v="1365" actId="1076"/>
        <pc:sldMkLst>
          <pc:docMk/>
          <pc:sldMk cId="1156959904" sldId="677"/>
        </pc:sldMkLst>
        <pc:spChg chg="mod">
          <ac:chgData name="Yi Liu" userId="eb9fa73d484f74de" providerId="LiveId" clId="{6D37E763-F1CD-4DBA-A35D-F5ECA4E73D33}" dt="2023-11-06T08:14:51.428" v="1328" actId="20577"/>
          <ac:spMkLst>
            <pc:docMk/>
            <pc:sldMk cId="1156959904" sldId="677"/>
            <ac:spMk id="2" creationId="{06699CF8-6C83-410E-B95A-A9578EEE9923}"/>
          </ac:spMkLst>
        </pc:spChg>
        <pc:spChg chg="mod">
          <ac:chgData name="Yi Liu" userId="eb9fa73d484f74de" providerId="LiveId" clId="{6D37E763-F1CD-4DBA-A35D-F5ECA4E73D33}" dt="2023-11-06T08:15:10.119" v="1331" actId="20577"/>
          <ac:spMkLst>
            <pc:docMk/>
            <pc:sldMk cId="1156959904" sldId="677"/>
            <ac:spMk id="3" creationId="{11BA249A-6D1E-4855-9992-7A17313A6055}"/>
          </ac:spMkLst>
        </pc:spChg>
        <pc:spChg chg="add mod">
          <ac:chgData name="Yi Liu" userId="eb9fa73d484f74de" providerId="LiveId" clId="{6D37E763-F1CD-4DBA-A35D-F5ECA4E73D33}" dt="2023-11-06T08:20:44.317" v="1363" actId="20577"/>
          <ac:spMkLst>
            <pc:docMk/>
            <pc:sldMk cId="1156959904" sldId="677"/>
            <ac:spMk id="5" creationId="{717DED9B-81CB-4580-8D6B-8A337F2FBD7A}"/>
          </ac:spMkLst>
        </pc:spChg>
        <pc:spChg chg="add mod">
          <ac:chgData name="Yi Liu" userId="eb9fa73d484f74de" providerId="LiveId" clId="{6D37E763-F1CD-4DBA-A35D-F5ECA4E73D33}" dt="2023-11-06T08:21:03.091" v="1365" actId="1076"/>
          <ac:spMkLst>
            <pc:docMk/>
            <pc:sldMk cId="1156959904" sldId="677"/>
            <ac:spMk id="6" creationId="{A7B18007-796B-4DCF-B740-695A8D322868}"/>
          </ac:spMkLst>
        </pc:spChg>
        <pc:spChg chg="add mod">
          <ac:chgData name="Yi Liu" userId="eb9fa73d484f74de" providerId="LiveId" clId="{6D37E763-F1CD-4DBA-A35D-F5ECA4E73D33}" dt="2023-11-06T08:20:50.672" v="1364" actId="1076"/>
          <ac:spMkLst>
            <pc:docMk/>
            <pc:sldMk cId="1156959904" sldId="677"/>
            <ac:spMk id="7" creationId="{DA3EB4CC-0342-4B0A-96EC-6B93CDD2ADF9}"/>
          </ac:spMkLst>
        </pc:spChg>
      </pc:sldChg>
      <pc:sldChg chg="modSp new mod ord modAnim">
        <pc:chgData name="Yi Liu" userId="eb9fa73d484f74de" providerId="LiveId" clId="{6D37E763-F1CD-4DBA-A35D-F5ECA4E73D33}" dt="2023-11-07T05:07:03.237" v="1844"/>
        <pc:sldMkLst>
          <pc:docMk/>
          <pc:sldMk cId="2878424947" sldId="678"/>
        </pc:sldMkLst>
        <pc:spChg chg="mod">
          <ac:chgData name="Yi Liu" userId="eb9fa73d484f74de" providerId="LiveId" clId="{6D37E763-F1CD-4DBA-A35D-F5ECA4E73D33}" dt="2023-11-06T12:17:25.213" v="1668" actId="20577"/>
          <ac:spMkLst>
            <pc:docMk/>
            <pc:sldMk cId="2878424947" sldId="678"/>
            <ac:spMk id="2" creationId="{F5111759-81A5-4C54-8C4A-D22DC570D7F2}"/>
          </ac:spMkLst>
        </pc:spChg>
        <pc:spChg chg="mod">
          <ac:chgData name="Yi Liu" userId="eb9fa73d484f74de" providerId="LiveId" clId="{6D37E763-F1CD-4DBA-A35D-F5ECA4E73D33}" dt="2023-11-06T12:18:00.897" v="1699" actId="15"/>
          <ac:spMkLst>
            <pc:docMk/>
            <pc:sldMk cId="2878424947" sldId="678"/>
            <ac:spMk id="3" creationId="{C8D97774-FC09-42C9-976F-9C791FA5539F}"/>
          </ac:spMkLst>
        </pc:spChg>
      </pc:sldChg>
      <pc:sldChg chg="addSp modSp new mod ord modAnim">
        <pc:chgData name="Yi Liu" userId="eb9fa73d484f74de" providerId="LiveId" clId="{6D37E763-F1CD-4DBA-A35D-F5ECA4E73D33}" dt="2023-11-06T13:06:58.369" v="1745"/>
        <pc:sldMkLst>
          <pc:docMk/>
          <pc:sldMk cId="3024476896" sldId="679"/>
        </pc:sldMkLst>
        <pc:spChg chg="mod">
          <ac:chgData name="Yi Liu" userId="eb9fa73d484f74de" providerId="LiveId" clId="{6D37E763-F1CD-4DBA-A35D-F5ECA4E73D33}" dt="2023-11-06T12:19:17.172" v="1707" actId="20577"/>
          <ac:spMkLst>
            <pc:docMk/>
            <pc:sldMk cId="3024476896" sldId="679"/>
            <ac:spMk id="2" creationId="{03B076DB-6B1E-422E-85F4-7D98AC66B35F}"/>
          </ac:spMkLst>
        </pc:spChg>
        <pc:spChg chg="mod">
          <ac:chgData name="Yi Liu" userId="eb9fa73d484f74de" providerId="LiveId" clId="{6D37E763-F1CD-4DBA-A35D-F5ECA4E73D33}" dt="2023-11-06T12:20:20.642" v="1738" actId="15"/>
          <ac:spMkLst>
            <pc:docMk/>
            <pc:sldMk cId="3024476896" sldId="679"/>
            <ac:spMk id="3" creationId="{C5B65FE3-7347-4E35-A0F1-58228C50EB4A}"/>
          </ac:spMkLst>
        </pc:spChg>
        <pc:spChg chg="add mod">
          <ac:chgData name="Yi Liu" userId="eb9fa73d484f74de" providerId="LiveId" clId="{6D37E763-F1CD-4DBA-A35D-F5ECA4E73D33}" dt="2023-11-06T12:35:11.164" v="1743" actId="20577"/>
          <ac:spMkLst>
            <pc:docMk/>
            <pc:sldMk cId="3024476896" sldId="679"/>
            <ac:spMk id="5" creationId="{CD436CD8-2588-4BD4-A213-9E5BA0B51C1B}"/>
          </ac:spMkLst>
        </pc:spChg>
      </pc:sldChg>
      <pc:sldChg chg="modSp new mod">
        <pc:chgData name="Yi Liu" userId="eb9fa73d484f74de" providerId="LiveId" clId="{6D37E763-F1CD-4DBA-A35D-F5ECA4E73D33}" dt="2023-11-06T13:16:34.752" v="1810"/>
        <pc:sldMkLst>
          <pc:docMk/>
          <pc:sldMk cId="2253105237" sldId="680"/>
        </pc:sldMkLst>
        <pc:spChg chg="mod">
          <ac:chgData name="Yi Liu" userId="eb9fa73d484f74de" providerId="LiveId" clId="{6D37E763-F1CD-4DBA-A35D-F5ECA4E73D33}" dt="2023-11-06T13:16:11.469" v="1808"/>
          <ac:spMkLst>
            <pc:docMk/>
            <pc:sldMk cId="2253105237" sldId="680"/>
            <ac:spMk id="2" creationId="{A355E803-060B-4F79-B3F8-363B57BCE5C0}"/>
          </ac:spMkLst>
        </pc:spChg>
        <pc:spChg chg="mod">
          <ac:chgData name="Yi Liu" userId="eb9fa73d484f74de" providerId="LiveId" clId="{6D37E763-F1CD-4DBA-A35D-F5ECA4E73D33}" dt="2023-11-06T13:16:34.752" v="1810"/>
          <ac:spMkLst>
            <pc:docMk/>
            <pc:sldMk cId="2253105237" sldId="680"/>
            <ac:spMk id="3" creationId="{45DAF4E2-9F85-4F24-8D78-F7C6F664E080}"/>
          </ac:spMkLst>
        </pc:spChg>
      </pc:sldChg>
      <pc:sldChg chg="new del">
        <pc:chgData name="Yi Liu" userId="eb9fa73d484f74de" providerId="LiveId" clId="{6D37E763-F1CD-4DBA-A35D-F5ECA4E73D33}" dt="2023-11-06T13:07:49.485" v="1750" actId="47"/>
        <pc:sldMkLst>
          <pc:docMk/>
          <pc:sldMk cId="4034633051" sldId="680"/>
        </pc:sldMkLst>
      </pc:sldChg>
    </pc:docChg>
  </pc:docChgLst>
  <pc:docChgLst>
    <pc:chgData name="Yi Liu" userId="eb9fa73d484f74de" providerId="LiveId" clId="{46E6D276-9C4D-40FF-8CF8-1D9DA932913A}"/>
    <pc:docChg chg="undo custSel addSld delSld modSld sldOrd modSection">
      <pc:chgData name="Yi Liu" userId="eb9fa73d484f74de" providerId="LiveId" clId="{46E6D276-9C4D-40FF-8CF8-1D9DA932913A}" dt="2023-09-26T05:27:50.451" v="2326"/>
      <pc:docMkLst>
        <pc:docMk/>
      </pc:docMkLst>
      <pc:sldChg chg="modSp mod">
        <pc:chgData name="Yi Liu" userId="eb9fa73d484f74de" providerId="LiveId" clId="{46E6D276-9C4D-40FF-8CF8-1D9DA932913A}" dt="2023-09-25T08:02:45.001" v="14" actId="20577"/>
        <pc:sldMkLst>
          <pc:docMk/>
          <pc:sldMk cId="1562787813" sldId="256"/>
        </pc:sldMkLst>
        <pc:spChg chg="mod">
          <ac:chgData name="Yi Liu" userId="eb9fa73d484f74de" providerId="LiveId" clId="{46E6D276-9C4D-40FF-8CF8-1D9DA932913A}" dt="2023-09-25T08:02:45.001" v="14" actId="20577"/>
          <ac:spMkLst>
            <pc:docMk/>
            <pc:sldMk cId="1562787813" sldId="256"/>
            <ac:spMk id="2" creationId="{9D4030C4-171F-4A0B-9892-882F14A6A2D4}"/>
          </ac:spMkLst>
        </pc:spChg>
      </pc:sldChg>
      <pc:sldChg chg="del">
        <pc:chgData name="Yi Liu" userId="eb9fa73d484f74de" providerId="LiveId" clId="{46E6D276-9C4D-40FF-8CF8-1D9DA932913A}" dt="2023-09-25T08:07:17.463" v="105" actId="47"/>
        <pc:sldMkLst>
          <pc:docMk/>
          <pc:sldMk cId="2325128257" sldId="305"/>
        </pc:sldMkLst>
      </pc:sldChg>
      <pc:sldChg chg="modSp mod">
        <pc:chgData name="Yi Liu" userId="eb9fa73d484f74de" providerId="LiveId" clId="{46E6D276-9C4D-40FF-8CF8-1D9DA932913A}" dt="2023-09-26T04:55:55.873" v="2313" actId="20577"/>
        <pc:sldMkLst>
          <pc:docMk/>
          <pc:sldMk cId="47867012" sldId="310"/>
        </pc:sldMkLst>
        <pc:spChg chg="mod">
          <ac:chgData name="Yi Liu" userId="eb9fa73d484f74de" providerId="LiveId" clId="{46E6D276-9C4D-40FF-8CF8-1D9DA932913A}" dt="2023-09-26T04:55:55.873" v="2313" actId="20577"/>
          <ac:spMkLst>
            <pc:docMk/>
            <pc:sldMk cId="47867012" sldId="310"/>
            <ac:spMk id="3" creationId="{2C91DB2F-1290-4C5F-B707-9878C19015B5}"/>
          </ac:spMkLst>
        </pc:spChg>
      </pc:sldChg>
      <pc:sldChg chg="add del">
        <pc:chgData name="Yi Liu" userId="eb9fa73d484f74de" providerId="LiveId" clId="{46E6D276-9C4D-40FF-8CF8-1D9DA932913A}" dt="2023-09-25T11:50:59.781" v="1194" actId="47"/>
        <pc:sldMkLst>
          <pc:docMk/>
          <pc:sldMk cId="2492163807" sldId="324"/>
        </pc:sldMkLst>
      </pc:sldChg>
      <pc:sldChg chg="add del">
        <pc:chgData name="Yi Liu" userId="eb9fa73d484f74de" providerId="LiveId" clId="{46E6D276-9C4D-40FF-8CF8-1D9DA932913A}" dt="2023-09-25T11:52:43.442" v="1252" actId="47"/>
        <pc:sldMkLst>
          <pc:docMk/>
          <pc:sldMk cId="2738995834" sldId="326"/>
        </pc:sldMkLst>
      </pc:sldChg>
      <pc:sldChg chg="add del">
        <pc:chgData name="Yi Liu" userId="eb9fa73d484f74de" providerId="LiveId" clId="{46E6D276-9C4D-40FF-8CF8-1D9DA932913A}" dt="2023-09-25T12:23:20.883" v="1338" actId="47"/>
        <pc:sldMkLst>
          <pc:docMk/>
          <pc:sldMk cId="3005139526" sldId="327"/>
        </pc:sldMkLst>
      </pc:sldChg>
      <pc:sldChg chg="modSp add mod">
        <pc:chgData name="Yi Liu" userId="eb9fa73d484f74de" providerId="LiveId" clId="{46E6D276-9C4D-40FF-8CF8-1D9DA932913A}" dt="2023-09-25T11:46:44.658" v="1111" actId="1076"/>
        <pc:sldMkLst>
          <pc:docMk/>
          <pc:sldMk cId="3896319760" sldId="329"/>
        </pc:sldMkLst>
        <pc:spChg chg="mod">
          <ac:chgData name="Yi Liu" userId="eb9fa73d484f74de" providerId="LiveId" clId="{46E6D276-9C4D-40FF-8CF8-1D9DA932913A}" dt="2023-09-25T11:45:54.064" v="1078" actId="20577"/>
          <ac:spMkLst>
            <pc:docMk/>
            <pc:sldMk cId="3896319760" sldId="329"/>
            <ac:spMk id="2" creationId="{36959FB2-8239-FD45-A756-D09CE3F46762}"/>
          </ac:spMkLst>
        </pc:spChg>
        <pc:spChg chg="mod">
          <ac:chgData name="Yi Liu" userId="eb9fa73d484f74de" providerId="LiveId" clId="{46E6D276-9C4D-40FF-8CF8-1D9DA932913A}" dt="2023-09-25T11:46:15.609" v="1106" actId="20577"/>
          <ac:spMkLst>
            <pc:docMk/>
            <pc:sldMk cId="3896319760" sldId="329"/>
            <ac:spMk id="3" creationId="{A85BC6E6-60FF-1A47-A91C-C86C293EF549}"/>
          </ac:spMkLst>
        </pc:spChg>
        <pc:spChg chg="mod">
          <ac:chgData name="Yi Liu" userId="eb9fa73d484f74de" providerId="LiveId" clId="{46E6D276-9C4D-40FF-8CF8-1D9DA932913A}" dt="2023-09-25T11:46:44.658" v="1111" actId="1076"/>
          <ac:spMkLst>
            <pc:docMk/>
            <pc:sldMk cId="3896319760" sldId="329"/>
            <ac:spMk id="7" creationId="{A88D0A71-EA2A-4D4F-9FC5-3DF2C3ADBF2E}"/>
          </ac:spMkLst>
        </pc:spChg>
        <pc:spChg chg="mod">
          <ac:chgData name="Yi Liu" userId="eb9fa73d484f74de" providerId="LiveId" clId="{46E6D276-9C4D-40FF-8CF8-1D9DA932913A}" dt="2023-09-25T11:46:28.087" v="1108" actId="2711"/>
          <ac:spMkLst>
            <pc:docMk/>
            <pc:sldMk cId="3896319760" sldId="329"/>
            <ac:spMk id="9" creationId="{041090DE-79DA-0D4A-9D1D-757B18FB1B21}"/>
          </ac:spMkLst>
        </pc:spChg>
        <pc:spChg chg="mod">
          <ac:chgData name="Yi Liu" userId="eb9fa73d484f74de" providerId="LiveId" clId="{46E6D276-9C4D-40FF-8CF8-1D9DA932913A}" dt="2023-09-25T11:46:36.875" v="1110" actId="1076"/>
          <ac:spMkLst>
            <pc:docMk/>
            <pc:sldMk cId="3896319760" sldId="329"/>
            <ac:spMk id="11" creationId="{D6E2296E-3E4B-F640-A8FD-D2E41FAAF3DA}"/>
          </ac:spMkLst>
        </pc:spChg>
        <pc:graphicFrameChg chg="mod">
          <ac:chgData name="Yi Liu" userId="eb9fa73d484f74de" providerId="LiveId" clId="{46E6D276-9C4D-40FF-8CF8-1D9DA932913A}" dt="2023-09-25T11:46:44.658" v="1111" actId="1076"/>
          <ac:graphicFrameMkLst>
            <pc:docMk/>
            <pc:sldMk cId="3896319760" sldId="329"/>
            <ac:graphicFrameMk id="4" creationId="{FDD8001F-2FD8-D949-8D57-451710CC651A}"/>
          </ac:graphicFrameMkLst>
        </pc:graphicFrameChg>
        <pc:graphicFrameChg chg="mod">
          <ac:chgData name="Yi Liu" userId="eb9fa73d484f74de" providerId="LiveId" clId="{46E6D276-9C4D-40FF-8CF8-1D9DA932913A}" dt="2023-09-25T11:46:44.658" v="1111" actId="1076"/>
          <ac:graphicFrameMkLst>
            <pc:docMk/>
            <pc:sldMk cId="3896319760" sldId="329"/>
            <ac:graphicFrameMk id="5" creationId="{A02DE2DD-E698-AA40-8768-A15376A1E030}"/>
          </ac:graphicFrameMkLst>
        </pc:graphicFrameChg>
        <pc:graphicFrameChg chg="mod">
          <ac:chgData name="Yi Liu" userId="eb9fa73d484f74de" providerId="LiveId" clId="{46E6D276-9C4D-40FF-8CF8-1D9DA932913A}" dt="2023-09-25T11:46:44.658" v="1111" actId="1076"/>
          <ac:graphicFrameMkLst>
            <pc:docMk/>
            <pc:sldMk cId="3896319760" sldId="329"/>
            <ac:graphicFrameMk id="12" creationId="{7D30DA25-7FF4-1E44-8060-66291BC3640D}"/>
          </ac:graphicFrameMkLst>
        </pc:graphicFrameChg>
        <pc:cxnChg chg="mod">
          <ac:chgData name="Yi Liu" userId="eb9fa73d484f74de" providerId="LiveId" clId="{46E6D276-9C4D-40FF-8CF8-1D9DA932913A}" dt="2023-09-25T11:46:44.658" v="1111" actId="1076"/>
          <ac:cxnSpMkLst>
            <pc:docMk/>
            <pc:sldMk cId="3896319760" sldId="329"/>
            <ac:cxnSpMk id="6" creationId="{17B622E0-A959-D441-A983-896A1855C77A}"/>
          </ac:cxnSpMkLst>
        </pc:cxnChg>
        <pc:cxnChg chg="mod">
          <ac:chgData name="Yi Liu" userId="eb9fa73d484f74de" providerId="LiveId" clId="{46E6D276-9C4D-40FF-8CF8-1D9DA932913A}" dt="2023-09-25T11:46:44.658" v="1111" actId="1076"/>
          <ac:cxnSpMkLst>
            <pc:docMk/>
            <pc:sldMk cId="3896319760" sldId="329"/>
            <ac:cxnSpMk id="13" creationId="{5BD36CF1-463C-B849-B280-3D0EF5B9B539}"/>
          </ac:cxnSpMkLst>
        </pc:cxnChg>
      </pc:sldChg>
      <pc:sldChg chg="add del">
        <pc:chgData name="Yi Liu" userId="eb9fa73d484f74de" providerId="LiveId" clId="{46E6D276-9C4D-40FF-8CF8-1D9DA932913A}" dt="2023-09-25T11:49:18.666" v="1138" actId="47"/>
        <pc:sldMkLst>
          <pc:docMk/>
          <pc:sldMk cId="3551487146" sldId="330"/>
        </pc:sldMkLst>
      </pc:sldChg>
      <pc:sldChg chg="add del">
        <pc:chgData name="Yi Liu" userId="eb9fa73d484f74de" providerId="LiveId" clId="{46E6D276-9C4D-40FF-8CF8-1D9DA932913A}" dt="2023-09-25T12:25:25.937" v="1372" actId="47"/>
        <pc:sldMkLst>
          <pc:docMk/>
          <pc:sldMk cId="3932365290" sldId="331"/>
        </pc:sldMkLst>
      </pc:sldChg>
      <pc:sldChg chg="add del">
        <pc:chgData name="Yi Liu" userId="eb9fa73d484f74de" providerId="LiveId" clId="{46E6D276-9C4D-40FF-8CF8-1D9DA932913A}" dt="2023-09-25T12:35:34.862" v="1472" actId="47"/>
        <pc:sldMkLst>
          <pc:docMk/>
          <pc:sldMk cId="1341872356" sldId="332"/>
        </pc:sldMkLst>
      </pc:sldChg>
      <pc:sldChg chg="add del">
        <pc:chgData name="Yi Liu" userId="eb9fa73d484f74de" providerId="LiveId" clId="{46E6D276-9C4D-40FF-8CF8-1D9DA932913A}" dt="2023-09-25T12:26:08.886" v="1396" actId="47"/>
        <pc:sldMkLst>
          <pc:docMk/>
          <pc:sldMk cId="906044031" sldId="333"/>
        </pc:sldMkLst>
      </pc:sldChg>
      <pc:sldChg chg="modSp add mod modAnim">
        <pc:chgData name="Yi Liu" userId="eb9fa73d484f74de" providerId="LiveId" clId="{46E6D276-9C4D-40FF-8CF8-1D9DA932913A}" dt="2023-09-25T14:21:31.430" v="2280"/>
        <pc:sldMkLst>
          <pc:docMk/>
          <pc:sldMk cId="2491220574" sldId="334"/>
        </pc:sldMkLst>
        <pc:spChg chg="mod">
          <ac:chgData name="Yi Liu" userId="eb9fa73d484f74de" providerId="LiveId" clId="{46E6D276-9C4D-40FF-8CF8-1D9DA932913A}" dt="2023-09-25T12:39:07.922" v="1656"/>
          <ac:spMkLst>
            <pc:docMk/>
            <pc:sldMk cId="2491220574" sldId="334"/>
            <ac:spMk id="2" creationId="{C3C73AEF-F1F1-C242-A3AF-A2D6479F8D1A}"/>
          </ac:spMkLst>
        </pc:spChg>
        <pc:spChg chg="mod">
          <ac:chgData name="Yi Liu" userId="eb9fa73d484f74de" providerId="LiveId" clId="{46E6D276-9C4D-40FF-8CF8-1D9DA932913A}" dt="2023-09-25T12:37:49.659" v="1639" actId="20577"/>
          <ac:spMkLst>
            <pc:docMk/>
            <pc:sldMk cId="2491220574" sldId="334"/>
            <ac:spMk id="3" creationId="{72E49B4C-51FE-3347-9E8F-C2CCEC5A6ACB}"/>
          </ac:spMkLst>
        </pc:spChg>
        <pc:spChg chg="mod">
          <ac:chgData name="Yi Liu" userId="eb9fa73d484f74de" providerId="LiveId" clId="{46E6D276-9C4D-40FF-8CF8-1D9DA932913A}" dt="2023-09-25T12:38:58.364" v="1655" actId="1076"/>
          <ac:spMkLst>
            <pc:docMk/>
            <pc:sldMk cId="2491220574" sldId="334"/>
            <ac:spMk id="4" creationId="{0CDF202C-E772-AD48-A462-AB51629884EB}"/>
          </ac:spMkLst>
        </pc:spChg>
        <pc:spChg chg="mod">
          <ac:chgData name="Yi Liu" userId="eb9fa73d484f74de" providerId="LiveId" clId="{46E6D276-9C4D-40FF-8CF8-1D9DA932913A}" dt="2023-09-25T12:38:53.176" v="1654" actId="1076"/>
          <ac:spMkLst>
            <pc:docMk/>
            <pc:sldMk cId="2491220574" sldId="334"/>
            <ac:spMk id="5" creationId="{D2B8659A-B366-244E-9C24-6EA9876E80F2}"/>
          </ac:spMkLst>
        </pc:spChg>
      </pc:sldChg>
      <pc:sldChg chg="add del">
        <pc:chgData name="Yi Liu" userId="eb9fa73d484f74de" providerId="LiveId" clId="{46E6D276-9C4D-40FF-8CF8-1D9DA932913A}" dt="2023-09-25T12:42:05.789" v="1787" actId="47"/>
        <pc:sldMkLst>
          <pc:docMk/>
          <pc:sldMk cId="1589274755" sldId="335"/>
        </pc:sldMkLst>
      </pc:sldChg>
      <pc:sldChg chg="add del">
        <pc:chgData name="Yi Liu" userId="eb9fa73d484f74de" providerId="LiveId" clId="{46E6D276-9C4D-40FF-8CF8-1D9DA932913A}" dt="2023-09-25T12:42:51.485" v="1810" actId="47"/>
        <pc:sldMkLst>
          <pc:docMk/>
          <pc:sldMk cId="3317041298" sldId="336"/>
        </pc:sldMkLst>
      </pc:sldChg>
      <pc:sldChg chg="add del">
        <pc:chgData name="Yi Liu" userId="eb9fa73d484f74de" providerId="LiveId" clId="{46E6D276-9C4D-40FF-8CF8-1D9DA932913A}" dt="2023-09-25T12:42:24.051" v="1788" actId="47"/>
        <pc:sldMkLst>
          <pc:docMk/>
          <pc:sldMk cId="4017631496" sldId="337"/>
        </pc:sldMkLst>
      </pc:sldChg>
      <pc:sldChg chg="del">
        <pc:chgData name="Yi Liu" userId="eb9fa73d484f74de" providerId="LiveId" clId="{46E6D276-9C4D-40FF-8CF8-1D9DA932913A}" dt="2023-09-25T08:04:15.891" v="34" actId="47"/>
        <pc:sldMkLst>
          <pc:docMk/>
          <pc:sldMk cId="2001484407" sldId="478"/>
        </pc:sldMkLst>
      </pc:sldChg>
      <pc:sldChg chg="del">
        <pc:chgData name="Yi Liu" userId="eb9fa73d484f74de" providerId="LiveId" clId="{46E6D276-9C4D-40FF-8CF8-1D9DA932913A}" dt="2023-09-25T08:04:15.891" v="34" actId="47"/>
        <pc:sldMkLst>
          <pc:docMk/>
          <pc:sldMk cId="886443471" sldId="483"/>
        </pc:sldMkLst>
      </pc:sldChg>
      <pc:sldChg chg="del">
        <pc:chgData name="Yi Liu" userId="eb9fa73d484f74de" providerId="LiveId" clId="{46E6D276-9C4D-40FF-8CF8-1D9DA932913A}" dt="2023-09-25T08:04:15.891" v="34" actId="47"/>
        <pc:sldMkLst>
          <pc:docMk/>
          <pc:sldMk cId="3513210094" sldId="484"/>
        </pc:sldMkLst>
      </pc:sldChg>
      <pc:sldChg chg="del">
        <pc:chgData name="Yi Liu" userId="eb9fa73d484f74de" providerId="LiveId" clId="{46E6D276-9C4D-40FF-8CF8-1D9DA932913A}" dt="2023-09-25T08:04:15.891" v="34" actId="47"/>
        <pc:sldMkLst>
          <pc:docMk/>
          <pc:sldMk cId="4118113494" sldId="485"/>
        </pc:sldMkLst>
      </pc:sldChg>
      <pc:sldChg chg="del">
        <pc:chgData name="Yi Liu" userId="eb9fa73d484f74de" providerId="LiveId" clId="{46E6D276-9C4D-40FF-8CF8-1D9DA932913A}" dt="2023-09-25T08:04:15.891" v="34" actId="47"/>
        <pc:sldMkLst>
          <pc:docMk/>
          <pc:sldMk cId="2274039027" sldId="486"/>
        </pc:sldMkLst>
      </pc:sldChg>
      <pc:sldChg chg="del">
        <pc:chgData name="Yi Liu" userId="eb9fa73d484f74de" providerId="LiveId" clId="{46E6D276-9C4D-40FF-8CF8-1D9DA932913A}" dt="2023-09-25T08:04:15.891" v="34" actId="47"/>
        <pc:sldMkLst>
          <pc:docMk/>
          <pc:sldMk cId="1365034180" sldId="488"/>
        </pc:sldMkLst>
      </pc:sldChg>
      <pc:sldChg chg="del">
        <pc:chgData name="Yi Liu" userId="eb9fa73d484f74de" providerId="LiveId" clId="{46E6D276-9C4D-40FF-8CF8-1D9DA932913A}" dt="2023-09-25T08:07:17.463" v="105" actId="47"/>
        <pc:sldMkLst>
          <pc:docMk/>
          <pc:sldMk cId="1647634202" sldId="489"/>
        </pc:sldMkLst>
      </pc:sldChg>
      <pc:sldChg chg="del">
        <pc:chgData name="Yi Liu" userId="eb9fa73d484f74de" providerId="LiveId" clId="{46E6D276-9C4D-40FF-8CF8-1D9DA932913A}" dt="2023-09-25T08:07:17.463" v="105" actId="47"/>
        <pc:sldMkLst>
          <pc:docMk/>
          <pc:sldMk cId="4184748580" sldId="491"/>
        </pc:sldMkLst>
      </pc:sldChg>
      <pc:sldChg chg="del">
        <pc:chgData name="Yi Liu" userId="eb9fa73d484f74de" providerId="LiveId" clId="{46E6D276-9C4D-40FF-8CF8-1D9DA932913A}" dt="2023-09-25T08:07:17.463" v="105" actId="47"/>
        <pc:sldMkLst>
          <pc:docMk/>
          <pc:sldMk cId="2809087573" sldId="493"/>
        </pc:sldMkLst>
      </pc:sldChg>
      <pc:sldChg chg="del">
        <pc:chgData name="Yi Liu" userId="eb9fa73d484f74de" providerId="LiveId" clId="{46E6D276-9C4D-40FF-8CF8-1D9DA932913A}" dt="2023-09-25T08:07:17.463" v="105" actId="47"/>
        <pc:sldMkLst>
          <pc:docMk/>
          <pc:sldMk cId="3358544471" sldId="494"/>
        </pc:sldMkLst>
      </pc:sldChg>
      <pc:sldChg chg="del">
        <pc:chgData name="Yi Liu" userId="eb9fa73d484f74de" providerId="LiveId" clId="{46E6D276-9C4D-40FF-8CF8-1D9DA932913A}" dt="2023-09-25T08:07:17.463" v="105" actId="47"/>
        <pc:sldMkLst>
          <pc:docMk/>
          <pc:sldMk cId="3492660623" sldId="495"/>
        </pc:sldMkLst>
      </pc:sldChg>
      <pc:sldChg chg="del">
        <pc:chgData name="Yi Liu" userId="eb9fa73d484f74de" providerId="LiveId" clId="{46E6D276-9C4D-40FF-8CF8-1D9DA932913A}" dt="2023-09-25T08:07:17.463" v="105" actId="47"/>
        <pc:sldMkLst>
          <pc:docMk/>
          <pc:sldMk cId="3888442220" sldId="496"/>
        </pc:sldMkLst>
      </pc:sldChg>
      <pc:sldChg chg="del">
        <pc:chgData name="Yi Liu" userId="eb9fa73d484f74de" providerId="LiveId" clId="{46E6D276-9C4D-40FF-8CF8-1D9DA932913A}" dt="2023-09-25T08:07:49.474" v="136" actId="47"/>
        <pc:sldMkLst>
          <pc:docMk/>
          <pc:sldMk cId="2653763338" sldId="500"/>
        </pc:sldMkLst>
      </pc:sldChg>
      <pc:sldChg chg="del">
        <pc:chgData name="Yi Liu" userId="eb9fa73d484f74de" providerId="LiveId" clId="{46E6D276-9C4D-40FF-8CF8-1D9DA932913A}" dt="2023-09-25T08:07:49.474" v="136" actId="47"/>
        <pc:sldMkLst>
          <pc:docMk/>
          <pc:sldMk cId="3005119987" sldId="501"/>
        </pc:sldMkLst>
      </pc:sldChg>
      <pc:sldChg chg="del">
        <pc:chgData name="Yi Liu" userId="eb9fa73d484f74de" providerId="LiveId" clId="{46E6D276-9C4D-40FF-8CF8-1D9DA932913A}" dt="2023-09-25T08:07:49.474" v="136" actId="47"/>
        <pc:sldMkLst>
          <pc:docMk/>
          <pc:sldMk cId="1807172342" sldId="503"/>
        </pc:sldMkLst>
      </pc:sldChg>
      <pc:sldChg chg="del">
        <pc:chgData name="Yi Liu" userId="eb9fa73d484f74de" providerId="LiveId" clId="{46E6D276-9C4D-40FF-8CF8-1D9DA932913A}" dt="2023-09-25T08:07:49.474" v="136" actId="47"/>
        <pc:sldMkLst>
          <pc:docMk/>
          <pc:sldMk cId="3774636049" sldId="504"/>
        </pc:sldMkLst>
      </pc:sldChg>
      <pc:sldChg chg="del">
        <pc:chgData name="Yi Liu" userId="eb9fa73d484f74de" providerId="LiveId" clId="{46E6D276-9C4D-40FF-8CF8-1D9DA932913A}" dt="2023-09-25T08:07:49.474" v="136" actId="47"/>
        <pc:sldMkLst>
          <pc:docMk/>
          <pc:sldMk cId="1455220966" sldId="506"/>
        </pc:sldMkLst>
      </pc:sldChg>
      <pc:sldChg chg="del">
        <pc:chgData name="Yi Liu" userId="eb9fa73d484f74de" providerId="LiveId" clId="{46E6D276-9C4D-40FF-8CF8-1D9DA932913A}" dt="2023-09-25T08:07:49.474" v="136" actId="47"/>
        <pc:sldMkLst>
          <pc:docMk/>
          <pc:sldMk cId="1310826322" sldId="508"/>
        </pc:sldMkLst>
      </pc:sldChg>
      <pc:sldChg chg="del">
        <pc:chgData name="Yi Liu" userId="eb9fa73d484f74de" providerId="LiveId" clId="{46E6D276-9C4D-40FF-8CF8-1D9DA932913A}" dt="2023-09-25T08:07:49.474" v="136" actId="47"/>
        <pc:sldMkLst>
          <pc:docMk/>
          <pc:sldMk cId="2595305584" sldId="510"/>
        </pc:sldMkLst>
      </pc:sldChg>
      <pc:sldChg chg="del">
        <pc:chgData name="Yi Liu" userId="eb9fa73d484f74de" providerId="LiveId" clId="{46E6D276-9C4D-40FF-8CF8-1D9DA932913A}" dt="2023-09-25T08:07:49.474" v="136" actId="47"/>
        <pc:sldMkLst>
          <pc:docMk/>
          <pc:sldMk cId="1416635554" sldId="511"/>
        </pc:sldMkLst>
      </pc:sldChg>
      <pc:sldChg chg="del">
        <pc:chgData name="Yi Liu" userId="eb9fa73d484f74de" providerId="LiveId" clId="{46E6D276-9C4D-40FF-8CF8-1D9DA932913A}" dt="2023-09-25T08:07:49.474" v="136" actId="47"/>
        <pc:sldMkLst>
          <pc:docMk/>
          <pc:sldMk cId="1885813090" sldId="512"/>
        </pc:sldMkLst>
      </pc:sldChg>
      <pc:sldChg chg="del">
        <pc:chgData name="Yi Liu" userId="eb9fa73d484f74de" providerId="LiveId" clId="{46E6D276-9C4D-40FF-8CF8-1D9DA932913A}" dt="2023-09-25T08:07:49.474" v="136" actId="47"/>
        <pc:sldMkLst>
          <pc:docMk/>
          <pc:sldMk cId="1315671743" sldId="513"/>
        </pc:sldMkLst>
      </pc:sldChg>
      <pc:sldChg chg="del">
        <pc:chgData name="Yi Liu" userId="eb9fa73d484f74de" providerId="LiveId" clId="{46E6D276-9C4D-40FF-8CF8-1D9DA932913A}" dt="2023-09-25T08:07:49.474" v="136" actId="47"/>
        <pc:sldMkLst>
          <pc:docMk/>
          <pc:sldMk cId="2536734843" sldId="514"/>
        </pc:sldMkLst>
      </pc:sldChg>
      <pc:sldChg chg="del">
        <pc:chgData name="Yi Liu" userId="eb9fa73d484f74de" providerId="LiveId" clId="{46E6D276-9C4D-40FF-8CF8-1D9DA932913A}" dt="2023-09-25T08:07:49.474" v="136" actId="47"/>
        <pc:sldMkLst>
          <pc:docMk/>
          <pc:sldMk cId="2986727541" sldId="515"/>
        </pc:sldMkLst>
      </pc:sldChg>
      <pc:sldChg chg="del">
        <pc:chgData name="Yi Liu" userId="eb9fa73d484f74de" providerId="LiveId" clId="{46E6D276-9C4D-40FF-8CF8-1D9DA932913A}" dt="2023-09-25T08:07:49.474" v="136" actId="47"/>
        <pc:sldMkLst>
          <pc:docMk/>
          <pc:sldMk cId="1140955232" sldId="516"/>
        </pc:sldMkLst>
      </pc:sldChg>
      <pc:sldChg chg="del">
        <pc:chgData name="Yi Liu" userId="eb9fa73d484f74de" providerId="LiveId" clId="{46E6D276-9C4D-40FF-8CF8-1D9DA932913A}" dt="2023-09-25T08:07:49.474" v="136" actId="47"/>
        <pc:sldMkLst>
          <pc:docMk/>
          <pc:sldMk cId="848702545" sldId="517"/>
        </pc:sldMkLst>
      </pc:sldChg>
      <pc:sldChg chg="del">
        <pc:chgData name="Yi Liu" userId="eb9fa73d484f74de" providerId="LiveId" clId="{46E6D276-9C4D-40FF-8CF8-1D9DA932913A}" dt="2023-09-25T08:07:49.474" v="136" actId="47"/>
        <pc:sldMkLst>
          <pc:docMk/>
          <pc:sldMk cId="3557607989" sldId="518"/>
        </pc:sldMkLst>
      </pc:sldChg>
      <pc:sldChg chg="del">
        <pc:chgData name="Yi Liu" userId="eb9fa73d484f74de" providerId="LiveId" clId="{46E6D276-9C4D-40FF-8CF8-1D9DA932913A}" dt="2023-09-25T08:07:49.474" v="136" actId="47"/>
        <pc:sldMkLst>
          <pc:docMk/>
          <pc:sldMk cId="582227481" sldId="519"/>
        </pc:sldMkLst>
      </pc:sldChg>
      <pc:sldChg chg="addSp delSp modSp mod modAnim">
        <pc:chgData name="Yi Liu" userId="eb9fa73d484f74de" providerId="LiveId" clId="{46E6D276-9C4D-40FF-8CF8-1D9DA932913A}" dt="2023-09-25T13:38:40.269" v="2167"/>
        <pc:sldMkLst>
          <pc:docMk/>
          <pc:sldMk cId="3502724731" sldId="520"/>
        </pc:sldMkLst>
        <pc:spChg chg="add del mod">
          <ac:chgData name="Yi Liu" userId="eb9fa73d484f74de" providerId="LiveId" clId="{46E6D276-9C4D-40FF-8CF8-1D9DA932913A}" dt="2023-09-25T13:14:00.814" v="2143"/>
          <ac:spMkLst>
            <pc:docMk/>
            <pc:sldMk cId="3502724731" sldId="520"/>
            <ac:spMk id="12" creationId="{A4068CE8-015C-456F-9484-C9062E6CECD9}"/>
          </ac:spMkLst>
        </pc:spChg>
        <pc:spChg chg="add mod">
          <ac:chgData name="Yi Liu" userId="eb9fa73d484f74de" providerId="LiveId" clId="{46E6D276-9C4D-40FF-8CF8-1D9DA932913A}" dt="2023-09-25T13:18:19.541" v="2160" actId="1076"/>
          <ac:spMkLst>
            <pc:docMk/>
            <pc:sldMk cId="3502724731" sldId="520"/>
            <ac:spMk id="15" creationId="{63429DAA-0D0D-4CF8-92A7-EABB1A685413}"/>
          </ac:spMkLst>
        </pc:spChg>
        <pc:cxnChg chg="add mod">
          <ac:chgData name="Yi Liu" userId="eb9fa73d484f74de" providerId="LiveId" clId="{46E6D276-9C4D-40FF-8CF8-1D9DA932913A}" dt="2023-09-25T13:13:57.192" v="2141" actId="13822"/>
          <ac:cxnSpMkLst>
            <pc:docMk/>
            <pc:sldMk cId="3502724731" sldId="520"/>
            <ac:cxnSpMk id="5" creationId="{5A033EE2-8311-4EB6-B1A4-B9441F3B1AD3}"/>
          </ac:cxnSpMkLst>
        </pc:cxnChg>
        <pc:cxnChg chg="add mod">
          <ac:chgData name="Yi Liu" userId="eb9fa73d484f74de" providerId="LiveId" clId="{46E6D276-9C4D-40FF-8CF8-1D9DA932913A}" dt="2023-09-25T13:14:10.676" v="2146" actId="1076"/>
          <ac:cxnSpMkLst>
            <pc:docMk/>
            <pc:sldMk cId="3502724731" sldId="520"/>
            <ac:cxnSpMk id="13" creationId="{BCEAF1AA-520A-4CA8-86B5-E2EB7548AA86}"/>
          </ac:cxnSpMkLst>
        </pc:cxnChg>
      </pc:sldChg>
      <pc:sldChg chg="addSp delSp modSp mod ord delAnim modAnim">
        <pc:chgData name="Yi Liu" userId="eb9fa73d484f74de" providerId="LiveId" clId="{46E6D276-9C4D-40FF-8CF8-1D9DA932913A}" dt="2023-09-25T13:41:42.739" v="2215"/>
        <pc:sldMkLst>
          <pc:docMk/>
          <pc:sldMk cId="1123882754" sldId="523"/>
        </pc:sldMkLst>
        <pc:spChg chg="mod">
          <ac:chgData name="Yi Liu" userId="eb9fa73d484f74de" providerId="LiveId" clId="{46E6D276-9C4D-40FF-8CF8-1D9DA932913A}" dt="2023-09-25T13:41:15.818" v="2210" actId="207"/>
          <ac:spMkLst>
            <pc:docMk/>
            <pc:sldMk cId="1123882754" sldId="523"/>
            <ac:spMk id="9" creationId="{655B8071-A8F5-4D2C-B3C5-FE3402A2129B}"/>
          </ac:spMkLst>
        </pc:spChg>
        <pc:spChg chg="add del mod">
          <ac:chgData name="Yi Liu" userId="eb9fa73d484f74de" providerId="LiveId" clId="{46E6D276-9C4D-40FF-8CF8-1D9DA932913A}" dt="2023-09-25T13:18:14.007" v="2158" actId="21"/>
          <ac:spMkLst>
            <pc:docMk/>
            <pc:sldMk cId="1123882754" sldId="523"/>
            <ac:spMk id="10" creationId="{E863EA3D-8FD3-448E-8C66-3C1C522DD88A}"/>
          </ac:spMkLst>
        </pc:spChg>
      </pc:sldChg>
      <pc:sldChg chg="delSp mod delAnim modAnim">
        <pc:chgData name="Yi Liu" userId="eb9fa73d484f74de" providerId="LiveId" clId="{46E6D276-9C4D-40FF-8CF8-1D9DA932913A}" dt="2023-09-26T05:17:00.112" v="2321"/>
        <pc:sldMkLst>
          <pc:docMk/>
          <pc:sldMk cId="4106871204" sldId="524"/>
        </pc:sldMkLst>
        <pc:spChg chg="del">
          <ac:chgData name="Yi Liu" userId="eb9fa73d484f74de" providerId="LiveId" clId="{46E6D276-9C4D-40FF-8CF8-1D9DA932913A}" dt="2023-09-25T13:36:35.552" v="2163" actId="478"/>
          <ac:spMkLst>
            <pc:docMk/>
            <pc:sldMk cId="4106871204" sldId="524"/>
            <ac:spMk id="10" creationId="{3FC01C0D-3268-44C1-B644-380DA3414695}"/>
          </ac:spMkLst>
        </pc:spChg>
      </pc:sldChg>
      <pc:sldChg chg="addSp modSp mod modAnim">
        <pc:chgData name="Yi Liu" userId="eb9fa73d484f74de" providerId="LiveId" clId="{46E6D276-9C4D-40FF-8CF8-1D9DA932913A}" dt="2023-09-25T13:17:07.465" v="2155" actId="1076"/>
        <pc:sldMkLst>
          <pc:docMk/>
          <pc:sldMk cId="250147576" sldId="527"/>
        </pc:sldMkLst>
        <pc:spChg chg="add mod">
          <ac:chgData name="Yi Liu" userId="eb9fa73d484f74de" providerId="LiveId" clId="{46E6D276-9C4D-40FF-8CF8-1D9DA932913A}" dt="2023-09-25T13:17:07.465" v="2155" actId="1076"/>
          <ac:spMkLst>
            <pc:docMk/>
            <pc:sldMk cId="250147576" sldId="527"/>
            <ac:spMk id="6" creationId="{E89EA665-9233-4A3D-A68C-C7E82368DB85}"/>
          </ac:spMkLst>
        </pc:spChg>
      </pc:sldChg>
      <pc:sldChg chg="modSp new mod modAnim">
        <pc:chgData name="Yi Liu" userId="eb9fa73d484f74de" providerId="LiveId" clId="{46E6D276-9C4D-40FF-8CF8-1D9DA932913A}" dt="2023-09-25T13:53:43.117" v="2247"/>
        <pc:sldMkLst>
          <pc:docMk/>
          <pc:sldMk cId="763883830" sldId="528"/>
        </pc:sldMkLst>
        <pc:spChg chg="mod">
          <ac:chgData name="Yi Liu" userId="eb9fa73d484f74de" providerId="LiveId" clId="{46E6D276-9C4D-40FF-8CF8-1D9DA932913A}" dt="2023-09-25T11:16:30.060" v="684" actId="20577"/>
          <ac:spMkLst>
            <pc:docMk/>
            <pc:sldMk cId="763883830" sldId="528"/>
            <ac:spMk id="2" creationId="{204639DF-4676-41AB-9AB9-B63AEB01EC0C}"/>
          </ac:spMkLst>
        </pc:spChg>
        <pc:spChg chg="mod">
          <ac:chgData name="Yi Liu" userId="eb9fa73d484f74de" providerId="LiveId" clId="{46E6D276-9C4D-40FF-8CF8-1D9DA932913A}" dt="2023-09-25T11:18:29.183" v="787" actId="20577"/>
          <ac:spMkLst>
            <pc:docMk/>
            <pc:sldMk cId="763883830" sldId="528"/>
            <ac:spMk id="3" creationId="{5980C0E9-C285-4BBC-AE44-BB8E6C3AD7F8}"/>
          </ac:spMkLst>
        </pc:spChg>
      </pc:sldChg>
      <pc:sldChg chg="del">
        <pc:chgData name="Yi Liu" userId="eb9fa73d484f74de" providerId="LiveId" clId="{46E6D276-9C4D-40FF-8CF8-1D9DA932913A}" dt="2023-09-25T08:02:48.095" v="15" actId="47"/>
        <pc:sldMkLst>
          <pc:docMk/>
          <pc:sldMk cId="4106734453" sldId="528"/>
        </pc:sldMkLst>
      </pc:sldChg>
      <pc:sldChg chg="addSp delSp modSp new mod modClrScheme chgLayout">
        <pc:chgData name="Yi Liu" userId="eb9fa73d484f74de" providerId="LiveId" clId="{46E6D276-9C4D-40FF-8CF8-1D9DA932913A}" dt="2023-09-25T09:25:26.590" v="146" actId="20577"/>
        <pc:sldMkLst>
          <pc:docMk/>
          <pc:sldMk cId="385471016" sldId="529"/>
        </pc:sldMkLst>
        <pc:spChg chg="del mod ord">
          <ac:chgData name="Yi Liu" userId="eb9fa73d484f74de" providerId="LiveId" clId="{46E6D276-9C4D-40FF-8CF8-1D9DA932913A}" dt="2023-09-25T09:25:23.851" v="139" actId="700"/>
          <ac:spMkLst>
            <pc:docMk/>
            <pc:sldMk cId="385471016" sldId="529"/>
            <ac:spMk id="2" creationId="{C9E2393E-7041-4809-880A-E043F0ED5362}"/>
          </ac:spMkLst>
        </pc:spChg>
        <pc:spChg chg="del mod ord">
          <ac:chgData name="Yi Liu" userId="eb9fa73d484f74de" providerId="LiveId" clId="{46E6D276-9C4D-40FF-8CF8-1D9DA932913A}" dt="2023-09-25T09:25:23.851" v="139" actId="700"/>
          <ac:spMkLst>
            <pc:docMk/>
            <pc:sldMk cId="385471016" sldId="529"/>
            <ac:spMk id="3" creationId="{80BF2324-BAC8-4B96-AD2E-139418205FD2}"/>
          </ac:spMkLst>
        </pc:spChg>
        <pc:spChg chg="mod ord">
          <ac:chgData name="Yi Liu" userId="eb9fa73d484f74de" providerId="LiveId" clId="{46E6D276-9C4D-40FF-8CF8-1D9DA932913A}" dt="2023-09-25T09:25:23.851" v="139" actId="700"/>
          <ac:spMkLst>
            <pc:docMk/>
            <pc:sldMk cId="385471016" sldId="529"/>
            <ac:spMk id="4" creationId="{5E5955C6-1837-4472-A437-D24488AD6A90}"/>
          </ac:spMkLst>
        </pc:spChg>
        <pc:spChg chg="add mod ord">
          <ac:chgData name="Yi Liu" userId="eb9fa73d484f74de" providerId="LiveId" clId="{46E6D276-9C4D-40FF-8CF8-1D9DA932913A}" dt="2023-09-25T09:25:26.590" v="146" actId="20577"/>
          <ac:spMkLst>
            <pc:docMk/>
            <pc:sldMk cId="385471016" sldId="529"/>
            <ac:spMk id="5" creationId="{CFEA8274-C89F-4479-94F7-A850919C0550}"/>
          </ac:spMkLst>
        </pc:spChg>
        <pc:spChg chg="add mod ord">
          <ac:chgData name="Yi Liu" userId="eb9fa73d484f74de" providerId="LiveId" clId="{46E6D276-9C4D-40FF-8CF8-1D9DA932913A}" dt="2023-09-25T09:25:23.851" v="139" actId="700"/>
          <ac:spMkLst>
            <pc:docMk/>
            <pc:sldMk cId="385471016" sldId="529"/>
            <ac:spMk id="6" creationId="{E8BAF47C-00DB-4F27-80BA-8BCCB4B839A8}"/>
          </ac:spMkLst>
        </pc:spChg>
      </pc:sldChg>
      <pc:sldChg chg="addSp delSp modSp new mod modClrScheme modAnim chgLayout">
        <pc:chgData name="Yi Liu" userId="eb9fa73d484f74de" providerId="LiveId" clId="{46E6D276-9C4D-40FF-8CF8-1D9DA932913A}" dt="2023-09-25T13:48:11.734" v="2221"/>
        <pc:sldMkLst>
          <pc:docMk/>
          <pc:sldMk cId="411141432" sldId="530"/>
        </pc:sldMkLst>
        <pc:spChg chg="del mod ord">
          <ac:chgData name="Yi Liu" userId="eb9fa73d484f74de" providerId="LiveId" clId="{46E6D276-9C4D-40FF-8CF8-1D9DA932913A}" dt="2023-09-25T10:31:56.043" v="148" actId="700"/>
          <ac:spMkLst>
            <pc:docMk/>
            <pc:sldMk cId="411141432" sldId="530"/>
            <ac:spMk id="2" creationId="{BF424709-EE87-480C-889F-2792AD568E30}"/>
          </ac:spMkLst>
        </pc:spChg>
        <pc:spChg chg="del mod ord">
          <ac:chgData name="Yi Liu" userId="eb9fa73d484f74de" providerId="LiveId" clId="{46E6D276-9C4D-40FF-8CF8-1D9DA932913A}" dt="2023-09-25T10:31:56.043" v="148" actId="700"/>
          <ac:spMkLst>
            <pc:docMk/>
            <pc:sldMk cId="411141432" sldId="530"/>
            <ac:spMk id="3" creationId="{C74F44F8-C7B0-4038-BF74-FEFD95C43FC6}"/>
          </ac:spMkLst>
        </pc:spChg>
        <pc:spChg chg="mod ord">
          <ac:chgData name="Yi Liu" userId="eb9fa73d484f74de" providerId="LiveId" clId="{46E6D276-9C4D-40FF-8CF8-1D9DA932913A}" dt="2023-09-25T10:31:56.043" v="148" actId="700"/>
          <ac:spMkLst>
            <pc:docMk/>
            <pc:sldMk cId="411141432" sldId="530"/>
            <ac:spMk id="4" creationId="{01B6FE39-35BD-45A6-B955-D4C0C7800CFC}"/>
          </ac:spMkLst>
        </pc:spChg>
        <pc:spChg chg="add mod ord">
          <ac:chgData name="Yi Liu" userId="eb9fa73d484f74de" providerId="LiveId" clId="{46E6D276-9C4D-40FF-8CF8-1D9DA932913A}" dt="2023-09-25T10:38:03.281" v="262" actId="20577"/>
          <ac:spMkLst>
            <pc:docMk/>
            <pc:sldMk cId="411141432" sldId="530"/>
            <ac:spMk id="5" creationId="{7E179852-854D-49DE-9197-37D2C47CFE03}"/>
          </ac:spMkLst>
        </pc:spChg>
        <pc:spChg chg="add mod ord">
          <ac:chgData name="Yi Liu" userId="eb9fa73d484f74de" providerId="LiveId" clId="{46E6D276-9C4D-40FF-8CF8-1D9DA932913A}" dt="2023-09-25T10:32:41.518" v="220" actId="5793"/>
          <ac:spMkLst>
            <pc:docMk/>
            <pc:sldMk cId="411141432" sldId="530"/>
            <ac:spMk id="6" creationId="{A40F8E99-05C9-49FF-8F19-D02C429EB87B}"/>
          </ac:spMkLst>
        </pc:spChg>
        <pc:spChg chg="add mod">
          <ac:chgData name="Yi Liu" userId="eb9fa73d484f74de" providerId="LiveId" clId="{46E6D276-9C4D-40FF-8CF8-1D9DA932913A}" dt="2023-09-25T10:33:46.571" v="230" actId="1076"/>
          <ac:spMkLst>
            <pc:docMk/>
            <pc:sldMk cId="411141432" sldId="530"/>
            <ac:spMk id="7" creationId="{4F28F1E7-D967-41EA-AF0E-D2F980A11C57}"/>
          </ac:spMkLst>
        </pc:spChg>
        <pc:spChg chg="add mod">
          <ac:chgData name="Yi Liu" userId="eb9fa73d484f74de" providerId="LiveId" clId="{46E6D276-9C4D-40FF-8CF8-1D9DA932913A}" dt="2023-09-25T10:33:43.842" v="229" actId="14100"/>
          <ac:spMkLst>
            <pc:docMk/>
            <pc:sldMk cId="411141432" sldId="530"/>
            <ac:spMk id="8" creationId="{DCF5183D-74A0-42D7-BDA8-B6F1F1931743}"/>
          </ac:spMkLst>
        </pc:spChg>
        <pc:spChg chg="add mod">
          <ac:chgData name="Yi Liu" userId="eb9fa73d484f74de" providerId="LiveId" clId="{46E6D276-9C4D-40FF-8CF8-1D9DA932913A}" dt="2023-09-25T10:33:19.602" v="226" actId="1076"/>
          <ac:spMkLst>
            <pc:docMk/>
            <pc:sldMk cId="411141432" sldId="530"/>
            <ac:spMk id="9" creationId="{0E46F54F-856B-49D3-B632-406352DA8C77}"/>
          </ac:spMkLst>
        </pc:spChg>
      </pc:sldChg>
      <pc:sldChg chg="addSp modSp new mod modAnim">
        <pc:chgData name="Yi Liu" userId="eb9fa73d484f74de" providerId="LiveId" clId="{46E6D276-9C4D-40FF-8CF8-1D9DA932913A}" dt="2023-09-25T10:39:11.939" v="273" actId="1076"/>
        <pc:sldMkLst>
          <pc:docMk/>
          <pc:sldMk cId="3056052440" sldId="531"/>
        </pc:sldMkLst>
        <pc:spChg chg="mod">
          <ac:chgData name="Yi Liu" userId="eb9fa73d484f74de" providerId="LiveId" clId="{46E6D276-9C4D-40FF-8CF8-1D9DA932913A}" dt="2023-09-25T10:38:06.179" v="263" actId="20577"/>
          <ac:spMkLst>
            <pc:docMk/>
            <pc:sldMk cId="3056052440" sldId="531"/>
            <ac:spMk id="2" creationId="{7AFF13C0-5ADC-493E-BA58-DF18C1D7F61C}"/>
          </ac:spMkLst>
        </pc:spChg>
        <pc:spChg chg="mod">
          <ac:chgData name="Yi Liu" userId="eb9fa73d484f74de" providerId="LiveId" clId="{46E6D276-9C4D-40FF-8CF8-1D9DA932913A}" dt="2023-09-25T10:38:21.958" v="264"/>
          <ac:spMkLst>
            <pc:docMk/>
            <pc:sldMk cId="3056052440" sldId="531"/>
            <ac:spMk id="3" creationId="{781FD90B-31EC-4B0F-A3AE-D0902766EA53}"/>
          </ac:spMkLst>
        </pc:spChg>
        <pc:spChg chg="add mod">
          <ac:chgData name="Yi Liu" userId="eb9fa73d484f74de" providerId="LiveId" clId="{46E6D276-9C4D-40FF-8CF8-1D9DA932913A}" dt="2023-09-25T10:39:07.321" v="272" actId="1076"/>
          <ac:spMkLst>
            <pc:docMk/>
            <pc:sldMk cId="3056052440" sldId="531"/>
            <ac:spMk id="5" creationId="{2F590215-69FA-4CBE-AE1D-B3B40686ABF6}"/>
          </ac:spMkLst>
        </pc:spChg>
        <pc:spChg chg="add mod">
          <ac:chgData name="Yi Liu" userId="eb9fa73d484f74de" providerId="LiveId" clId="{46E6D276-9C4D-40FF-8CF8-1D9DA932913A}" dt="2023-09-25T10:38:49.918" v="269" actId="2711"/>
          <ac:spMkLst>
            <pc:docMk/>
            <pc:sldMk cId="3056052440" sldId="531"/>
            <ac:spMk id="6" creationId="{69CCA31C-AB1D-4D39-A993-79045B0EA7B1}"/>
          </ac:spMkLst>
        </pc:spChg>
        <pc:spChg chg="add mod">
          <ac:chgData name="Yi Liu" userId="eb9fa73d484f74de" providerId="LiveId" clId="{46E6D276-9C4D-40FF-8CF8-1D9DA932913A}" dt="2023-09-25T10:39:11.939" v="273" actId="1076"/>
          <ac:spMkLst>
            <pc:docMk/>
            <pc:sldMk cId="3056052440" sldId="531"/>
            <ac:spMk id="7" creationId="{6BE32DDA-D626-465A-8EF1-FBE11D66DD89}"/>
          </ac:spMkLst>
        </pc:spChg>
      </pc:sldChg>
      <pc:sldChg chg="addSp modSp new mod">
        <pc:chgData name="Yi Liu" userId="eb9fa73d484f74de" providerId="LiveId" clId="{46E6D276-9C4D-40FF-8CF8-1D9DA932913A}" dt="2023-09-25T10:42:03.520" v="391" actId="1076"/>
        <pc:sldMkLst>
          <pc:docMk/>
          <pc:sldMk cId="203959448" sldId="532"/>
        </pc:sldMkLst>
        <pc:spChg chg="mod">
          <ac:chgData name="Yi Liu" userId="eb9fa73d484f74de" providerId="LiveId" clId="{46E6D276-9C4D-40FF-8CF8-1D9DA932913A}" dt="2023-09-25T10:39:45.987" v="295" actId="20577"/>
          <ac:spMkLst>
            <pc:docMk/>
            <pc:sldMk cId="203959448" sldId="532"/>
            <ac:spMk id="2" creationId="{6A337849-1E65-4426-B9CB-D5ECFC5D6298}"/>
          </ac:spMkLst>
        </pc:spChg>
        <pc:spChg chg="mod">
          <ac:chgData name="Yi Liu" userId="eb9fa73d484f74de" providerId="LiveId" clId="{46E6D276-9C4D-40FF-8CF8-1D9DA932913A}" dt="2023-09-25T10:40:54.758" v="383"/>
          <ac:spMkLst>
            <pc:docMk/>
            <pc:sldMk cId="203959448" sldId="532"/>
            <ac:spMk id="3" creationId="{3A79E60E-3147-4A98-B056-B9C34296826B}"/>
          </ac:spMkLst>
        </pc:spChg>
        <pc:spChg chg="add mod">
          <ac:chgData name="Yi Liu" userId="eb9fa73d484f74de" providerId="LiveId" clId="{46E6D276-9C4D-40FF-8CF8-1D9DA932913A}" dt="2023-09-25T10:42:03.520" v="391" actId="1076"/>
          <ac:spMkLst>
            <pc:docMk/>
            <pc:sldMk cId="203959448" sldId="532"/>
            <ac:spMk id="5" creationId="{9E1F1352-3E2A-498C-BA0A-985350474238}"/>
          </ac:spMkLst>
        </pc:spChg>
        <pc:spChg chg="add mod">
          <ac:chgData name="Yi Liu" userId="eb9fa73d484f74de" providerId="LiveId" clId="{46E6D276-9C4D-40FF-8CF8-1D9DA932913A}" dt="2023-09-25T10:42:03.520" v="391" actId="1076"/>
          <ac:spMkLst>
            <pc:docMk/>
            <pc:sldMk cId="203959448" sldId="532"/>
            <ac:spMk id="6" creationId="{22AABF98-DEEA-422A-A3D6-9C5E890F31F7}"/>
          </ac:spMkLst>
        </pc:spChg>
      </pc:sldChg>
      <pc:sldChg chg="addSp delSp modSp new mod">
        <pc:chgData name="Yi Liu" userId="eb9fa73d484f74de" providerId="LiveId" clId="{46E6D276-9C4D-40FF-8CF8-1D9DA932913A}" dt="2023-09-25T10:45:24.400" v="474" actId="20577"/>
        <pc:sldMkLst>
          <pc:docMk/>
          <pc:sldMk cId="3692131275" sldId="533"/>
        </pc:sldMkLst>
        <pc:spChg chg="mod">
          <ac:chgData name="Yi Liu" userId="eb9fa73d484f74de" providerId="LiveId" clId="{46E6D276-9C4D-40FF-8CF8-1D9DA932913A}" dt="2023-09-25T10:42:47.393" v="393"/>
          <ac:spMkLst>
            <pc:docMk/>
            <pc:sldMk cId="3692131275" sldId="533"/>
            <ac:spMk id="2" creationId="{5840AD5D-0AFC-403A-BECD-01AB9CB593F7}"/>
          </ac:spMkLst>
        </pc:spChg>
        <pc:spChg chg="del">
          <ac:chgData name="Yi Liu" userId="eb9fa73d484f74de" providerId="LiveId" clId="{46E6D276-9C4D-40FF-8CF8-1D9DA932913A}" dt="2023-09-25T10:43:09.877" v="394" actId="478"/>
          <ac:spMkLst>
            <pc:docMk/>
            <pc:sldMk cId="3692131275" sldId="533"/>
            <ac:spMk id="3" creationId="{31169194-C16E-4E44-A1F4-6E9A3910372B}"/>
          </ac:spMkLst>
        </pc:spChg>
        <pc:spChg chg="add mod">
          <ac:chgData name="Yi Liu" userId="eb9fa73d484f74de" providerId="LiveId" clId="{46E6D276-9C4D-40FF-8CF8-1D9DA932913A}" dt="2023-09-25T10:45:24.400" v="474" actId="20577"/>
          <ac:spMkLst>
            <pc:docMk/>
            <pc:sldMk cId="3692131275" sldId="533"/>
            <ac:spMk id="5" creationId="{8068004F-8FD7-4362-A678-3E108CEC6FC8}"/>
          </ac:spMkLst>
        </pc:spChg>
      </pc:sldChg>
      <pc:sldChg chg="addSp delSp modSp new mod">
        <pc:chgData name="Yi Liu" userId="eb9fa73d484f74de" providerId="LiveId" clId="{46E6D276-9C4D-40FF-8CF8-1D9DA932913A}" dt="2023-09-25T10:45:54.517" v="525" actId="20577"/>
        <pc:sldMkLst>
          <pc:docMk/>
          <pc:sldMk cId="319663069" sldId="534"/>
        </pc:sldMkLst>
        <pc:spChg chg="mod">
          <ac:chgData name="Yi Liu" userId="eb9fa73d484f74de" providerId="LiveId" clId="{46E6D276-9C4D-40FF-8CF8-1D9DA932913A}" dt="2023-09-25T10:43:53.751" v="405" actId="20577"/>
          <ac:spMkLst>
            <pc:docMk/>
            <pc:sldMk cId="319663069" sldId="534"/>
            <ac:spMk id="2" creationId="{1918A0B6-58D9-44E7-AC9A-DB846660F78E}"/>
          </ac:spMkLst>
        </pc:spChg>
        <pc:spChg chg="del">
          <ac:chgData name="Yi Liu" userId="eb9fa73d484f74de" providerId="LiveId" clId="{46E6D276-9C4D-40FF-8CF8-1D9DA932913A}" dt="2023-09-25T10:44:03.519" v="406" actId="478"/>
          <ac:spMkLst>
            <pc:docMk/>
            <pc:sldMk cId="319663069" sldId="534"/>
            <ac:spMk id="3" creationId="{6DC3605E-3958-4A40-9F8E-C55079766A5D}"/>
          </ac:spMkLst>
        </pc:spChg>
        <pc:spChg chg="add mod">
          <ac:chgData name="Yi Liu" userId="eb9fa73d484f74de" providerId="LiveId" clId="{46E6D276-9C4D-40FF-8CF8-1D9DA932913A}" dt="2023-09-25T10:45:54.517" v="525" actId="20577"/>
          <ac:spMkLst>
            <pc:docMk/>
            <pc:sldMk cId="319663069" sldId="534"/>
            <ac:spMk id="5" creationId="{3FBF8208-9523-4333-A798-130E84344183}"/>
          </ac:spMkLst>
        </pc:spChg>
      </pc:sldChg>
      <pc:sldChg chg="addSp delSp modSp add mod">
        <pc:chgData name="Yi Liu" userId="eb9fa73d484f74de" providerId="LiveId" clId="{46E6D276-9C4D-40FF-8CF8-1D9DA932913A}" dt="2023-09-26T05:23:54.711" v="2323" actId="20577"/>
        <pc:sldMkLst>
          <pc:docMk/>
          <pc:sldMk cId="1523317769" sldId="535"/>
        </pc:sldMkLst>
        <pc:spChg chg="mod">
          <ac:chgData name="Yi Liu" userId="eb9fa73d484f74de" providerId="LiveId" clId="{46E6D276-9C4D-40FF-8CF8-1D9DA932913A}" dt="2023-09-26T05:23:54.711" v="2323" actId="20577"/>
          <ac:spMkLst>
            <pc:docMk/>
            <pc:sldMk cId="1523317769" sldId="535"/>
            <ac:spMk id="2" creationId="{1918A0B6-58D9-44E7-AC9A-DB846660F78E}"/>
          </ac:spMkLst>
        </pc:spChg>
        <pc:spChg chg="add mod">
          <ac:chgData name="Yi Liu" userId="eb9fa73d484f74de" providerId="LiveId" clId="{46E6D276-9C4D-40FF-8CF8-1D9DA932913A}" dt="2023-09-25T10:48:15.376" v="551" actId="207"/>
          <ac:spMkLst>
            <pc:docMk/>
            <pc:sldMk cId="1523317769" sldId="535"/>
            <ac:spMk id="3" creationId="{01E20756-6369-49F0-93D8-333660A9D617}"/>
          </ac:spMkLst>
        </pc:spChg>
        <pc:spChg chg="del">
          <ac:chgData name="Yi Liu" userId="eb9fa73d484f74de" providerId="LiveId" clId="{46E6D276-9C4D-40FF-8CF8-1D9DA932913A}" dt="2023-09-25T10:46:15.255" v="527" actId="478"/>
          <ac:spMkLst>
            <pc:docMk/>
            <pc:sldMk cId="1523317769" sldId="535"/>
            <ac:spMk id="5" creationId="{3FBF8208-9523-4333-A798-130E84344183}"/>
          </ac:spMkLst>
        </pc:spChg>
        <pc:spChg chg="add mod">
          <ac:chgData name="Yi Liu" userId="eb9fa73d484f74de" providerId="LiveId" clId="{46E6D276-9C4D-40FF-8CF8-1D9DA932913A}" dt="2023-09-25T10:47:21.665" v="540" actId="1076"/>
          <ac:spMkLst>
            <pc:docMk/>
            <pc:sldMk cId="1523317769" sldId="535"/>
            <ac:spMk id="6" creationId="{633A0C71-1FF7-42D8-9CC3-A8877AFF5C31}"/>
          </ac:spMkLst>
        </pc:spChg>
        <pc:spChg chg="add mod">
          <ac:chgData name="Yi Liu" userId="eb9fa73d484f74de" providerId="LiveId" clId="{46E6D276-9C4D-40FF-8CF8-1D9DA932913A}" dt="2023-09-25T10:47:50.315" v="548" actId="14100"/>
          <ac:spMkLst>
            <pc:docMk/>
            <pc:sldMk cId="1523317769" sldId="535"/>
            <ac:spMk id="7" creationId="{27405333-68A2-4395-8A72-A092166F7EEE}"/>
          </ac:spMkLst>
        </pc:spChg>
        <pc:spChg chg="add mod">
          <ac:chgData name="Yi Liu" userId="eb9fa73d484f74de" providerId="LiveId" clId="{46E6D276-9C4D-40FF-8CF8-1D9DA932913A}" dt="2023-09-25T10:47:45.571" v="546" actId="1076"/>
          <ac:spMkLst>
            <pc:docMk/>
            <pc:sldMk cId="1523317769" sldId="535"/>
            <ac:spMk id="8" creationId="{B2FBF8F8-D4D6-4300-A346-465D9F9F7E9B}"/>
          </ac:spMkLst>
        </pc:spChg>
        <pc:spChg chg="add del mod">
          <ac:chgData name="Yi Liu" userId="eb9fa73d484f74de" providerId="LiveId" clId="{46E6D276-9C4D-40FF-8CF8-1D9DA932913A}" dt="2023-09-25T10:47:13.956" v="538" actId="478"/>
          <ac:spMkLst>
            <pc:docMk/>
            <pc:sldMk cId="1523317769" sldId="535"/>
            <ac:spMk id="9" creationId="{F8FB52C4-4042-4741-81F6-EB507C3E02FF}"/>
          </ac:spMkLst>
        </pc:spChg>
        <pc:spChg chg="add del mod">
          <ac:chgData name="Yi Liu" userId="eb9fa73d484f74de" providerId="LiveId" clId="{46E6D276-9C4D-40FF-8CF8-1D9DA932913A}" dt="2023-09-25T10:47:17.634" v="539" actId="478"/>
          <ac:spMkLst>
            <pc:docMk/>
            <pc:sldMk cId="1523317769" sldId="535"/>
            <ac:spMk id="10" creationId="{7DF3C79E-71CA-4CC1-94AE-9AABAD30AB24}"/>
          </ac:spMkLst>
        </pc:spChg>
        <pc:spChg chg="add mod">
          <ac:chgData name="Yi Liu" userId="eb9fa73d484f74de" providerId="LiveId" clId="{46E6D276-9C4D-40FF-8CF8-1D9DA932913A}" dt="2023-09-25T10:48:34.314" v="556" actId="14100"/>
          <ac:spMkLst>
            <pc:docMk/>
            <pc:sldMk cId="1523317769" sldId="535"/>
            <ac:spMk id="11" creationId="{F2005953-8A46-4244-A50D-4928BA56F9E0}"/>
          </ac:spMkLst>
        </pc:spChg>
      </pc:sldChg>
      <pc:sldChg chg="modSp new mod modAnim">
        <pc:chgData name="Yi Liu" userId="eb9fa73d484f74de" providerId="LiveId" clId="{46E6D276-9C4D-40FF-8CF8-1D9DA932913A}" dt="2023-09-26T05:25:06.333" v="2325" actId="20577"/>
        <pc:sldMkLst>
          <pc:docMk/>
          <pc:sldMk cId="1190245476" sldId="536"/>
        </pc:sldMkLst>
        <pc:spChg chg="mod">
          <ac:chgData name="Yi Liu" userId="eb9fa73d484f74de" providerId="LiveId" clId="{46E6D276-9C4D-40FF-8CF8-1D9DA932913A}" dt="2023-09-25T10:49:02.711" v="591" actId="20577"/>
          <ac:spMkLst>
            <pc:docMk/>
            <pc:sldMk cId="1190245476" sldId="536"/>
            <ac:spMk id="2" creationId="{4AC40BB8-CDC5-4758-9C8A-4634FC3D52BB}"/>
          </ac:spMkLst>
        </pc:spChg>
        <pc:spChg chg="mod">
          <ac:chgData name="Yi Liu" userId="eb9fa73d484f74de" providerId="LiveId" clId="{46E6D276-9C4D-40FF-8CF8-1D9DA932913A}" dt="2023-09-26T05:25:06.333" v="2325" actId="20577"/>
          <ac:spMkLst>
            <pc:docMk/>
            <pc:sldMk cId="1190245476" sldId="536"/>
            <ac:spMk id="3" creationId="{F4D72C0F-8D6C-4C1F-9365-5471FDE3684D}"/>
          </ac:spMkLst>
        </pc:spChg>
      </pc:sldChg>
      <pc:sldChg chg="addSp delSp modSp new mod modClrScheme chgLayout">
        <pc:chgData name="Yi Liu" userId="eb9fa73d484f74de" providerId="LiveId" clId="{46E6D276-9C4D-40FF-8CF8-1D9DA932913A}" dt="2023-09-25T11:15:50.668" v="652" actId="20577"/>
        <pc:sldMkLst>
          <pc:docMk/>
          <pc:sldMk cId="3389864568" sldId="537"/>
        </pc:sldMkLst>
        <pc:spChg chg="del mod ord">
          <ac:chgData name="Yi Liu" userId="eb9fa73d484f74de" providerId="LiveId" clId="{46E6D276-9C4D-40FF-8CF8-1D9DA932913A}" dt="2023-09-25T11:15:47.803" v="635" actId="700"/>
          <ac:spMkLst>
            <pc:docMk/>
            <pc:sldMk cId="3389864568" sldId="537"/>
            <ac:spMk id="2" creationId="{A6D1021F-F554-4DC2-B01E-0E135E00ACD1}"/>
          </ac:spMkLst>
        </pc:spChg>
        <pc:spChg chg="del mod ord">
          <ac:chgData name="Yi Liu" userId="eb9fa73d484f74de" providerId="LiveId" clId="{46E6D276-9C4D-40FF-8CF8-1D9DA932913A}" dt="2023-09-25T11:15:47.803" v="635" actId="700"/>
          <ac:spMkLst>
            <pc:docMk/>
            <pc:sldMk cId="3389864568" sldId="537"/>
            <ac:spMk id="3" creationId="{516ACD8D-E5D0-4D54-BC88-034E5D1CA21F}"/>
          </ac:spMkLst>
        </pc:spChg>
        <pc:spChg chg="mod ord">
          <ac:chgData name="Yi Liu" userId="eb9fa73d484f74de" providerId="LiveId" clId="{46E6D276-9C4D-40FF-8CF8-1D9DA932913A}" dt="2023-09-25T11:15:47.803" v="635" actId="700"/>
          <ac:spMkLst>
            <pc:docMk/>
            <pc:sldMk cId="3389864568" sldId="537"/>
            <ac:spMk id="4" creationId="{8D56A058-BED5-4A92-AF72-9A801F5D9907}"/>
          </ac:spMkLst>
        </pc:spChg>
        <pc:spChg chg="add mod ord">
          <ac:chgData name="Yi Liu" userId="eb9fa73d484f74de" providerId="LiveId" clId="{46E6D276-9C4D-40FF-8CF8-1D9DA932913A}" dt="2023-09-25T11:15:50.668" v="652" actId="20577"/>
          <ac:spMkLst>
            <pc:docMk/>
            <pc:sldMk cId="3389864568" sldId="537"/>
            <ac:spMk id="5" creationId="{885B7961-1CD7-4ABC-80C9-F2E7BCF333F5}"/>
          </ac:spMkLst>
        </pc:spChg>
        <pc:spChg chg="add mod ord">
          <ac:chgData name="Yi Liu" userId="eb9fa73d484f74de" providerId="LiveId" clId="{46E6D276-9C4D-40FF-8CF8-1D9DA932913A}" dt="2023-09-25T11:15:47.803" v="635" actId="700"/>
          <ac:spMkLst>
            <pc:docMk/>
            <pc:sldMk cId="3389864568" sldId="537"/>
            <ac:spMk id="6" creationId="{52BDB088-6952-444D-AB8E-D9B332204560}"/>
          </ac:spMkLst>
        </pc:spChg>
      </pc:sldChg>
      <pc:sldChg chg="addSp modSp new mod modAnim">
        <pc:chgData name="Yi Liu" userId="eb9fa73d484f74de" providerId="LiveId" clId="{46E6D276-9C4D-40FF-8CF8-1D9DA932913A}" dt="2023-09-25T13:53:37.406" v="2246"/>
        <pc:sldMkLst>
          <pc:docMk/>
          <pc:sldMk cId="3272303966" sldId="538"/>
        </pc:sldMkLst>
        <pc:spChg chg="mod">
          <ac:chgData name="Yi Liu" userId="eb9fa73d484f74de" providerId="LiveId" clId="{46E6D276-9C4D-40FF-8CF8-1D9DA932913A}" dt="2023-09-25T11:18:44.809" v="815" actId="20577"/>
          <ac:spMkLst>
            <pc:docMk/>
            <pc:sldMk cId="3272303966" sldId="538"/>
            <ac:spMk id="2" creationId="{93345421-9EFD-4EFF-9D6B-0026930BA77C}"/>
          </ac:spMkLst>
        </pc:spChg>
        <pc:spChg chg="mod">
          <ac:chgData name="Yi Liu" userId="eb9fa73d484f74de" providerId="LiveId" clId="{46E6D276-9C4D-40FF-8CF8-1D9DA932913A}" dt="2023-09-25T11:19:11.417" v="819" actId="20577"/>
          <ac:spMkLst>
            <pc:docMk/>
            <pc:sldMk cId="3272303966" sldId="538"/>
            <ac:spMk id="3" creationId="{D95E1B2C-0D3E-48D3-928B-E000B54ADF88}"/>
          </ac:spMkLst>
        </pc:spChg>
        <pc:spChg chg="add mod">
          <ac:chgData name="Yi Liu" userId="eb9fa73d484f74de" providerId="LiveId" clId="{46E6D276-9C4D-40FF-8CF8-1D9DA932913A}" dt="2023-09-25T11:19:28.847" v="822" actId="1076"/>
          <ac:spMkLst>
            <pc:docMk/>
            <pc:sldMk cId="3272303966" sldId="538"/>
            <ac:spMk id="5" creationId="{01DD6979-4852-4E19-AA44-E276B6A1F08F}"/>
          </ac:spMkLst>
        </pc:spChg>
        <pc:spChg chg="add mod">
          <ac:chgData name="Yi Liu" userId="eb9fa73d484f74de" providerId="LiveId" clId="{46E6D276-9C4D-40FF-8CF8-1D9DA932913A}" dt="2023-09-25T11:20:08.067" v="863" actId="1076"/>
          <ac:spMkLst>
            <pc:docMk/>
            <pc:sldMk cId="3272303966" sldId="538"/>
            <ac:spMk id="6" creationId="{389AB671-8ABE-4BD6-8E2B-D1FC344FAA59}"/>
          </ac:spMkLst>
        </pc:spChg>
        <pc:cxnChg chg="add mod">
          <ac:chgData name="Yi Liu" userId="eb9fa73d484f74de" providerId="LiveId" clId="{46E6D276-9C4D-40FF-8CF8-1D9DA932913A}" dt="2023-09-25T11:20:23.357" v="865" actId="13822"/>
          <ac:cxnSpMkLst>
            <pc:docMk/>
            <pc:sldMk cId="3272303966" sldId="538"/>
            <ac:cxnSpMk id="8" creationId="{038DB7C8-DB90-4702-81A8-5D09C0DF4124}"/>
          </ac:cxnSpMkLst>
        </pc:cxnChg>
      </pc:sldChg>
      <pc:sldChg chg="addSp delSp modSp add mod modAnim">
        <pc:chgData name="Yi Liu" userId="eb9fa73d484f74de" providerId="LiveId" clId="{46E6D276-9C4D-40FF-8CF8-1D9DA932913A}" dt="2023-09-25T14:07:34.005" v="2263" actId="20577"/>
        <pc:sldMkLst>
          <pc:docMk/>
          <pc:sldMk cId="1656652120" sldId="539"/>
        </pc:sldMkLst>
        <pc:spChg chg="mod">
          <ac:chgData name="Yi Liu" userId="eb9fa73d484f74de" providerId="LiveId" clId="{46E6D276-9C4D-40FF-8CF8-1D9DA932913A}" dt="2023-09-25T11:20:42.629" v="874" actId="20577"/>
          <ac:spMkLst>
            <pc:docMk/>
            <pc:sldMk cId="1656652120" sldId="539"/>
            <ac:spMk id="2" creationId="{93345421-9EFD-4EFF-9D6B-0026930BA77C}"/>
          </ac:spMkLst>
        </pc:spChg>
        <pc:spChg chg="mod">
          <ac:chgData name="Yi Liu" userId="eb9fa73d484f74de" providerId="LiveId" clId="{46E6D276-9C4D-40FF-8CF8-1D9DA932913A}" dt="2023-09-25T11:20:52.166" v="899" actId="20577"/>
          <ac:spMkLst>
            <pc:docMk/>
            <pc:sldMk cId="1656652120" sldId="539"/>
            <ac:spMk id="3" creationId="{D95E1B2C-0D3E-48D3-928B-E000B54ADF88}"/>
          </ac:spMkLst>
        </pc:spChg>
        <pc:spChg chg="del">
          <ac:chgData name="Yi Liu" userId="eb9fa73d484f74de" providerId="LiveId" clId="{46E6D276-9C4D-40FF-8CF8-1D9DA932913A}" dt="2023-09-25T11:21:03.093" v="900" actId="478"/>
          <ac:spMkLst>
            <pc:docMk/>
            <pc:sldMk cId="1656652120" sldId="539"/>
            <ac:spMk id="5" creationId="{01DD6979-4852-4E19-AA44-E276B6A1F08F}"/>
          </ac:spMkLst>
        </pc:spChg>
        <pc:spChg chg="mod">
          <ac:chgData name="Yi Liu" userId="eb9fa73d484f74de" providerId="LiveId" clId="{46E6D276-9C4D-40FF-8CF8-1D9DA932913A}" dt="2023-09-25T14:07:34.005" v="2263" actId="20577"/>
          <ac:spMkLst>
            <pc:docMk/>
            <pc:sldMk cId="1656652120" sldId="539"/>
            <ac:spMk id="6" creationId="{389AB671-8ABE-4BD6-8E2B-D1FC344FAA59}"/>
          </ac:spMkLst>
        </pc:spChg>
        <pc:spChg chg="add mod">
          <ac:chgData name="Yi Liu" userId="eb9fa73d484f74de" providerId="LiveId" clId="{46E6D276-9C4D-40FF-8CF8-1D9DA932913A}" dt="2023-09-25T11:21:16.973" v="903" actId="2711"/>
          <ac:spMkLst>
            <pc:docMk/>
            <pc:sldMk cId="1656652120" sldId="539"/>
            <ac:spMk id="9" creationId="{9DB60A99-96BC-4C1E-8086-CFBCE0425459}"/>
          </ac:spMkLst>
        </pc:spChg>
        <pc:spChg chg="add mod">
          <ac:chgData name="Yi Liu" userId="eb9fa73d484f74de" providerId="LiveId" clId="{46E6D276-9C4D-40FF-8CF8-1D9DA932913A}" dt="2023-09-25T11:22:34.484" v="909" actId="1076"/>
          <ac:spMkLst>
            <pc:docMk/>
            <pc:sldMk cId="1656652120" sldId="539"/>
            <ac:spMk id="10" creationId="{838B5D17-A182-41BA-9C69-E53FC0DF12A2}"/>
          </ac:spMkLst>
        </pc:spChg>
        <pc:cxnChg chg="mod">
          <ac:chgData name="Yi Liu" userId="eb9fa73d484f74de" providerId="LiveId" clId="{46E6D276-9C4D-40FF-8CF8-1D9DA932913A}" dt="2023-09-25T11:22:25.787" v="908" actId="14100"/>
          <ac:cxnSpMkLst>
            <pc:docMk/>
            <pc:sldMk cId="1656652120" sldId="539"/>
            <ac:cxnSpMk id="8" creationId="{038DB7C8-DB90-4702-81A8-5D09C0DF4124}"/>
          </ac:cxnSpMkLst>
        </pc:cxnChg>
      </pc:sldChg>
      <pc:sldChg chg="addSp delSp modSp new mod">
        <pc:chgData name="Yi Liu" userId="eb9fa73d484f74de" providerId="LiveId" clId="{46E6D276-9C4D-40FF-8CF8-1D9DA932913A}" dt="2023-09-25T11:25:07.438" v="942" actId="1076"/>
        <pc:sldMkLst>
          <pc:docMk/>
          <pc:sldMk cId="1056659306" sldId="540"/>
        </pc:sldMkLst>
        <pc:spChg chg="mod">
          <ac:chgData name="Yi Liu" userId="eb9fa73d484f74de" providerId="LiveId" clId="{46E6D276-9C4D-40FF-8CF8-1D9DA932913A}" dt="2023-09-25T11:22:47.892" v="938" actId="20577"/>
          <ac:spMkLst>
            <pc:docMk/>
            <pc:sldMk cId="1056659306" sldId="540"/>
            <ac:spMk id="2" creationId="{07B70674-304B-4A0C-ACB6-2AAAB21C2C34}"/>
          </ac:spMkLst>
        </pc:spChg>
        <pc:spChg chg="del">
          <ac:chgData name="Yi Liu" userId="eb9fa73d484f74de" providerId="LiveId" clId="{46E6D276-9C4D-40FF-8CF8-1D9DA932913A}" dt="2023-09-25T11:24:57.481" v="939" actId="478"/>
          <ac:spMkLst>
            <pc:docMk/>
            <pc:sldMk cId="1056659306" sldId="540"/>
            <ac:spMk id="3" creationId="{E319AD31-ADDC-473A-ACF5-2CC48A41292C}"/>
          </ac:spMkLst>
        </pc:spChg>
        <pc:spChg chg="add mod">
          <ac:chgData name="Yi Liu" userId="eb9fa73d484f74de" providerId="LiveId" clId="{46E6D276-9C4D-40FF-8CF8-1D9DA932913A}" dt="2023-09-25T11:25:07.438" v="942" actId="1076"/>
          <ac:spMkLst>
            <pc:docMk/>
            <pc:sldMk cId="1056659306" sldId="540"/>
            <ac:spMk id="5" creationId="{78CAEC9A-8A3E-45BB-A2EC-A1C6F2C16541}"/>
          </ac:spMkLst>
        </pc:spChg>
      </pc:sldChg>
      <pc:sldChg chg="addSp delSp modSp add mod modAnim">
        <pc:chgData name="Yi Liu" userId="eb9fa73d484f74de" providerId="LiveId" clId="{46E6D276-9C4D-40FF-8CF8-1D9DA932913A}" dt="2023-09-25T11:26:15.638" v="950" actId="1076"/>
        <pc:sldMkLst>
          <pc:docMk/>
          <pc:sldMk cId="167299236" sldId="541"/>
        </pc:sldMkLst>
        <pc:spChg chg="del">
          <ac:chgData name="Yi Liu" userId="eb9fa73d484f74de" providerId="LiveId" clId="{46E6D276-9C4D-40FF-8CF8-1D9DA932913A}" dt="2023-09-25T11:25:18.868" v="944" actId="478"/>
          <ac:spMkLst>
            <pc:docMk/>
            <pc:sldMk cId="167299236" sldId="541"/>
            <ac:spMk id="5" creationId="{78CAEC9A-8A3E-45BB-A2EC-A1C6F2C16541}"/>
          </ac:spMkLst>
        </pc:spChg>
        <pc:spChg chg="add mod">
          <ac:chgData name="Yi Liu" userId="eb9fa73d484f74de" providerId="LiveId" clId="{46E6D276-9C4D-40FF-8CF8-1D9DA932913A}" dt="2023-09-25T11:26:11.372" v="949" actId="1076"/>
          <ac:spMkLst>
            <pc:docMk/>
            <pc:sldMk cId="167299236" sldId="541"/>
            <ac:spMk id="11" creationId="{DEFFFD44-B634-4412-8BA4-879A41C57E2C}"/>
          </ac:spMkLst>
        </pc:spChg>
        <pc:spChg chg="add mod">
          <ac:chgData name="Yi Liu" userId="eb9fa73d484f74de" providerId="LiveId" clId="{46E6D276-9C4D-40FF-8CF8-1D9DA932913A}" dt="2023-09-25T11:26:15.638" v="950" actId="1076"/>
          <ac:spMkLst>
            <pc:docMk/>
            <pc:sldMk cId="167299236" sldId="541"/>
            <ac:spMk id="12" creationId="{7654AE27-064E-48EF-BD5A-7BF1ADA63EEE}"/>
          </ac:spMkLst>
        </pc:spChg>
        <pc:graphicFrameChg chg="add mod">
          <ac:chgData name="Yi Liu" userId="eb9fa73d484f74de" providerId="LiveId" clId="{46E6D276-9C4D-40FF-8CF8-1D9DA932913A}" dt="2023-09-25T11:25:47.622" v="946" actId="1076"/>
          <ac:graphicFrameMkLst>
            <pc:docMk/>
            <pc:sldMk cId="167299236" sldId="541"/>
            <ac:graphicFrameMk id="6" creationId="{07A9DB9C-80BE-47F8-848F-06BEC48367EB}"/>
          </ac:graphicFrameMkLst>
        </pc:graphicFrameChg>
        <pc:graphicFrameChg chg="add mod">
          <ac:chgData name="Yi Liu" userId="eb9fa73d484f74de" providerId="LiveId" clId="{46E6D276-9C4D-40FF-8CF8-1D9DA932913A}" dt="2023-09-25T11:25:47.622" v="946" actId="1076"/>
          <ac:graphicFrameMkLst>
            <pc:docMk/>
            <pc:sldMk cId="167299236" sldId="541"/>
            <ac:graphicFrameMk id="7" creationId="{3E726D25-9AC7-449C-B945-4199CB81B260}"/>
          </ac:graphicFrameMkLst>
        </pc:graphicFrameChg>
        <pc:graphicFrameChg chg="add mod">
          <ac:chgData name="Yi Liu" userId="eb9fa73d484f74de" providerId="LiveId" clId="{46E6D276-9C4D-40FF-8CF8-1D9DA932913A}" dt="2023-09-25T11:25:47.622" v="946" actId="1076"/>
          <ac:graphicFrameMkLst>
            <pc:docMk/>
            <pc:sldMk cId="167299236" sldId="541"/>
            <ac:graphicFrameMk id="8" creationId="{96A171B3-9F49-4177-BEEB-33808A30C44C}"/>
          </ac:graphicFrameMkLst>
        </pc:graphicFrameChg>
        <pc:cxnChg chg="add mod">
          <ac:chgData name="Yi Liu" userId="eb9fa73d484f74de" providerId="LiveId" clId="{46E6D276-9C4D-40FF-8CF8-1D9DA932913A}" dt="2023-09-25T11:25:47.622" v="946" actId="1076"/>
          <ac:cxnSpMkLst>
            <pc:docMk/>
            <pc:sldMk cId="167299236" sldId="541"/>
            <ac:cxnSpMk id="9" creationId="{4F5F2F5A-FE9C-48DE-9AC2-F35D90B48F3D}"/>
          </ac:cxnSpMkLst>
        </pc:cxnChg>
        <pc:cxnChg chg="add mod">
          <ac:chgData name="Yi Liu" userId="eb9fa73d484f74de" providerId="LiveId" clId="{46E6D276-9C4D-40FF-8CF8-1D9DA932913A}" dt="2023-09-25T11:25:47.622" v="946" actId="1076"/>
          <ac:cxnSpMkLst>
            <pc:docMk/>
            <pc:sldMk cId="167299236" sldId="541"/>
            <ac:cxnSpMk id="10" creationId="{476026BE-DE01-42D6-853D-9176CB1C8FBD}"/>
          </ac:cxnSpMkLst>
        </pc:cxnChg>
      </pc:sldChg>
      <pc:sldChg chg="addSp delSp modSp add mod delAnim">
        <pc:chgData name="Yi Liu" userId="eb9fa73d484f74de" providerId="LiveId" clId="{46E6D276-9C4D-40FF-8CF8-1D9DA932913A}" dt="2023-09-25T11:27:33.708" v="958" actId="1076"/>
        <pc:sldMkLst>
          <pc:docMk/>
          <pc:sldMk cId="352942180" sldId="542"/>
        </pc:sldMkLst>
        <pc:spChg chg="del">
          <ac:chgData name="Yi Liu" userId="eb9fa73d484f74de" providerId="LiveId" clId="{46E6D276-9C4D-40FF-8CF8-1D9DA932913A}" dt="2023-09-25T11:27:30.230" v="956" actId="478"/>
          <ac:spMkLst>
            <pc:docMk/>
            <pc:sldMk cId="352942180" sldId="542"/>
            <ac:spMk id="11" creationId="{DEFFFD44-B634-4412-8BA4-879A41C57E2C}"/>
          </ac:spMkLst>
        </pc:spChg>
        <pc:spChg chg="del mod">
          <ac:chgData name="Yi Liu" userId="eb9fa73d484f74de" providerId="LiveId" clId="{46E6D276-9C4D-40FF-8CF8-1D9DA932913A}" dt="2023-09-25T11:26:42.516" v="954" actId="478"/>
          <ac:spMkLst>
            <pc:docMk/>
            <pc:sldMk cId="352942180" sldId="542"/>
            <ac:spMk id="12" creationId="{7654AE27-064E-48EF-BD5A-7BF1ADA63EEE}"/>
          </ac:spMkLst>
        </pc:spChg>
        <pc:spChg chg="add mod">
          <ac:chgData name="Yi Liu" userId="eb9fa73d484f74de" providerId="LiveId" clId="{46E6D276-9C4D-40FF-8CF8-1D9DA932913A}" dt="2023-09-25T11:26:52.307" v="955"/>
          <ac:spMkLst>
            <pc:docMk/>
            <pc:sldMk cId="352942180" sldId="542"/>
            <ac:spMk id="13" creationId="{6B69B952-60CF-4C9A-9D1E-DE13F56D43FA}"/>
          </ac:spMkLst>
        </pc:spChg>
        <pc:spChg chg="add mod">
          <ac:chgData name="Yi Liu" userId="eb9fa73d484f74de" providerId="LiveId" clId="{46E6D276-9C4D-40FF-8CF8-1D9DA932913A}" dt="2023-09-25T11:27:33.708" v="958" actId="1076"/>
          <ac:spMkLst>
            <pc:docMk/>
            <pc:sldMk cId="352942180" sldId="542"/>
            <ac:spMk id="14" creationId="{F869B05D-5C1E-4498-B0D1-E903181290C4}"/>
          </ac:spMkLst>
        </pc:spChg>
        <pc:graphicFrameChg chg="del">
          <ac:chgData name="Yi Liu" userId="eb9fa73d484f74de" providerId="LiveId" clId="{46E6D276-9C4D-40FF-8CF8-1D9DA932913A}" dt="2023-09-25T11:26:38.497" v="952" actId="478"/>
          <ac:graphicFrameMkLst>
            <pc:docMk/>
            <pc:sldMk cId="352942180" sldId="542"/>
            <ac:graphicFrameMk id="6" creationId="{07A9DB9C-80BE-47F8-848F-06BEC48367EB}"/>
          </ac:graphicFrameMkLst>
        </pc:graphicFrameChg>
        <pc:graphicFrameChg chg="del">
          <ac:chgData name="Yi Liu" userId="eb9fa73d484f74de" providerId="LiveId" clId="{46E6D276-9C4D-40FF-8CF8-1D9DA932913A}" dt="2023-09-25T11:26:38.497" v="952" actId="478"/>
          <ac:graphicFrameMkLst>
            <pc:docMk/>
            <pc:sldMk cId="352942180" sldId="542"/>
            <ac:graphicFrameMk id="7" creationId="{3E726D25-9AC7-449C-B945-4199CB81B260}"/>
          </ac:graphicFrameMkLst>
        </pc:graphicFrameChg>
        <pc:graphicFrameChg chg="del">
          <ac:chgData name="Yi Liu" userId="eb9fa73d484f74de" providerId="LiveId" clId="{46E6D276-9C4D-40FF-8CF8-1D9DA932913A}" dt="2023-09-25T11:26:38.497" v="952" actId="478"/>
          <ac:graphicFrameMkLst>
            <pc:docMk/>
            <pc:sldMk cId="352942180" sldId="542"/>
            <ac:graphicFrameMk id="8" creationId="{96A171B3-9F49-4177-BEEB-33808A30C44C}"/>
          </ac:graphicFrameMkLst>
        </pc:graphicFrameChg>
        <pc:cxnChg chg="del">
          <ac:chgData name="Yi Liu" userId="eb9fa73d484f74de" providerId="LiveId" clId="{46E6D276-9C4D-40FF-8CF8-1D9DA932913A}" dt="2023-09-25T11:26:38.497" v="952" actId="478"/>
          <ac:cxnSpMkLst>
            <pc:docMk/>
            <pc:sldMk cId="352942180" sldId="542"/>
            <ac:cxnSpMk id="9" creationId="{4F5F2F5A-FE9C-48DE-9AC2-F35D90B48F3D}"/>
          </ac:cxnSpMkLst>
        </pc:cxnChg>
        <pc:cxnChg chg="del">
          <ac:chgData name="Yi Liu" userId="eb9fa73d484f74de" providerId="LiveId" clId="{46E6D276-9C4D-40FF-8CF8-1D9DA932913A}" dt="2023-09-25T11:26:38.497" v="952" actId="478"/>
          <ac:cxnSpMkLst>
            <pc:docMk/>
            <pc:sldMk cId="352942180" sldId="542"/>
            <ac:cxnSpMk id="10" creationId="{476026BE-DE01-42D6-853D-9176CB1C8FBD}"/>
          </ac:cxnSpMkLst>
        </pc:cxnChg>
      </pc:sldChg>
      <pc:sldChg chg="addSp delSp modSp new mod modClrScheme chgLayout">
        <pc:chgData name="Yi Liu" userId="eb9fa73d484f74de" providerId="LiveId" clId="{46E6D276-9C4D-40FF-8CF8-1D9DA932913A}" dt="2023-09-25T11:27:47.446" v="974" actId="20577"/>
        <pc:sldMkLst>
          <pc:docMk/>
          <pc:sldMk cId="814369313" sldId="543"/>
        </pc:sldMkLst>
        <pc:spChg chg="del mod ord">
          <ac:chgData name="Yi Liu" userId="eb9fa73d484f74de" providerId="LiveId" clId="{46E6D276-9C4D-40FF-8CF8-1D9DA932913A}" dt="2023-09-25T11:27:43.992" v="960" actId="700"/>
          <ac:spMkLst>
            <pc:docMk/>
            <pc:sldMk cId="814369313" sldId="543"/>
            <ac:spMk id="2" creationId="{A18935EC-99E3-4974-B521-28FDB7A890DB}"/>
          </ac:spMkLst>
        </pc:spChg>
        <pc:spChg chg="del mod ord">
          <ac:chgData name="Yi Liu" userId="eb9fa73d484f74de" providerId="LiveId" clId="{46E6D276-9C4D-40FF-8CF8-1D9DA932913A}" dt="2023-09-25T11:27:43.992" v="960" actId="700"/>
          <ac:spMkLst>
            <pc:docMk/>
            <pc:sldMk cId="814369313" sldId="543"/>
            <ac:spMk id="3" creationId="{DE773497-7184-4674-97FA-A0F35DE340DF}"/>
          </ac:spMkLst>
        </pc:spChg>
        <pc:spChg chg="mod ord">
          <ac:chgData name="Yi Liu" userId="eb9fa73d484f74de" providerId="LiveId" clId="{46E6D276-9C4D-40FF-8CF8-1D9DA932913A}" dt="2023-09-25T11:27:43.992" v="960" actId="700"/>
          <ac:spMkLst>
            <pc:docMk/>
            <pc:sldMk cId="814369313" sldId="543"/>
            <ac:spMk id="4" creationId="{31A2EB65-E623-42EF-A3AA-5EEB3A8A8325}"/>
          </ac:spMkLst>
        </pc:spChg>
        <pc:spChg chg="add mod ord">
          <ac:chgData name="Yi Liu" userId="eb9fa73d484f74de" providerId="LiveId" clId="{46E6D276-9C4D-40FF-8CF8-1D9DA932913A}" dt="2023-09-25T11:27:47.446" v="974" actId="20577"/>
          <ac:spMkLst>
            <pc:docMk/>
            <pc:sldMk cId="814369313" sldId="543"/>
            <ac:spMk id="5" creationId="{3C7C726C-2861-4CCF-91E7-83BF9A9034B5}"/>
          </ac:spMkLst>
        </pc:spChg>
        <pc:spChg chg="add mod ord">
          <ac:chgData name="Yi Liu" userId="eb9fa73d484f74de" providerId="LiveId" clId="{46E6D276-9C4D-40FF-8CF8-1D9DA932913A}" dt="2023-09-25T11:27:43.992" v="960" actId="700"/>
          <ac:spMkLst>
            <pc:docMk/>
            <pc:sldMk cId="814369313" sldId="543"/>
            <ac:spMk id="6" creationId="{A2B6277F-30A0-4C49-93AB-DA2A86EF7D2A}"/>
          </ac:spMkLst>
        </pc:spChg>
      </pc:sldChg>
      <pc:sldChg chg="addSp delSp modSp new mod modClrScheme modAnim chgLayout">
        <pc:chgData name="Yi Liu" userId="eb9fa73d484f74de" providerId="LiveId" clId="{46E6D276-9C4D-40FF-8CF8-1D9DA932913A}" dt="2023-09-25T14:10:17.144" v="2265"/>
        <pc:sldMkLst>
          <pc:docMk/>
          <pc:sldMk cId="3638830393" sldId="544"/>
        </pc:sldMkLst>
        <pc:spChg chg="del mod ord">
          <ac:chgData name="Yi Liu" userId="eb9fa73d484f74de" providerId="LiveId" clId="{46E6D276-9C4D-40FF-8CF8-1D9DA932913A}" dt="2023-09-25T11:29:55.011" v="976" actId="700"/>
          <ac:spMkLst>
            <pc:docMk/>
            <pc:sldMk cId="3638830393" sldId="544"/>
            <ac:spMk id="2" creationId="{621D9F0B-DF92-455E-9AAC-F4FEDAB48122}"/>
          </ac:spMkLst>
        </pc:spChg>
        <pc:spChg chg="del mod ord">
          <ac:chgData name="Yi Liu" userId="eb9fa73d484f74de" providerId="LiveId" clId="{46E6D276-9C4D-40FF-8CF8-1D9DA932913A}" dt="2023-09-25T11:29:55.011" v="976" actId="700"/>
          <ac:spMkLst>
            <pc:docMk/>
            <pc:sldMk cId="3638830393" sldId="544"/>
            <ac:spMk id="3" creationId="{094123F5-C3E6-4322-AABF-12ECA6056FEA}"/>
          </ac:spMkLst>
        </pc:spChg>
        <pc:spChg chg="mod ord">
          <ac:chgData name="Yi Liu" userId="eb9fa73d484f74de" providerId="LiveId" clId="{46E6D276-9C4D-40FF-8CF8-1D9DA932913A}" dt="2023-09-25T11:29:55.011" v="976" actId="700"/>
          <ac:spMkLst>
            <pc:docMk/>
            <pc:sldMk cId="3638830393" sldId="544"/>
            <ac:spMk id="4" creationId="{B13B86E6-E67F-461B-B130-9FD8A9523C09}"/>
          </ac:spMkLst>
        </pc:spChg>
        <pc:spChg chg="add mod ord">
          <ac:chgData name="Yi Liu" userId="eb9fa73d484f74de" providerId="LiveId" clId="{46E6D276-9C4D-40FF-8CF8-1D9DA932913A}" dt="2023-09-25T11:29:58.770" v="991" actId="20577"/>
          <ac:spMkLst>
            <pc:docMk/>
            <pc:sldMk cId="3638830393" sldId="544"/>
            <ac:spMk id="5" creationId="{44AD1AC4-F217-4380-AD14-87693D8E1B09}"/>
          </ac:spMkLst>
        </pc:spChg>
        <pc:spChg chg="add mod ord">
          <ac:chgData name="Yi Liu" userId="eb9fa73d484f74de" providerId="LiveId" clId="{46E6D276-9C4D-40FF-8CF8-1D9DA932913A}" dt="2023-09-25T11:44:08.877" v="1022"/>
          <ac:spMkLst>
            <pc:docMk/>
            <pc:sldMk cId="3638830393" sldId="544"/>
            <ac:spMk id="6" creationId="{2309F407-073A-4F2E-8C27-768AFA4B8090}"/>
          </ac:spMkLst>
        </pc:spChg>
        <pc:spChg chg="add mod">
          <ac:chgData name="Yi Liu" userId="eb9fa73d484f74de" providerId="LiveId" clId="{46E6D276-9C4D-40FF-8CF8-1D9DA932913A}" dt="2023-09-25T11:44:25.844" v="1025" actId="2711"/>
          <ac:spMkLst>
            <pc:docMk/>
            <pc:sldMk cId="3638830393" sldId="544"/>
            <ac:spMk id="7" creationId="{13CB265D-5F66-4F56-96A6-A93CC5527F80}"/>
          </ac:spMkLst>
        </pc:spChg>
        <pc:spChg chg="add mod">
          <ac:chgData name="Yi Liu" userId="eb9fa73d484f74de" providerId="LiveId" clId="{46E6D276-9C4D-40FF-8CF8-1D9DA932913A}" dt="2023-09-25T11:44:34.709" v="1027" actId="1076"/>
          <ac:spMkLst>
            <pc:docMk/>
            <pc:sldMk cId="3638830393" sldId="544"/>
            <ac:spMk id="9" creationId="{AA981B46-736E-400B-A726-245C831EB16F}"/>
          </ac:spMkLst>
        </pc:spChg>
        <pc:spChg chg="add mod">
          <ac:chgData name="Yi Liu" userId="eb9fa73d484f74de" providerId="LiveId" clId="{46E6D276-9C4D-40FF-8CF8-1D9DA932913A}" dt="2023-09-25T11:44:38.337" v="1028" actId="1076"/>
          <ac:spMkLst>
            <pc:docMk/>
            <pc:sldMk cId="3638830393" sldId="544"/>
            <ac:spMk id="10" creationId="{108E430C-05C4-4059-8BDF-9DA20FA281A1}"/>
          </ac:spMkLst>
        </pc:spChg>
        <pc:spChg chg="add mod">
          <ac:chgData name="Yi Liu" userId="eb9fa73d484f74de" providerId="LiveId" clId="{46E6D276-9C4D-40FF-8CF8-1D9DA932913A}" dt="2023-09-25T11:44:59.441" v="1032" actId="1076"/>
          <ac:spMkLst>
            <pc:docMk/>
            <pc:sldMk cId="3638830393" sldId="544"/>
            <ac:spMk id="12" creationId="{8B581AC4-E621-4138-A942-DB7504D3541E}"/>
          </ac:spMkLst>
        </pc:spChg>
        <pc:spChg chg="add mod">
          <ac:chgData name="Yi Liu" userId="eb9fa73d484f74de" providerId="LiveId" clId="{46E6D276-9C4D-40FF-8CF8-1D9DA932913A}" dt="2023-09-25T11:45:07.931" v="1033" actId="207"/>
          <ac:spMkLst>
            <pc:docMk/>
            <pc:sldMk cId="3638830393" sldId="544"/>
            <ac:spMk id="13" creationId="{37E96AA5-BB56-4CBE-9E42-A49B20C8D1C1}"/>
          </ac:spMkLst>
        </pc:spChg>
        <pc:graphicFrameChg chg="add del mod">
          <ac:chgData name="Yi Liu" userId="eb9fa73d484f74de" providerId="LiveId" clId="{46E6D276-9C4D-40FF-8CF8-1D9DA932913A}" dt="2023-09-25T11:44:56.170" v="1030" actId="478"/>
          <ac:graphicFrameMkLst>
            <pc:docMk/>
            <pc:sldMk cId="3638830393" sldId="544"/>
            <ac:graphicFrameMk id="8" creationId="{C75A7249-33BC-431E-BACF-32915A2C2B53}"/>
          </ac:graphicFrameMkLst>
        </pc:graphicFrameChg>
        <pc:graphicFrameChg chg="add mod">
          <ac:chgData name="Yi Liu" userId="eb9fa73d484f74de" providerId="LiveId" clId="{46E6D276-9C4D-40FF-8CF8-1D9DA932913A}" dt="2023-09-25T11:44:59.441" v="1032" actId="1076"/>
          <ac:graphicFrameMkLst>
            <pc:docMk/>
            <pc:sldMk cId="3638830393" sldId="544"/>
            <ac:graphicFrameMk id="11" creationId="{A40930E6-2B92-4EED-81C7-07D0E702A91A}"/>
          </ac:graphicFrameMkLst>
        </pc:graphicFrameChg>
      </pc:sldChg>
      <pc:sldChg chg="add del">
        <pc:chgData name="Yi Liu" userId="eb9fa73d484f74de" providerId="LiveId" clId="{46E6D276-9C4D-40FF-8CF8-1D9DA932913A}" dt="2023-09-25T12:59:37.924" v="2133" actId="47"/>
        <pc:sldMkLst>
          <pc:docMk/>
          <pc:sldMk cId="4162238527" sldId="555"/>
        </pc:sldMkLst>
      </pc:sldChg>
      <pc:sldChg chg="modSp add mod">
        <pc:chgData name="Yi Liu" userId="eb9fa73d484f74de" providerId="LiveId" clId="{46E6D276-9C4D-40FF-8CF8-1D9DA932913A}" dt="2023-09-25T12:52:48.068" v="1908"/>
        <pc:sldMkLst>
          <pc:docMk/>
          <pc:sldMk cId="2224263781" sldId="556"/>
        </pc:sldMkLst>
        <pc:spChg chg="mod">
          <ac:chgData name="Yi Liu" userId="eb9fa73d484f74de" providerId="LiveId" clId="{46E6D276-9C4D-40FF-8CF8-1D9DA932913A}" dt="2023-09-25T12:52:48.068" v="1908"/>
          <ac:spMkLst>
            <pc:docMk/>
            <pc:sldMk cId="2224263781" sldId="556"/>
            <ac:spMk id="2" creationId="{BB32AE5B-BBB6-3149-87E1-15DDDB977879}"/>
          </ac:spMkLst>
        </pc:spChg>
        <pc:spChg chg="mod">
          <ac:chgData name="Yi Liu" userId="eb9fa73d484f74de" providerId="LiveId" clId="{46E6D276-9C4D-40FF-8CF8-1D9DA932913A}" dt="2023-09-25T12:52:18.579" v="1905" actId="1076"/>
          <ac:spMkLst>
            <pc:docMk/>
            <pc:sldMk cId="2224263781" sldId="556"/>
            <ac:spMk id="3" creationId="{918B48CB-CD21-B244-B1A2-C4EBC72A912D}"/>
          </ac:spMkLst>
        </pc:spChg>
        <pc:spChg chg="mod">
          <ac:chgData name="Yi Liu" userId="eb9fa73d484f74de" providerId="LiveId" clId="{46E6D276-9C4D-40FF-8CF8-1D9DA932913A}" dt="2023-09-25T12:52:23.914" v="1906" actId="1076"/>
          <ac:spMkLst>
            <pc:docMk/>
            <pc:sldMk cId="2224263781" sldId="556"/>
            <ac:spMk id="4" creationId="{08D6CD82-21D4-0B4E-94E7-6EFDBF640B2D}"/>
          </ac:spMkLst>
        </pc:spChg>
        <pc:spChg chg="mod">
          <ac:chgData name="Yi Liu" userId="eb9fa73d484f74de" providerId="LiveId" clId="{46E6D276-9C4D-40FF-8CF8-1D9DA932913A}" dt="2023-09-25T12:51:18.115" v="1896" actId="1076"/>
          <ac:spMkLst>
            <pc:docMk/>
            <pc:sldMk cId="2224263781" sldId="556"/>
            <ac:spMk id="5" creationId="{0087D8D7-5B0A-944C-A086-2F6834CF814C}"/>
          </ac:spMkLst>
        </pc:spChg>
        <pc:spChg chg="mod">
          <ac:chgData name="Yi Liu" userId="eb9fa73d484f74de" providerId="LiveId" clId="{46E6D276-9C4D-40FF-8CF8-1D9DA932913A}" dt="2023-09-25T12:51:43.195" v="1900" actId="1076"/>
          <ac:spMkLst>
            <pc:docMk/>
            <pc:sldMk cId="2224263781" sldId="556"/>
            <ac:spMk id="6" creationId="{F94E0E91-00A9-E14B-A011-7FC4FAAA3CF1}"/>
          </ac:spMkLst>
        </pc:spChg>
        <pc:spChg chg="mod">
          <ac:chgData name="Yi Liu" userId="eb9fa73d484f74de" providerId="LiveId" clId="{46E6D276-9C4D-40FF-8CF8-1D9DA932913A}" dt="2023-09-25T12:51:47.065" v="1902" actId="1076"/>
          <ac:spMkLst>
            <pc:docMk/>
            <pc:sldMk cId="2224263781" sldId="556"/>
            <ac:spMk id="7" creationId="{F5C74887-00B7-0448-857F-BB21CBB92585}"/>
          </ac:spMkLst>
        </pc:spChg>
        <pc:spChg chg="mod">
          <ac:chgData name="Yi Liu" userId="eb9fa73d484f74de" providerId="LiveId" clId="{46E6D276-9C4D-40FF-8CF8-1D9DA932913A}" dt="2023-09-25T12:52:02.036" v="1904" actId="1076"/>
          <ac:spMkLst>
            <pc:docMk/>
            <pc:sldMk cId="2224263781" sldId="556"/>
            <ac:spMk id="8" creationId="{15F024CD-D456-8748-8D07-DF0C50621B49}"/>
          </ac:spMkLst>
        </pc:spChg>
        <pc:spChg chg="mod">
          <ac:chgData name="Yi Liu" userId="eb9fa73d484f74de" providerId="LiveId" clId="{46E6D276-9C4D-40FF-8CF8-1D9DA932913A}" dt="2023-09-25T12:51:54.393" v="1903" actId="1076"/>
          <ac:spMkLst>
            <pc:docMk/>
            <pc:sldMk cId="2224263781" sldId="556"/>
            <ac:spMk id="9" creationId="{977FDEBC-AA8C-974E-9ADD-876F76C5DA6B}"/>
          </ac:spMkLst>
        </pc:spChg>
      </pc:sldChg>
      <pc:sldChg chg="add del">
        <pc:chgData name="Yi Liu" userId="eb9fa73d484f74de" providerId="LiveId" clId="{46E6D276-9C4D-40FF-8CF8-1D9DA932913A}" dt="2023-09-25T12:57:09.280" v="2001" actId="47"/>
        <pc:sldMkLst>
          <pc:docMk/>
          <pc:sldMk cId="1990906826" sldId="557"/>
        </pc:sldMkLst>
      </pc:sldChg>
      <pc:sldChg chg="add del">
        <pc:chgData name="Yi Liu" userId="eb9fa73d484f74de" providerId="LiveId" clId="{46E6D276-9C4D-40FF-8CF8-1D9DA932913A}" dt="2023-09-25T12:54:17.555" v="1955" actId="47"/>
        <pc:sldMkLst>
          <pc:docMk/>
          <pc:sldMk cId="3759654679" sldId="558"/>
        </pc:sldMkLst>
      </pc:sldChg>
      <pc:sldChg chg="add del">
        <pc:chgData name="Yi Liu" userId="eb9fa73d484f74de" providerId="LiveId" clId="{46E6D276-9C4D-40FF-8CF8-1D9DA932913A}" dt="2023-09-25T12:59:34.665" v="2132" actId="47"/>
        <pc:sldMkLst>
          <pc:docMk/>
          <pc:sldMk cId="889594228" sldId="559"/>
        </pc:sldMkLst>
      </pc:sldChg>
      <pc:sldChg chg="addSp modSp new mod modAnim">
        <pc:chgData name="Yi Liu" userId="eb9fa73d484f74de" providerId="LiveId" clId="{46E6D276-9C4D-40FF-8CF8-1D9DA932913A}" dt="2023-09-26T05:27:50.451" v="2326"/>
        <pc:sldMkLst>
          <pc:docMk/>
          <pc:sldMk cId="1099466163" sldId="560"/>
        </pc:sldMkLst>
        <pc:spChg chg="mod">
          <ac:chgData name="Yi Liu" userId="eb9fa73d484f74de" providerId="LiveId" clId="{46E6D276-9C4D-40FF-8CF8-1D9DA932913A}" dt="2023-09-25T11:46:57.751" v="1127" actId="20577"/>
          <ac:spMkLst>
            <pc:docMk/>
            <pc:sldMk cId="1099466163" sldId="560"/>
            <ac:spMk id="2" creationId="{E81F7D2D-AD67-425D-B6AC-7401C45F19DA}"/>
          </ac:spMkLst>
        </pc:spChg>
        <pc:spChg chg="mod">
          <ac:chgData name="Yi Liu" userId="eb9fa73d484f74de" providerId="LiveId" clId="{46E6D276-9C4D-40FF-8CF8-1D9DA932913A}" dt="2023-09-25T14:19:20.630" v="2275" actId="20577"/>
          <ac:spMkLst>
            <pc:docMk/>
            <pc:sldMk cId="1099466163" sldId="560"/>
            <ac:spMk id="3" creationId="{E80D954A-F551-4A4D-8213-98BC281B40CA}"/>
          </ac:spMkLst>
        </pc:spChg>
        <pc:spChg chg="add mod">
          <ac:chgData name="Yi Liu" userId="eb9fa73d484f74de" providerId="LiveId" clId="{46E6D276-9C4D-40FF-8CF8-1D9DA932913A}" dt="2023-09-25T11:47:37.222" v="1133" actId="1076"/>
          <ac:spMkLst>
            <pc:docMk/>
            <pc:sldMk cId="1099466163" sldId="560"/>
            <ac:spMk id="5" creationId="{44F68EDE-7CE9-440F-996C-82A08E548C59}"/>
          </ac:spMkLst>
        </pc:spChg>
      </pc:sldChg>
      <pc:sldChg chg="addSp modSp new mod">
        <pc:chgData name="Yi Liu" userId="eb9fa73d484f74de" providerId="LiveId" clId="{46E6D276-9C4D-40FF-8CF8-1D9DA932913A}" dt="2023-09-25T11:50:50.547" v="1193" actId="20577"/>
        <pc:sldMkLst>
          <pc:docMk/>
          <pc:sldMk cId="1118620110" sldId="561"/>
        </pc:sldMkLst>
        <pc:spChg chg="mod">
          <ac:chgData name="Yi Liu" userId="eb9fa73d484f74de" providerId="LiveId" clId="{46E6D276-9C4D-40FF-8CF8-1D9DA932913A}" dt="2023-09-25T11:49:48.842" v="1180" actId="20577"/>
          <ac:spMkLst>
            <pc:docMk/>
            <pc:sldMk cId="1118620110" sldId="561"/>
            <ac:spMk id="2" creationId="{418D5863-C815-4D7A-9A0B-96C9D1ABA5DA}"/>
          </ac:spMkLst>
        </pc:spChg>
        <pc:spChg chg="mod">
          <ac:chgData name="Yi Liu" userId="eb9fa73d484f74de" providerId="LiveId" clId="{46E6D276-9C4D-40FF-8CF8-1D9DA932913A}" dt="2023-09-25T11:50:50.547" v="1193" actId="20577"/>
          <ac:spMkLst>
            <pc:docMk/>
            <pc:sldMk cId="1118620110" sldId="561"/>
            <ac:spMk id="3" creationId="{82F7C808-7888-43B7-BDF5-4BAF536F798A}"/>
          </ac:spMkLst>
        </pc:spChg>
        <pc:spChg chg="add mod">
          <ac:chgData name="Yi Liu" userId="eb9fa73d484f74de" providerId="LiveId" clId="{46E6D276-9C4D-40FF-8CF8-1D9DA932913A}" dt="2023-09-25T11:50:39.784" v="1186" actId="2711"/>
          <ac:spMkLst>
            <pc:docMk/>
            <pc:sldMk cId="1118620110" sldId="561"/>
            <ac:spMk id="5" creationId="{24FD412F-2679-4513-A474-D3EB0C825439}"/>
          </ac:spMkLst>
        </pc:spChg>
      </pc:sldChg>
      <pc:sldChg chg="addSp delSp modSp new mod">
        <pc:chgData name="Yi Liu" userId="eb9fa73d484f74de" providerId="LiveId" clId="{46E6D276-9C4D-40FF-8CF8-1D9DA932913A}" dt="2023-09-25T12:20:00.934" v="1307" actId="14100"/>
        <pc:sldMkLst>
          <pc:docMk/>
          <pc:sldMk cId="2525030163" sldId="562"/>
        </pc:sldMkLst>
        <pc:spChg chg="mod">
          <ac:chgData name="Yi Liu" userId="eb9fa73d484f74de" providerId="LiveId" clId="{46E6D276-9C4D-40FF-8CF8-1D9DA932913A}" dt="2023-09-25T11:51:50.626" v="1243" actId="20577"/>
          <ac:spMkLst>
            <pc:docMk/>
            <pc:sldMk cId="2525030163" sldId="562"/>
            <ac:spMk id="2" creationId="{1FFA8A1A-788F-4D27-86FE-47F7B7A80145}"/>
          </ac:spMkLst>
        </pc:spChg>
        <pc:spChg chg="del">
          <ac:chgData name="Yi Liu" userId="eb9fa73d484f74de" providerId="LiveId" clId="{46E6D276-9C4D-40FF-8CF8-1D9DA932913A}" dt="2023-09-25T11:52:04.926" v="1245" actId="478"/>
          <ac:spMkLst>
            <pc:docMk/>
            <pc:sldMk cId="2525030163" sldId="562"/>
            <ac:spMk id="3" creationId="{41AAE57A-A229-4F23-AADC-D069DE51E35D}"/>
          </ac:spMkLst>
        </pc:spChg>
        <pc:spChg chg="add mod">
          <ac:chgData name="Yi Liu" userId="eb9fa73d484f74de" providerId="LiveId" clId="{46E6D276-9C4D-40FF-8CF8-1D9DA932913A}" dt="2023-09-25T12:09:28.632" v="1306" actId="14100"/>
          <ac:spMkLst>
            <pc:docMk/>
            <pc:sldMk cId="2525030163" sldId="562"/>
            <ac:spMk id="5" creationId="{C15C991F-3090-4B6F-AB85-F24355E84BFA}"/>
          </ac:spMkLst>
        </pc:spChg>
        <pc:spChg chg="add mod">
          <ac:chgData name="Yi Liu" userId="eb9fa73d484f74de" providerId="LiveId" clId="{46E6D276-9C4D-40FF-8CF8-1D9DA932913A}" dt="2023-09-25T12:20:00.934" v="1307" actId="14100"/>
          <ac:spMkLst>
            <pc:docMk/>
            <pc:sldMk cId="2525030163" sldId="562"/>
            <ac:spMk id="6" creationId="{CE688985-A403-4858-92AD-ACA612CF52F3}"/>
          </ac:spMkLst>
        </pc:spChg>
      </pc:sldChg>
      <pc:sldChg chg="addSp modSp new mod">
        <pc:chgData name="Yi Liu" userId="eb9fa73d484f74de" providerId="LiveId" clId="{46E6D276-9C4D-40FF-8CF8-1D9DA932913A}" dt="2023-09-25T12:22:23.308" v="1337" actId="1076"/>
        <pc:sldMkLst>
          <pc:docMk/>
          <pc:sldMk cId="3282856674" sldId="563"/>
        </pc:sldMkLst>
        <pc:spChg chg="mod">
          <ac:chgData name="Yi Liu" userId="eb9fa73d484f74de" providerId="LiveId" clId="{46E6D276-9C4D-40FF-8CF8-1D9DA932913A}" dt="2023-09-25T12:20:54.791" v="1312"/>
          <ac:spMkLst>
            <pc:docMk/>
            <pc:sldMk cId="3282856674" sldId="563"/>
            <ac:spMk id="2" creationId="{D74AB38E-28AB-4347-B7AD-F239594A43A4}"/>
          </ac:spMkLst>
        </pc:spChg>
        <pc:spChg chg="mod">
          <ac:chgData name="Yi Liu" userId="eb9fa73d484f74de" providerId="LiveId" clId="{46E6D276-9C4D-40FF-8CF8-1D9DA932913A}" dt="2023-09-25T12:22:16.311" v="1335" actId="20577"/>
          <ac:spMkLst>
            <pc:docMk/>
            <pc:sldMk cId="3282856674" sldId="563"/>
            <ac:spMk id="3" creationId="{AF6A2DA6-C1A9-4EC0-BED8-6F8C5D5F078B}"/>
          </ac:spMkLst>
        </pc:spChg>
        <pc:grpChg chg="add mod">
          <ac:chgData name="Yi Liu" userId="eb9fa73d484f74de" providerId="LiveId" clId="{46E6D276-9C4D-40FF-8CF8-1D9DA932913A}" dt="2023-09-25T12:22:23.308" v="1337" actId="1076"/>
          <ac:grpSpMkLst>
            <pc:docMk/>
            <pc:sldMk cId="3282856674" sldId="563"/>
            <ac:grpSpMk id="7" creationId="{B9931AC6-6D03-4E45-8869-B99909BAEA33}"/>
          </ac:grpSpMkLst>
        </pc:grpChg>
        <pc:picChg chg="add mod">
          <ac:chgData name="Yi Liu" userId="eb9fa73d484f74de" providerId="LiveId" clId="{46E6D276-9C4D-40FF-8CF8-1D9DA932913A}" dt="2023-09-25T12:22:20.955" v="1336" actId="1076"/>
          <ac:picMkLst>
            <pc:docMk/>
            <pc:sldMk cId="3282856674" sldId="563"/>
            <ac:picMk id="5" creationId="{B98C6AFF-820F-4388-AEB3-CD0994C5EF4F}"/>
          </ac:picMkLst>
        </pc:picChg>
        <pc:picChg chg="add mod">
          <ac:chgData name="Yi Liu" userId="eb9fa73d484f74de" providerId="LiveId" clId="{46E6D276-9C4D-40FF-8CF8-1D9DA932913A}" dt="2023-09-25T12:22:20.955" v="1336" actId="1076"/>
          <ac:picMkLst>
            <pc:docMk/>
            <pc:sldMk cId="3282856674" sldId="563"/>
            <ac:picMk id="6" creationId="{ECB773DF-B1A7-4961-AFAE-52FA66E0391E}"/>
          </ac:picMkLst>
        </pc:picChg>
        <pc:inkChg chg="mod">
          <ac:chgData name="Yi Liu" userId="eb9fa73d484f74de" providerId="LiveId" clId="{46E6D276-9C4D-40FF-8CF8-1D9DA932913A}" dt="2023-09-25T12:21:39.069" v="1326"/>
          <ac:inkMkLst>
            <pc:docMk/>
            <pc:sldMk cId="3282856674" sldId="563"/>
            <ac:inkMk id="8" creationId="{EF2395AF-25CF-4D07-B178-1E5E3276E09C}"/>
          </ac:inkMkLst>
        </pc:inkChg>
        <pc:inkChg chg="mod">
          <ac:chgData name="Yi Liu" userId="eb9fa73d484f74de" providerId="LiveId" clId="{46E6D276-9C4D-40FF-8CF8-1D9DA932913A}" dt="2023-09-25T12:21:39.069" v="1326"/>
          <ac:inkMkLst>
            <pc:docMk/>
            <pc:sldMk cId="3282856674" sldId="563"/>
            <ac:inkMk id="9" creationId="{4C672DCD-2463-4749-AB0C-F47B01987280}"/>
          </ac:inkMkLst>
        </pc:inkChg>
      </pc:sldChg>
      <pc:sldChg chg="addSp delSp modSp new mod modAnim">
        <pc:chgData name="Yi Liu" userId="eb9fa73d484f74de" providerId="LiveId" clId="{46E6D276-9C4D-40FF-8CF8-1D9DA932913A}" dt="2023-09-25T14:26:11.615" v="2311"/>
        <pc:sldMkLst>
          <pc:docMk/>
          <pc:sldMk cId="3501857694" sldId="564"/>
        </pc:sldMkLst>
        <pc:spChg chg="mod">
          <ac:chgData name="Yi Liu" userId="eb9fa73d484f74de" providerId="LiveId" clId="{46E6D276-9C4D-40FF-8CF8-1D9DA932913A}" dt="2023-09-25T12:23:38.248" v="1340"/>
          <ac:spMkLst>
            <pc:docMk/>
            <pc:sldMk cId="3501857694" sldId="564"/>
            <ac:spMk id="2" creationId="{90AAB199-5574-4387-B76E-40831D8CB31D}"/>
          </ac:spMkLst>
        </pc:spChg>
        <pc:spChg chg="mod">
          <ac:chgData name="Yi Liu" userId="eb9fa73d484f74de" providerId="LiveId" clId="{46E6D276-9C4D-40FF-8CF8-1D9DA932913A}" dt="2023-09-25T12:24:16.071" v="1355" actId="20577"/>
          <ac:spMkLst>
            <pc:docMk/>
            <pc:sldMk cId="3501857694" sldId="564"/>
            <ac:spMk id="3" creationId="{34D1309D-542A-4458-AE24-EE9F0C700E76}"/>
          </ac:spMkLst>
        </pc:spChg>
        <pc:spChg chg="add mod">
          <ac:chgData name="Yi Liu" userId="eb9fa73d484f74de" providerId="LiveId" clId="{46E6D276-9C4D-40FF-8CF8-1D9DA932913A}" dt="2023-09-25T12:25:21.759" v="1371" actId="1076"/>
          <ac:spMkLst>
            <pc:docMk/>
            <pc:sldMk cId="3501857694" sldId="564"/>
            <ac:spMk id="5" creationId="{8983B72C-FDDF-46B1-A081-1C7057F8FDF6}"/>
          </ac:spMkLst>
        </pc:spChg>
        <pc:spChg chg="add mod">
          <ac:chgData name="Yi Liu" userId="eb9fa73d484f74de" providerId="LiveId" clId="{46E6D276-9C4D-40FF-8CF8-1D9DA932913A}" dt="2023-09-25T12:25:21.759" v="1371" actId="1076"/>
          <ac:spMkLst>
            <pc:docMk/>
            <pc:sldMk cId="3501857694" sldId="564"/>
            <ac:spMk id="9" creationId="{9CF65D63-24AA-476F-A785-3E71537E0935}"/>
          </ac:spMkLst>
        </pc:spChg>
        <pc:spChg chg="add mod">
          <ac:chgData name="Yi Liu" userId="eb9fa73d484f74de" providerId="LiveId" clId="{46E6D276-9C4D-40FF-8CF8-1D9DA932913A}" dt="2023-09-25T14:26:09.831" v="2310" actId="1076"/>
          <ac:spMkLst>
            <pc:docMk/>
            <pc:sldMk cId="3501857694" sldId="564"/>
            <ac:spMk id="11" creationId="{ABF8905C-AE2A-46BB-9F38-ACE959255DA7}"/>
          </ac:spMkLst>
        </pc:spChg>
        <pc:grpChg chg="add del mod">
          <ac:chgData name="Yi Liu" userId="eb9fa73d484f74de" providerId="LiveId" clId="{46E6D276-9C4D-40FF-8CF8-1D9DA932913A}" dt="2023-09-25T12:24:42.176" v="1363" actId="478"/>
          <ac:grpSpMkLst>
            <pc:docMk/>
            <pc:sldMk cId="3501857694" sldId="564"/>
            <ac:grpSpMk id="6" creationId="{33D3321D-8306-4C49-94C3-D56C7488F308}"/>
          </ac:grpSpMkLst>
        </pc:grpChg>
        <pc:inkChg chg="del mod topLvl">
          <ac:chgData name="Yi Liu" userId="eb9fa73d484f74de" providerId="LiveId" clId="{46E6D276-9C4D-40FF-8CF8-1D9DA932913A}" dt="2023-09-25T12:24:42.176" v="1363" actId="478"/>
          <ac:inkMkLst>
            <pc:docMk/>
            <pc:sldMk cId="3501857694" sldId="564"/>
            <ac:inkMk id="7" creationId="{B5A64376-1FBB-42B0-A49F-0DF6286DC9A5}"/>
          </ac:inkMkLst>
        </pc:inkChg>
        <pc:inkChg chg="del mod topLvl">
          <ac:chgData name="Yi Liu" userId="eb9fa73d484f74de" providerId="LiveId" clId="{46E6D276-9C4D-40FF-8CF8-1D9DA932913A}" dt="2023-09-25T12:24:44.054" v="1364" actId="478"/>
          <ac:inkMkLst>
            <pc:docMk/>
            <pc:sldMk cId="3501857694" sldId="564"/>
            <ac:inkMk id="8" creationId="{7459D950-AF9A-4208-B0F2-45AE0DB440D2}"/>
          </ac:inkMkLst>
        </pc:inkChg>
      </pc:sldChg>
      <pc:sldChg chg="addSp delSp modSp new mod modClrScheme chgLayout">
        <pc:chgData name="Yi Liu" userId="eb9fa73d484f74de" providerId="LiveId" clId="{46E6D276-9C4D-40FF-8CF8-1D9DA932913A}" dt="2023-09-25T12:26:06.472" v="1395" actId="2711"/>
        <pc:sldMkLst>
          <pc:docMk/>
          <pc:sldMk cId="2859896760" sldId="565"/>
        </pc:sldMkLst>
        <pc:spChg chg="del mod ord">
          <ac:chgData name="Yi Liu" userId="eb9fa73d484f74de" providerId="LiveId" clId="{46E6D276-9C4D-40FF-8CF8-1D9DA932913A}" dt="2023-09-25T12:25:53.499" v="1374" actId="700"/>
          <ac:spMkLst>
            <pc:docMk/>
            <pc:sldMk cId="2859896760" sldId="565"/>
            <ac:spMk id="2" creationId="{FE85DAC8-F388-4A95-9DF4-8FF93D410302}"/>
          </ac:spMkLst>
        </pc:spChg>
        <pc:spChg chg="del mod ord">
          <ac:chgData name="Yi Liu" userId="eb9fa73d484f74de" providerId="LiveId" clId="{46E6D276-9C4D-40FF-8CF8-1D9DA932913A}" dt="2023-09-25T12:25:53.499" v="1374" actId="700"/>
          <ac:spMkLst>
            <pc:docMk/>
            <pc:sldMk cId="2859896760" sldId="565"/>
            <ac:spMk id="3" creationId="{68152BCA-F3BD-4EA7-8EF7-AFCE69234AC8}"/>
          </ac:spMkLst>
        </pc:spChg>
        <pc:spChg chg="mod ord">
          <ac:chgData name="Yi Liu" userId="eb9fa73d484f74de" providerId="LiveId" clId="{46E6D276-9C4D-40FF-8CF8-1D9DA932913A}" dt="2023-09-25T12:25:53.499" v="1374" actId="700"/>
          <ac:spMkLst>
            <pc:docMk/>
            <pc:sldMk cId="2859896760" sldId="565"/>
            <ac:spMk id="4" creationId="{024E4660-7743-4113-B3BF-0DF81EA6BCEC}"/>
          </ac:spMkLst>
        </pc:spChg>
        <pc:spChg chg="add mod ord">
          <ac:chgData name="Yi Liu" userId="eb9fa73d484f74de" providerId="LiveId" clId="{46E6D276-9C4D-40FF-8CF8-1D9DA932913A}" dt="2023-09-25T12:26:06.472" v="1395" actId="2711"/>
          <ac:spMkLst>
            <pc:docMk/>
            <pc:sldMk cId="2859896760" sldId="565"/>
            <ac:spMk id="5" creationId="{5C56BAF9-6E69-4F87-809C-06562E40EE75}"/>
          </ac:spMkLst>
        </pc:spChg>
        <pc:spChg chg="add mod ord">
          <ac:chgData name="Yi Liu" userId="eb9fa73d484f74de" providerId="LiveId" clId="{46E6D276-9C4D-40FF-8CF8-1D9DA932913A}" dt="2023-09-25T12:25:53.499" v="1374" actId="700"/>
          <ac:spMkLst>
            <pc:docMk/>
            <pc:sldMk cId="2859896760" sldId="565"/>
            <ac:spMk id="6" creationId="{E1D7D636-6A9D-467C-84A5-61DF42028782}"/>
          </ac:spMkLst>
        </pc:spChg>
      </pc:sldChg>
      <pc:sldChg chg="addSp delSp modSp new mod modClrScheme modAnim chgLayout">
        <pc:chgData name="Yi Liu" userId="eb9fa73d484f74de" providerId="LiveId" clId="{46E6D276-9C4D-40FF-8CF8-1D9DA932913A}" dt="2023-09-25T14:20:52.820" v="2278"/>
        <pc:sldMkLst>
          <pc:docMk/>
          <pc:sldMk cId="2955681252" sldId="566"/>
        </pc:sldMkLst>
        <pc:spChg chg="del mod ord">
          <ac:chgData name="Yi Liu" userId="eb9fa73d484f74de" providerId="LiveId" clId="{46E6D276-9C4D-40FF-8CF8-1D9DA932913A}" dt="2023-09-25T12:26:18.503" v="1398" actId="700"/>
          <ac:spMkLst>
            <pc:docMk/>
            <pc:sldMk cId="2955681252" sldId="566"/>
            <ac:spMk id="2" creationId="{4AC49944-82CA-459C-9164-B8038FA6D4C6}"/>
          </ac:spMkLst>
        </pc:spChg>
        <pc:spChg chg="del mod ord">
          <ac:chgData name="Yi Liu" userId="eb9fa73d484f74de" providerId="LiveId" clId="{46E6D276-9C4D-40FF-8CF8-1D9DA932913A}" dt="2023-09-25T12:26:18.503" v="1398" actId="700"/>
          <ac:spMkLst>
            <pc:docMk/>
            <pc:sldMk cId="2955681252" sldId="566"/>
            <ac:spMk id="3" creationId="{0BC0B440-4942-434F-B8D1-5F82DD5C1D98}"/>
          </ac:spMkLst>
        </pc:spChg>
        <pc:spChg chg="mod ord">
          <ac:chgData name="Yi Liu" userId="eb9fa73d484f74de" providerId="LiveId" clId="{46E6D276-9C4D-40FF-8CF8-1D9DA932913A}" dt="2023-09-25T12:26:18.503" v="1398" actId="700"/>
          <ac:spMkLst>
            <pc:docMk/>
            <pc:sldMk cId="2955681252" sldId="566"/>
            <ac:spMk id="4" creationId="{0CD25E16-568F-4292-A20C-E87B3A7027EF}"/>
          </ac:spMkLst>
        </pc:spChg>
        <pc:spChg chg="add mod ord">
          <ac:chgData name="Yi Liu" userId="eb9fa73d484f74de" providerId="LiveId" clId="{46E6D276-9C4D-40FF-8CF8-1D9DA932913A}" dt="2023-09-25T12:26:19.596" v="1399"/>
          <ac:spMkLst>
            <pc:docMk/>
            <pc:sldMk cId="2955681252" sldId="566"/>
            <ac:spMk id="5" creationId="{E42D7C3C-492B-4C93-ABF9-11EF950A9ABC}"/>
          </ac:spMkLst>
        </pc:spChg>
        <pc:spChg chg="add mod ord">
          <ac:chgData name="Yi Liu" userId="eb9fa73d484f74de" providerId="LiveId" clId="{46E6D276-9C4D-40FF-8CF8-1D9DA932913A}" dt="2023-09-25T12:34:49.870" v="1467" actId="20577"/>
          <ac:spMkLst>
            <pc:docMk/>
            <pc:sldMk cId="2955681252" sldId="566"/>
            <ac:spMk id="6" creationId="{60B92684-8850-426C-85AD-48456A43321F}"/>
          </ac:spMkLst>
        </pc:spChg>
        <pc:spChg chg="add mod">
          <ac:chgData name="Yi Liu" userId="eb9fa73d484f74de" providerId="LiveId" clId="{46E6D276-9C4D-40FF-8CF8-1D9DA932913A}" dt="2023-09-25T12:35:09.597" v="1470" actId="2711"/>
          <ac:spMkLst>
            <pc:docMk/>
            <pc:sldMk cId="2955681252" sldId="566"/>
            <ac:spMk id="7" creationId="{61B52539-2E93-4C65-841A-ECEF0B5033EA}"/>
          </ac:spMkLst>
        </pc:spChg>
        <pc:spChg chg="add mod">
          <ac:chgData name="Yi Liu" userId="eb9fa73d484f74de" providerId="LiveId" clId="{46E6D276-9C4D-40FF-8CF8-1D9DA932913A}" dt="2023-09-25T12:35:24.698" v="1471" actId="2711"/>
          <ac:spMkLst>
            <pc:docMk/>
            <pc:sldMk cId="2955681252" sldId="566"/>
            <ac:spMk id="8" creationId="{7CFFB167-3E37-4708-82F1-924AD5520BBD}"/>
          </ac:spMkLst>
        </pc:spChg>
      </pc:sldChg>
      <pc:sldChg chg="add del">
        <pc:chgData name="Yi Liu" userId="eb9fa73d484f74de" providerId="LiveId" clId="{46E6D276-9C4D-40FF-8CF8-1D9DA932913A}" dt="2023-09-25T14:20:30.810" v="2276" actId="47"/>
        <pc:sldMkLst>
          <pc:docMk/>
          <pc:sldMk cId="1299935324" sldId="567"/>
        </pc:sldMkLst>
      </pc:sldChg>
      <pc:sldChg chg="addSp modSp new mod modAnim">
        <pc:chgData name="Yi Liu" userId="eb9fa73d484f74de" providerId="LiveId" clId="{46E6D276-9C4D-40FF-8CF8-1D9DA932913A}" dt="2023-09-25T14:22:21.249" v="2282"/>
        <pc:sldMkLst>
          <pc:docMk/>
          <pc:sldMk cId="1206812953" sldId="568"/>
        </pc:sldMkLst>
        <pc:spChg chg="mod">
          <ac:chgData name="Yi Liu" userId="eb9fa73d484f74de" providerId="LiveId" clId="{46E6D276-9C4D-40FF-8CF8-1D9DA932913A}" dt="2023-09-25T12:39:34.387" v="1688" actId="20577"/>
          <ac:spMkLst>
            <pc:docMk/>
            <pc:sldMk cId="1206812953" sldId="568"/>
            <ac:spMk id="2" creationId="{887E8D82-970C-499B-AD87-EC76233C1C2D}"/>
          </ac:spMkLst>
        </pc:spChg>
        <pc:spChg chg="mod">
          <ac:chgData name="Yi Liu" userId="eb9fa73d484f74de" providerId="LiveId" clId="{46E6D276-9C4D-40FF-8CF8-1D9DA932913A}" dt="2023-09-25T12:40:46.434" v="1707"/>
          <ac:spMkLst>
            <pc:docMk/>
            <pc:sldMk cId="1206812953" sldId="568"/>
            <ac:spMk id="3" creationId="{9C151082-2CE5-4EBB-9EBD-6E3813B4F014}"/>
          </ac:spMkLst>
        </pc:spChg>
        <pc:spChg chg="add mod">
          <ac:chgData name="Yi Liu" userId="eb9fa73d484f74de" providerId="LiveId" clId="{46E6D276-9C4D-40FF-8CF8-1D9DA932913A}" dt="2023-09-25T12:41:56.896" v="1786" actId="20577"/>
          <ac:spMkLst>
            <pc:docMk/>
            <pc:sldMk cId="1206812953" sldId="568"/>
            <ac:spMk id="5" creationId="{2442B1C8-7670-44C3-A2EB-4871F5C5CE6C}"/>
          </ac:spMkLst>
        </pc:spChg>
      </pc:sldChg>
      <pc:sldChg chg="addSp delSp modSp new mod modClrScheme chgLayout">
        <pc:chgData name="Yi Liu" userId="eb9fa73d484f74de" providerId="LiveId" clId="{46E6D276-9C4D-40FF-8CF8-1D9DA932913A}" dt="2023-09-25T12:42:38.083" v="1809" actId="20577"/>
        <pc:sldMkLst>
          <pc:docMk/>
          <pc:sldMk cId="2555178229" sldId="569"/>
        </pc:sldMkLst>
        <pc:spChg chg="del mod ord">
          <ac:chgData name="Yi Liu" userId="eb9fa73d484f74de" providerId="LiveId" clId="{46E6D276-9C4D-40FF-8CF8-1D9DA932913A}" dt="2023-09-25T12:42:32.809" v="1790" actId="700"/>
          <ac:spMkLst>
            <pc:docMk/>
            <pc:sldMk cId="2555178229" sldId="569"/>
            <ac:spMk id="2" creationId="{66F24FEC-6CE5-479A-9962-1D4008D29DF2}"/>
          </ac:spMkLst>
        </pc:spChg>
        <pc:spChg chg="del mod ord">
          <ac:chgData name="Yi Liu" userId="eb9fa73d484f74de" providerId="LiveId" clId="{46E6D276-9C4D-40FF-8CF8-1D9DA932913A}" dt="2023-09-25T12:42:32.809" v="1790" actId="700"/>
          <ac:spMkLst>
            <pc:docMk/>
            <pc:sldMk cId="2555178229" sldId="569"/>
            <ac:spMk id="3" creationId="{5E9907C7-DD9E-4DF5-B54E-201D47256E9E}"/>
          </ac:spMkLst>
        </pc:spChg>
        <pc:spChg chg="mod ord">
          <ac:chgData name="Yi Liu" userId="eb9fa73d484f74de" providerId="LiveId" clId="{46E6D276-9C4D-40FF-8CF8-1D9DA932913A}" dt="2023-09-25T12:42:32.809" v="1790" actId="700"/>
          <ac:spMkLst>
            <pc:docMk/>
            <pc:sldMk cId="2555178229" sldId="569"/>
            <ac:spMk id="4" creationId="{1E9A83E1-D206-4242-8840-2C09CD24E687}"/>
          </ac:spMkLst>
        </pc:spChg>
        <pc:spChg chg="add mod ord">
          <ac:chgData name="Yi Liu" userId="eb9fa73d484f74de" providerId="LiveId" clId="{46E6D276-9C4D-40FF-8CF8-1D9DA932913A}" dt="2023-09-25T12:42:38.083" v="1809" actId="20577"/>
          <ac:spMkLst>
            <pc:docMk/>
            <pc:sldMk cId="2555178229" sldId="569"/>
            <ac:spMk id="5" creationId="{0B29EAC9-1B1A-4472-B86A-E37EAA5FB1A4}"/>
          </ac:spMkLst>
        </pc:spChg>
        <pc:spChg chg="add mod ord">
          <ac:chgData name="Yi Liu" userId="eb9fa73d484f74de" providerId="LiveId" clId="{46E6D276-9C4D-40FF-8CF8-1D9DA932913A}" dt="2023-09-25T12:42:32.809" v="1790" actId="700"/>
          <ac:spMkLst>
            <pc:docMk/>
            <pc:sldMk cId="2555178229" sldId="569"/>
            <ac:spMk id="6" creationId="{6E07673C-BB36-4CF2-8737-AC1104C3995C}"/>
          </ac:spMkLst>
        </pc:spChg>
      </pc:sldChg>
      <pc:sldChg chg="addSp delSp modSp new del mod modClrScheme chgLayout">
        <pc:chgData name="Yi Liu" userId="eb9fa73d484f74de" providerId="LiveId" clId="{46E6D276-9C4D-40FF-8CF8-1D9DA932913A}" dt="2023-09-25T12:52:50.125" v="1909" actId="47"/>
        <pc:sldMkLst>
          <pc:docMk/>
          <pc:sldMk cId="2477961146" sldId="570"/>
        </pc:sldMkLst>
        <pc:spChg chg="del mod ord">
          <ac:chgData name="Yi Liu" userId="eb9fa73d484f74de" providerId="LiveId" clId="{46E6D276-9C4D-40FF-8CF8-1D9DA932913A}" dt="2023-09-25T12:49:59.236" v="1812" actId="700"/>
          <ac:spMkLst>
            <pc:docMk/>
            <pc:sldMk cId="2477961146" sldId="570"/>
            <ac:spMk id="2" creationId="{4AFEE91D-6682-4468-B2CF-C2E358C06DB0}"/>
          </ac:spMkLst>
        </pc:spChg>
        <pc:spChg chg="del mod ord">
          <ac:chgData name="Yi Liu" userId="eb9fa73d484f74de" providerId="LiveId" clId="{46E6D276-9C4D-40FF-8CF8-1D9DA932913A}" dt="2023-09-25T12:49:59.236" v="1812" actId="700"/>
          <ac:spMkLst>
            <pc:docMk/>
            <pc:sldMk cId="2477961146" sldId="570"/>
            <ac:spMk id="3" creationId="{03CB92E3-70F7-48D7-B9B9-8C1AC0A4C996}"/>
          </ac:spMkLst>
        </pc:spChg>
        <pc:spChg chg="mod ord">
          <ac:chgData name="Yi Liu" userId="eb9fa73d484f74de" providerId="LiveId" clId="{46E6D276-9C4D-40FF-8CF8-1D9DA932913A}" dt="2023-09-25T12:49:59.236" v="1812" actId="700"/>
          <ac:spMkLst>
            <pc:docMk/>
            <pc:sldMk cId="2477961146" sldId="570"/>
            <ac:spMk id="4" creationId="{CE9655BF-8C42-44DA-AB2B-E2AC39F1D90E}"/>
          </ac:spMkLst>
        </pc:spChg>
        <pc:spChg chg="add mod ord">
          <ac:chgData name="Yi Liu" userId="eb9fa73d484f74de" providerId="LiveId" clId="{46E6D276-9C4D-40FF-8CF8-1D9DA932913A}" dt="2023-09-25T12:50:03.038" v="1826" actId="20577"/>
          <ac:spMkLst>
            <pc:docMk/>
            <pc:sldMk cId="2477961146" sldId="570"/>
            <ac:spMk id="5" creationId="{E60C9EDB-E81E-45F8-BADC-8D68EBB5CD9B}"/>
          </ac:spMkLst>
        </pc:spChg>
        <pc:spChg chg="add mod ord">
          <ac:chgData name="Yi Liu" userId="eb9fa73d484f74de" providerId="LiveId" clId="{46E6D276-9C4D-40FF-8CF8-1D9DA932913A}" dt="2023-09-25T12:49:59.236" v="1812" actId="700"/>
          <ac:spMkLst>
            <pc:docMk/>
            <pc:sldMk cId="2477961146" sldId="570"/>
            <ac:spMk id="6" creationId="{4DE96B6A-CD9F-49EF-9B58-1A1E8FA308F3}"/>
          </ac:spMkLst>
        </pc:spChg>
      </pc:sldChg>
      <pc:sldChg chg="addSp modSp new mod">
        <pc:chgData name="Yi Liu" userId="eb9fa73d484f74de" providerId="LiveId" clId="{46E6D276-9C4D-40FF-8CF8-1D9DA932913A}" dt="2023-09-25T14:23:43.946" v="2293" actId="1076"/>
        <pc:sldMkLst>
          <pc:docMk/>
          <pc:sldMk cId="3042212599" sldId="571"/>
        </pc:sldMkLst>
        <pc:spChg chg="mod">
          <ac:chgData name="Yi Liu" userId="eb9fa73d484f74de" providerId="LiveId" clId="{46E6D276-9C4D-40FF-8CF8-1D9DA932913A}" dt="2023-09-25T12:52:56.932" v="1923" actId="20577"/>
          <ac:spMkLst>
            <pc:docMk/>
            <pc:sldMk cId="3042212599" sldId="571"/>
            <ac:spMk id="2" creationId="{AA95454E-FDF6-4294-BF9E-5255390DDA18}"/>
          </ac:spMkLst>
        </pc:spChg>
        <pc:spChg chg="mod">
          <ac:chgData name="Yi Liu" userId="eb9fa73d484f74de" providerId="LiveId" clId="{46E6D276-9C4D-40FF-8CF8-1D9DA932913A}" dt="2023-09-25T14:23:37.670" v="2292" actId="20577"/>
          <ac:spMkLst>
            <pc:docMk/>
            <pc:sldMk cId="3042212599" sldId="571"/>
            <ac:spMk id="3" creationId="{A165BF57-F362-40B6-90A9-E3700CA08811}"/>
          </ac:spMkLst>
        </pc:spChg>
        <pc:spChg chg="add mod">
          <ac:chgData name="Yi Liu" userId="eb9fa73d484f74de" providerId="LiveId" clId="{46E6D276-9C4D-40FF-8CF8-1D9DA932913A}" dt="2023-09-25T14:23:43.946" v="2293" actId="1076"/>
          <ac:spMkLst>
            <pc:docMk/>
            <pc:sldMk cId="3042212599" sldId="571"/>
            <ac:spMk id="5" creationId="{910DD83F-714C-4DCA-B297-105532D3F356}"/>
          </ac:spMkLst>
        </pc:spChg>
        <pc:spChg chg="add mod">
          <ac:chgData name="Yi Liu" userId="eb9fa73d484f74de" providerId="LiveId" clId="{46E6D276-9C4D-40FF-8CF8-1D9DA932913A}" dt="2023-09-25T14:23:43.946" v="2293" actId="1076"/>
          <ac:spMkLst>
            <pc:docMk/>
            <pc:sldMk cId="3042212599" sldId="571"/>
            <ac:spMk id="6" creationId="{A78DAB2C-CFB9-44E6-AB7D-0D04DCA2A093}"/>
          </ac:spMkLst>
        </pc:spChg>
        <pc:spChg chg="add mod">
          <ac:chgData name="Yi Liu" userId="eb9fa73d484f74de" providerId="LiveId" clId="{46E6D276-9C4D-40FF-8CF8-1D9DA932913A}" dt="2023-09-25T14:23:43.946" v="2293" actId="1076"/>
          <ac:spMkLst>
            <pc:docMk/>
            <pc:sldMk cId="3042212599" sldId="571"/>
            <ac:spMk id="7" creationId="{C3581616-B9B6-4C5A-A8A0-02D154693445}"/>
          </ac:spMkLst>
        </pc:spChg>
      </pc:sldChg>
      <pc:sldChg chg="addSp modSp new mod modAnim">
        <pc:chgData name="Yi Liu" userId="eb9fa73d484f74de" providerId="LiveId" clId="{46E6D276-9C4D-40FF-8CF8-1D9DA932913A}" dt="2023-09-25T14:24:07.511" v="2297"/>
        <pc:sldMkLst>
          <pc:docMk/>
          <pc:sldMk cId="832913264" sldId="572"/>
        </pc:sldMkLst>
        <pc:spChg chg="mod">
          <ac:chgData name="Yi Liu" userId="eb9fa73d484f74de" providerId="LiveId" clId="{46E6D276-9C4D-40FF-8CF8-1D9DA932913A}" dt="2023-09-25T12:55:37.094" v="1970" actId="20577"/>
          <ac:spMkLst>
            <pc:docMk/>
            <pc:sldMk cId="832913264" sldId="572"/>
            <ac:spMk id="2" creationId="{7C032A75-6C2C-4A99-9D42-0B70CEC065C1}"/>
          </ac:spMkLst>
        </pc:spChg>
        <pc:spChg chg="mod">
          <ac:chgData name="Yi Liu" userId="eb9fa73d484f74de" providerId="LiveId" clId="{46E6D276-9C4D-40FF-8CF8-1D9DA932913A}" dt="2023-09-25T12:56:50.275" v="1997" actId="20577"/>
          <ac:spMkLst>
            <pc:docMk/>
            <pc:sldMk cId="832913264" sldId="572"/>
            <ac:spMk id="3" creationId="{50BDDF6B-07D5-486F-BE1C-D65C7493A5BF}"/>
          </ac:spMkLst>
        </pc:spChg>
        <pc:spChg chg="add mod">
          <ac:chgData name="Yi Liu" userId="eb9fa73d484f74de" providerId="LiveId" clId="{46E6D276-9C4D-40FF-8CF8-1D9DA932913A}" dt="2023-09-25T12:57:06.662" v="2000" actId="1076"/>
          <ac:spMkLst>
            <pc:docMk/>
            <pc:sldMk cId="832913264" sldId="572"/>
            <ac:spMk id="5" creationId="{6B9D7D76-07B6-4496-8B26-05F865F1122D}"/>
          </ac:spMkLst>
        </pc:spChg>
      </pc:sldChg>
      <pc:sldChg chg="addSp modSp new mod modAnim">
        <pc:chgData name="Yi Liu" userId="eb9fa73d484f74de" providerId="LiveId" clId="{46E6D276-9C4D-40FF-8CF8-1D9DA932913A}" dt="2023-09-25T14:24:39.362" v="2301"/>
        <pc:sldMkLst>
          <pc:docMk/>
          <pc:sldMk cId="1779295396" sldId="573"/>
        </pc:sldMkLst>
        <pc:spChg chg="mod">
          <ac:chgData name="Yi Liu" userId="eb9fa73d484f74de" providerId="LiveId" clId="{46E6D276-9C4D-40FF-8CF8-1D9DA932913A}" dt="2023-09-25T12:59:09.566" v="2091" actId="20577"/>
          <ac:spMkLst>
            <pc:docMk/>
            <pc:sldMk cId="1779295396" sldId="573"/>
            <ac:spMk id="2" creationId="{0D42CA00-3037-41CC-9FDC-0E63C05D1ECB}"/>
          </ac:spMkLst>
        </pc:spChg>
        <pc:spChg chg="mod">
          <ac:chgData name="Yi Liu" userId="eb9fa73d484f74de" providerId="LiveId" clId="{46E6D276-9C4D-40FF-8CF8-1D9DA932913A}" dt="2023-09-25T12:59:21.089" v="2130" actId="20577"/>
          <ac:spMkLst>
            <pc:docMk/>
            <pc:sldMk cId="1779295396" sldId="573"/>
            <ac:spMk id="3" creationId="{179DC210-0495-460A-ABC6-915A1822E83B}"/>
          </ac:spMkLst>
        </pc:spChg>
        <pc:spChg chg="add mod">
          <ac:chgData name="Yi Liu" userId="eb9fa73d484f74de" providerId="LiveId" clId="{46E6D276-9C4D-40FF-8CF8-1D9DA932913A}" dt="2023-09-25T12:59:24.994" v="2131" actId="1076"/>
          <ac:spMkLst>
            <pc:docMk/>
            <pc:sldMk cId="1779295396" sldId="573"/>
            <ac:spMk id="5" creationId="{15C6E57D-368E-4A1F-835B-4A326C6C34F1}"/>
          </ac:spMkLst>
        </pc:spChg>
        <pc:spChg chg="add mod">
          <ac:chgData name="Yi Liu" userId="eb9fa73d484f74de" providerId="LiveId" clId="{46E6D276-9C4D-40FF-8CF8-1D9DA932913A}" dt="2023-09-25T12:59:04.864" v="2088" actId="1076"/>
          <ac:spMkLst>
            <pc:docMk/>
            <pc:sldMk cId="1779295396" sldId="573"/>
            <ac:spMk id="6" creationId="{176775EB-3C95-4024-A58C-E30A4954A851}"/>
          </ac:spMkLst>
        </pc:spChg>
      </pc:sldChg>
    </pc:docChg>
  </pc:docChgLst>
  <pc:docChgLst>
    <pc:chgData name="Yi Liu" userId="eb9fa73d484f74de" providerId="LiveId" clId="{844A60F5-B7B4-482E-93FA-3AFE7B00A4DF}"/>
    <pc:docChg chg="undo redo custSel addSld delSld modSld sldOrd modSection">
      <pc:chgData name="Yi Liu" userId="eb9fa73d484f74de" providerId="LiveId" clId="{844A60F5-B7B4-482E-93FA-3AFE7B00A4DF}" dt="2023-10-10T04:42:59.707" v="2909" actId="1076"/>
      <pc:docMkLst>
        <pc:docMk/>
      </pc:docMkLst>
      <pc:sldChg chg="modSp mod">
        <pc:chgData name="Yi Liu" userId="eb9fa73d484f74de" providerId="LiveId" clId="{844A60F5-B7B4-482E-93FA-3AFE7B00A4DF}" dt="2023-10-09T06:36:05.860" v="4" actId="20577"/>
        <pc:sldMkLst>
          <pc:docMk/>
          <pc:sldMk cId="1562787813" sldId="256"/>
        </pc:sldMkLst>
        <pc:spChg chg="mod">
          <ac:chgData name="Yi Liu" userId="eb9fa73d484f74de" providerId="LiveId" clId="{844A60F5-B7B4-482E-93FA-3AFE7B00A4DF}" dt="2023-10-09T06:36:05.860" v="4" actId="20577"/>
          <ac:spMkLst>
            <pc:docMk/>
            <pc:sldMk cId="1562787813" sldId="256"/>
            <ac:spMk id="2" creationId="{9D4030C4-171F-4A0B-9892-882F14A6A2D4}"/>
          </ac:spMkLst>
        </pc:spChg>
      </pc:sldChg>
      <pc:sldChg chg="modSp mod">
        <pc:chgData name="Yi Liu" userId="eb9fa73d484f74de" providerId="LiveId" clId="{844A60F5-B7B4-482E-93FA-3AFE7B00A4DF}" dt="2023-10-09T06:44:35.955" v="294" actId="20577"/>
        <pc:sldMkLst>
          <pc:docMk/>
          <pc:sldMk cId="47867012" sldId="310"/>
        </pc:sldMkLst>
        <pc:spChg chg="mod">
          <ac:chgData name="Yi Liu" userId="eb9fa73d484f74de" providerId="LiveId" clId="{844A60F5-B7B4-482E-93FA-3AFE7B00A4DF}" dt="2023-10-09T06:44:35.955" v="294" actId="20577"/>
          <ac:spMkLst>
            <pc:docMk/>
            <pc:sldMk cId="47867012" sldId="310"/>
            <ac:spMk id="3" creationId="{2C91DB2F-1290-4C5F-B707-9878C19015B5}"/>
          </ac:spMkLst>
        </pc:spChg>
      </pc:sldChg>
      <pc:sldChg chg="del">
        <pc:chgData name="Yi Liu" userId="eb9fa73d484f74de" providerId="LiveId" clId="{844A60F5-B7B4-482E-93FA-3AFE7B00A4DF}" dt="2023-10-09T07:15:00.176" v="295" actId="47"/>
        <pc:sldMkLst>
          <pc:docMk/>
          <pc:sldMk cId="3896319760" sldId="329"/>
        </pc:sldMkLst>
      </pc:sldChg>
      <pc:sldChg chg="del">
        <pc:chgData name="Yi Liu" userId="eb9fa73d484f74de" providerId="LiveId" clId="{844A60F5-B7B4-482E-93FA-3AFE7B00A4DF}" dt="2023-10-09T07:15:00.176" v="295" actId="47"/>
        <pc:sldMkLst>
          <pc:docMk/>
          <pc:sldMk cId="2491220574" sldId="334"/>
        </pc:sldMkLst>
      </pc:sldChg>
      <pc:sldChg chg="del">
        <pc:chgData name="Yi Liu" userId="eb9fa73d484f74de" providerId="LiveId" clId="{844A60F5-B7B4-482E-93FA-3AFE7B00A4DF}" dt="2023-10-09T07:15:00.176" v="295" actId="47"/>
        <pc:sldMkLst>
          <pc:docMk/>
          <pc:sldMk cId="3502724731" sldId="520"/>
        </pc:sldMkLst>
      </pc:sldChg>
      <pc:sldChg chg="del">
        <pc:chgData name="Yi Liu" userId="eb9fa73d484f74de" providerId="LiveId" clId="{844A60F5-B7B4-482E-93FA-3AFE7B00A4DF}" dt="2023-10-09T07:15:00.176" v="295" actId="47"/>
        <pc:sldMkLst>
          <pc:docMk/>
          <pc:sldMk cId="644986517" sldId="521"/>
        </pc:sldMkLst>
      </pc:sldChg>
      <pc:sldChg chg="del">
        <pc:chgData name="Yi Liu" userId="eb9fa73d484f74de" providerId="LiveId" clId="{844A60F5-B7B4-482E-93FA-3AFE7B00A4DF}" dt="2023-10-09T07:15:00.176" v="295" actId="47"/>
        <pc:sldMkLst>
          <pc:docMk/>
          <pc:sldMk cId="2695731383" sldId="522"/>
        </pc:sldMkLst>
      </pc:sldChg>
      <pc:sldChg chg="del">
        <pc:chgData name="Yi Liu" userId="eb9fa73d484f74de" providerId="LiveId" clId="{844A60F5-B7B4-482E-93FA-3AFE7B00A4DF}" dt="2023-10-09T07:15:00.176" v="295" actId="47"/>
        <pc:sldMkLst>
          <pc:docMk/>
          <pc:sldMk cId="1123882754" sldId="523"/>
        </pc:sldMkLst>
      </pc:sldChg>
      <pc:sldChg chg="del">
        <pc:chgData name="Yi Liu" userId="eb9fa73d484f74de" providerId="LiveId" clId="{844A60F5-B7B4-482E-93FA-3AFE7B00A4DF}" dt="2023-10-09T07:15:00.176" v="295" actId="47"/>
        <pc:sldMkLst>
          <pc:docMk/>
          <pc:sldMk cId="4106871204" sldId="524"/>
        </pc:sldMkLst>
      </pc:sldChg>
      <pc:sldChg chg="del">
        <pc:chgData name="Yi Liu" userId="eb9fa73d484f74de" providerId="LiveId" clId="{844A60F5-B7B4-482E-93FA-3AFE7B00A4DF}" dt="2023-10-09T07:15:00.176" v="295" actId="47"/>
        <pc:sldMkLst>
          <pc:docMk/>
          <pc:sldMk cId="1552641931" sldId="525"/>
        </pc:sldMkLst>
      </pc:sldChg>
      <pc:sldChg chg="del">
        <pc:chgData name="Yi Liu" userId="eb9fa73d484f74de" providerId="LiveId" clId="{844A60F5-B7B4-482E-93FA-3AFE7B00A4DF}" dt="2023-10-09T07:15:00.176" v="295" actId="47"/>
        <pc:sldMkLst>
          <pc:docMk/>
          <pc:sldMk cId="1834703345" sldId="526"/>
        </pc:sldMkLst>
      </pc:sldChg>
      <pc:sldChg chg="del">
        <pc:chgData name="Yi Liu" userId="eb9fa73d484f74de" providerId="LiveId" clId="{844A60F5-B7B4-482E-93FA-3AFE7B00A4DF}" dt="2023-10-09T07:15:00.176" v="295" actId="47"/>
        <pc:sldMkLst>
          <pc:docMk/>
          <pc:sldMk cId="250147576" sldId="527"/>
        </pc:sldMkLst>
      </pc:sldChg>
      <pc:sldChg chg="del">
        <pc:chgData name="Yi Liu" userId="eb9fa73d484f74de" providerId="LiveId" clId="{844A60F5-B7B4-482E-93FA-3AFE7B00A4DF}" dt="2023-10-09T07:15:00.176" v="295" actId="47"/>
        <pc:sldMkLst>
          <pc:docMk/>
          <pc:sldMk cId="763883830" sldId="528"/>
        </pc:sldMkLst>
      </pc:sldChg>
      <pc:sldChg chg="del">
        <pc:chgData name="Yi Liu" userId="eb9fa73d484f74de" providerId="LiveId" clId="{844A60F5-B7B4-482E-93FA-3AFE7B00A4DF}" dt="2023-10-09T07:15:00.176" v="295" actId="47"/>
        <pc:sldMkLst>
          <pc:docMk/>
          <pc:sldMk cId="385471016" sldId="529"/>
        </pc:sldMkLst>
      </pc:sldChg>
      <pc:sldChg chg="del">
        <pc:chgData name="Yi Liu" userId="eb9fa73d484f74de" providerId="LiveId" clId="{844A60F5-B7B4-482E-93FA-3AFE7B00A4DF}" dt="2023-10-09T07:15:00.176" v="295" actId="47"/>
        <pc:sldMkLst>
          <pc:docMk/>
          <pc:sldMk cId="411141432" sldId="530"/>
        </pc:sldMkLst>
      </pc:sldChg>
      <pc:sldChg chg="del">
        <pc:chgData name="Yi Liu" userId="eb9fa73d484f74de" providerId="LiveId" clId="{844A60F5-B7B4-482E-93FA-3AFE7B00A4DF}" dt="2023-10-09T07:15:00.176" v="295" actId="47"/>
        <pc:sldMkLst>
          <pc:docMk/>
          <pc:sldMk cId="3056052440" sldId="531"/>
        </pc:sldMkLst>
      </pc:sldChg>
      <pc:sldChg chg="del">
        <pc:chgData name="Yi Liu" userId="eb9fa73d484f74de" providerId="LiveId" clId="{844A60F5-B7B4-482E-93FA-3AFE7B00A4DF}" dt="2023-10-09T07:15:00.176" v="295" actId="47"/>
        <pc:sldMkLst>
          <pc:docMk/>
          <pc:sldMk cId="203959448" sldId="532"/>
        </pc:sldMkLst>
      </pc:sldChg>
      <pc:sldChg chg="del">
        <pc:chgData name="Yi Liu" userId="eb9fa73d484f74de" providerId="LiveId" clId="{844A60F5-B7B4-482E-93FA-3AFE7B00A4DF}" dt="2023-10-09T07:15:00.176" v="295" actId="47"/>
        <pc:sldMkLst>
          <pc:docMk/>
          <pc:sldMk cId="3692131275" sldId="533"/>
        </pc:sldMkLst>
      </pc:sldChg>
      <pc:sldChg chg="del">
        <pc:chgData name="Yi Liu" userId="eb9fa73d484f74de" providerId="LiveId" clId="{844A60F5-B7B4-482E-93FA-3AFE7B00A4DF}" dt="2023-10-09T07:15:00.176" v="295" actId="47"/>
        <pc:sldMkLst>
          <pc:docMk/>
          <pc:sldMk cId="319663069" sldId="534"/>
        </pc:sldMkLst>
      </pc:sldChg>
      <pc:sldChg chg="del">
        <pc:chgData name="Yi Liu" userId="eb9fa73d484f74de" providerId="LiveId" clId="{844A60F5-B7B4-482E-93FA-3AFE7B00A4DF}" dt="2023-10-09T07:15:00.176" v="295" actId="47"/>
        <pc:sldMkLst>
          <pc:docMk/>
          <pc:sldMk cId="1523317769" sldId="535"/>
        </pc:sldMkLst>
      </pc:sldChg>
      <pc:sldChg chg="del">
        <pc:chgData name="Yi Liu" userId="eb9fa73d484f74de" providerId="LiveId" clId="{844A60F5-B7B4-482E-93FA-3AFE7B00A4DF}" dt="2023-10-09T07:15:00.176" v="295" actId="47"/>
        <pc:sldMkLst>
          <pc:docMk/>
          <pc:sldMk cId="1190245476" sldId="536"/>
        </pc:sldMkLst>
      </pc:sldChg>
      <pc:sldChg chg="del">
        <pc:chgData name="Yi Liu" userId="eb9fa73d484f74de" providerId="LiveId" clId="{844A60F5-B7B4-482E-93FA-3AFE7B00A4DF}" dt="2023-10-09T07:15:00.176" v="295" actId="47"/>
        <pc:sldMkLst>
          <pc:docMk/>
          <pc:sldMk cId="3389864568" sldId="537"/>
        </pc:sldMkLst>
      </pc:sldChg>
      <pc:sldChg chg="del">
        <pc:chgData name="Yi Liu" userId="eb9fa73d484f74de" providerId="LiveId" clId="{844A60F5-B7B4-482E-93FA-3AFE7B00A4DF}" dt="2023-10-09T07:15:00.176" v="295" actId="47"/>
        <pc:sldMkLst>
          <pc:docMk/>
          <pc:sldMk cId="3272303966" sldId="538"/>
        </pc:sldMkLst>
      </pc:sldChg>
      <pc:sldChg chg="del">
        <pc:chgData name="Yi Liu" userId="eb9fa73d484f74de" providerId="LiveId" clId="{844A60F5-B7B4-482E-93FA-3AFE7B00A4DF}" dt="2023-10-09T07:15:00.176" v="295" actId="47"/>
        <pc:sldMkLst>
          <pc:docMk/>
          <pc:sldMk cId="1656652120" sldId="539"/>
        </pc:sldMkLst>
      </pc:sldChg>
      <pc:sldChg chg="del">
        <pc:chgData name="Yi Liu" userId="eb9fa73d484f74de" providerId="LiveId" clId="{844A60F5-B7B4-482E-93FA-3AFE7B00A4DF}" dt="2023-10-09T07:15:00.176" v="295" actId="47"/>
        <pc:sldMkLst>
          <pc:docMk/>
          <pc:sldMk cId="1056659306" sldId="540"/>
        </pc:sldMkLst>
      </pc:sldChg>
      <pc:sldChg chg="del">
        <pc:chgData name="Yi Liu" userId="eb9fa73d484f74de" providerId="LiveId" clId="{844A60F5-B7B4-482E-93FA-3AFE7B00A4DF}" dt="2023-10-09T07:15:00.176" v="295" actId="47"/>
        <pc:sldMkLst>
          <pc:docMk/>
          <pc:sldMk cId="167299236" sldId="541"/>
        </pc:sldMkLst>
      </pc:sldChg>
      <pc:sldChg chg="del">
        <pc:chgData name="Yi Liu" userId="eb9fa73d484f74de" providerId="LiveId" clId="{844A60F5-B7B4-482E-93FA-3AFE7B00A4DF}" dt="2023-10-09T07:15:00.176" v="295" actId="47"/>
        <pc:sldMkLst>
          <pc:docMk/>
          <pc:sldMk cId="352942180" sldId="542"/>
        </pc:sldMkLst>
      </pc:sldChg>
      <pc:sldChg chg="del">
        <pc:chgData name="Yi Liu" userId="eb9fa73d484f74de" providerId="LiveId" clId="{844A60F5-B7B4-482E-93FA-3AFE7B00A4DF}" dt="2023-10-09T07:15:00.176" v="295" actId="47"/>
        <pc:sldMkLst>
          <pc:docMk/>
          <pc:sldMk cId="814369313" sldId="543"/>
        </pc:sldMkLst>
      </pc:sldChg>
      <pc:sldChg chg="del">
        <pc:chgData name="Yi Liu" userId="eb9fa73d484f74de" providerId="LiveId" clId="{844A60F5-B7B4-482E-93FA-3AFE7B00A4DF}" dt="2023-10-09T07:15:00.176" v="295" actId="47"/>
        <pc:sldMkLst>
          <pc:docMk/>
          <pc:sldMk cId="3638830393" sldId="544"/>
        </pc:sldMkLst>
      </pc:sldChg>
      <pc:sldChg chg="del">
        <pc:chgData name="Yi Liu" userId="eb9fa73d484f74de" providerId="LiveId" clId="{844A60F5-B7B4-482E-93FA-3AFE7B00A4DF}" dt="2023-10-09T07:15:00.176" v="295" actId="47"/>
        <pc:sldMkLst>
          <pc:docMk/>
          <pc:sldMk cId="1099466163" sldId="560"/>
        </pc:sldMkLst>
      </pc:sldChg>
      <pc:sldChg chg="del">
        <pc:chgData name="Yi Liu" userId="eb9fa73d484f74de" providerId="LiveId" clId="{844A60F5-B7B4-482E-93FA-3AFE7B00A4DF}" dt="2023-10-09T07:15:00.176" v="295" actId="47"/>
        <pc:sldMkLst>
          <pc:docMk/>
          <pc:sldMk cId="1118620110" sldId="561"/>
        </pc:sldMkLst>
      </pc:sldChg>
      <pc:sldChg chg="del">
        <pc:chgData name="Yi Liu" userId="eb9fa73d484f74de" providerId="LiveId" clId="{844A60F5-B7B4-482E-93FA-3AFE7B00A4DF}" dt="2023-10-09T07:15:00.176" v="295" actId="47"/>
        <pc:sldMkLst>
          <pc:docMk/>
          <pc:sldMk cId="2525030163" sldId="562"/>
        </pc:sldMkLst>
      </pc:sldChg>
      <pc:sldChg chg="del">
        <pc:chgData name="Yi Liu" userId="eb9fa73d484f74de" providerId="LiveId" clId="{844A60F5-B7B4-482E-93FA-3AFE7B00A4DF}" dt="2023-10-09T07:15:00.176" v="295" actId="47"/>
        <pc:sldMkLst>
          <pc:docMk/>
          <pc:sldMk cId="3282856674" sldId="563"/>
        </pc:sldMkLst>
      </pc:sldChg>
      <pc:sldChg chg="del">
        <pc:chgData name="Yi Liu" userId="eb9fa73d484f74de" providerId="LiveId" clId="{844A60F5-B7B4-482E-93FA-3AFE7B00A4DF}" dt="2023-10-09T07:15:00.176" v="295" actId="47"/>
        <pc:sldMkLst>
          <pc:docMk/>
          <pc:sldMk cId="3501857694" sldId="564"/>
        </pc:sldMkLst>
      </pc:sldChg>
      <pc:sldChg chg="del">
        <pc:chgData name="Yi Liu" userId="eb9fa73d484f74de" providerId="LiveId" clId="{844A60F5-B7B4-482E-93FA-3AFE7B00A4DF}" dt="2023-10-09T07:15:00.176" v="295" actId="47"/>
        <pc:sldMkLst>
          <pc:docMk/>
          <pc:sldMk cId="2859896760" sldId="565"/>
        </pc:sldMkLst>
      </pc:sldChg>
      <pc:sldChg chg="del">
        <pc:chgData name="Yi Liu" userId="eb9fa73d484f74de" providerId="LiveId" clId="{844A60F5-B7B4-482E-93FA-3AFE7B00A4DF}" dt="2023-10-09T07:15:00.176" v="295" actId="47"/>
        <pc:sldMkLst>
          <pc:docMk/>
          <pc:sldMk cId="2955681252" sldId="566"/>
        </pc:sldMkLst>
      </pc:sldChg>
      <pc:sldChg chg="del">
        <pc:chgData name="Yi Liu" userId="eb9fa73d484f74de" providerId="LiveId" clId="{844A60F5-B7B4-482E-93FA-3AFE7B00A4DF}" dt="2023-10-09T07:15:00.176" v="295" actId="47"/>
        <pc:sldMkLst>
          <pc:docMk/>
          <pc:sldMk cId="1206812953" sldId="568"/>
        </pc:sldMkLst>
      </pc:sldChg>
      <pc:sldChg chg="addSp delSp modSp new add del mod modClrScheme chgLayout">
        <pc:chgData name="Yi Liu" userId="eb9fa73d484f74de" providerId="LiveId" clId="{844A60F5-B7B4-482E-93FA-3AFE7B00A4DF}" dt="2023-10-09T07:20:36.039" v="444" actId="47"/>
        <pc:sldMkLst>
          <pc:docMk/>
          <pc:sldMk cId="1623277204" sldId="574"/>
        </pc:sldMkLst>
        <pc:spChg chg="del mod ord">
          <ac:chgData name="Yi Liu" userId="eb9fa73d484f74de" providerId="LiveId" clId="{844A60F5-B7B4-482E-93FA-3AFE7B00A4DF}" dt="2023-10-09T07:15:09.696" v="297" actId="700"/>
          <ac:spMkLst>
            <pc:docMk/>
            <pc:sldMk cId="1623277204" sldId="574"/>
            <ac:spMk id="2" creationId="{31CACA6E-0783-4866-AF30-416EEB2E3C97}"/>
          </ac:spMkLst>
        </pc:spChg>
        <pc:spChg chg="del mod ord">
          <ac:chgData name="Yi Liu" userId="eb9fa73d484f74de" providerId="LiveId" clId="{844A60F5-B7B4-482E-93FA-3AFE7B00A4DF}" dt="2023-10-09T07:15:09.696" v="297" actId="700"/>
          <ac:spMkLst>
            <pc:docMk/>
            <pc:sldMk cId="1623277204" sldId="574"/>
            <ac:spMk id="3" creationId="{EE0E7AF0-7F6C-4771-A245-B308F241D509}"/>
          </ac:spMkLst>
        </pc:spChg>
        <pc:spChg chg="mod ord">
          <ac:chgData name="Yi Liu" userId="eb9fa73d484f74de" providerId="LiveId" clId="{844A60F5-B7B4-482E-93FA-3AFE7B00A4DF}" dt="2023-10-09T07:15:09.696" v="297" actId="700"/>
          <ac:spMkLst>
            <pc:docMk/>
            <pc:sldMk cId="1623277204" sldId="574"/>
            <ac:spMk id="4" creationId="{1787ED2E-FDA0-47E5-8584-2D07ED93D240}"/>
          </ac:spMkLst>
        </pc:spChg>
        <pc:spChg chg="add mod ord">
          <ac:chgData name="Yi Liu" userId="eb9fa73d484f74de" providerId="LiveId" clId="{844A60F5-B7B4-482E-93FA-3AFE7B00A4DF}" dt="2023-10-09T07:15:13.838" v="312" actId="20577"/>
          <ac:spMkLst>
            <pc:docMk/>
            <pc:sldMk cId="1623277204" sldId="574"/>
            <ac:spMk id="5" creationId="{10C65C48-9028-4D29-87AC-B0443FFAC2FD}"/>
          </ac:spMkLst>
        </pc:spChg>
        <pc:spChg chg="add mod ord">
          <ac:chgData name="Yi Liu" userId="eb9fa73d484f74de" providerId="LiveId" clId="{844A60F5-B7B4-482E-93FA-3AFE7B00A4DF}" dt="2023-10-09T07:15:09.696" v="297" actId="700"/>
          <ac:spMkLst>
            <pc:docMk/>
            <pc:sldMk cId="1623277204" sldId="574"/>
            <ac:spMk id="6" creationId="{964D6D33-9E5B-45C2-9DBC-78A02A24CD28}"/>
          </ac:spMkLst>
        </pc:spChg>
      </pc:sldChg>
      <pc:sldChg chg="addSp delSp modSp new mod modClrScheme modAnim chgLayout">
        <pc:chgData name="Yi Liu" userId="eb9fa73d484f74de" providerId="LiveId" clId="{844A60F5-B7B4-482E-93FA-3AFE7B00A4DF}" dt="2023-10-09T11:35:31.933" v="1711"/>
        <pc:sldMkLst>
          <pc:docMk/>
          <pc:sldMk cId="1088747157" sldId="575"/>
        </pc:sldMkLst>
        <pc:spChg chg="del mod ord">
          <ac:chgData name="Yi Liu" userId="eb9fa73d484f74de" providerId="LiveId" clId="{844A60F5-B7B4-482E-93FA-3AFE7B00A4DF}" dt="2023-10-09T07:15:26.314" v="314" actId="700"/>
          <ac:spMkLst>
            <pc:docMk/>
            <pc:sldMk cId="1088747157" sldId="575"/>
            <ac:spMk id="2" creationId="{49ED1F66-053C-44B4-B8A7-96DD886565A8}"/>
          </ac:spMkLst>
        </pc:spChg>
        <pc:spChg chg="del mod ord">
          <ac:chgData name="Yi Liu" userId="eb9fa73d484f74de" providerId="LiveId" clId="{844A60F5-B7B4-482E-93FA-3AFE7B00A4DF}" dt="2023-10-09T07:15:26.314" v="314" actId="700"/>
          <ac:spMkLst>
            <pc:docMk/>
            <pc:sldMk cId="1088747157" sldId="575"/>
            <ac:spMk id="3" creationId="{ED4C99BF-4BB5-4740-8443-FF78591E7098}"/>
          </ac:spMkLst>
        </pc:spChg>
        <pc:spChg chg="mod ord">
          <ac:chgData name="Yi Liu" userId="eb9fa73d484f74de" providerId="LiveId" clId="{844A60F5-B7B4-482E-93FA-3AFE7B00A4DF}" dt="2023-10-09T07:15:26.314" v="314" actId="700"/>
          <ac:spMkLst>
            <pc:docMk/>
            <pc:sldMk cId="1088747157" sldId="575"/>
            <ac:spMk id="4" creationId="{70FC737C-A155-4510-BA0B-7D2FAC9626A2}"/>
          </ac:spMkLst>
        </pc:spChg>
        <pc:spChg chg="add mod ord">
          <ac:chgData name="Yi Liu" userId="eb9fa73d484f74de" providerId="LiveId" clId="{844A60F5-B7B4-482E-93FA-3AFE7B00A4DF}" dt="2023-10-09T07:15:28.746" v="327" actId="20577"/>
          <ac:spMkLst>
            <pc:docMk/>
            <pc:sldMk cId="1088747157" sldId="575"/>
            <ac:spMk id="5" creationId="{9896E54D-81B2-4192-83F3-BBEE344F0EDF}"/>
          </ac:spMkLst>
        </pc:spChg>
        <pc:spChg chg="add mod ord">
          <ac:chgData name="Yi Liu" userId="eb9fa73d484f74de" providerId="LiveId" clId="{844A60F5-B7B4-482E-93FA-3AFE7B00A4DF}" dt="2023-10-09T07:16:30.724" v="375" actId="20577"/>
          <ac:spMkLst>
            <pc:docMk/>
            <pc:sldMk cId="1088747157" sldId="575"/>
            <ac:spMk id="6" creationId="{95C63348-E93A-4523-B1F8-8A26EE79FD1E}"/>
          </ac:spMkLst>
        </pc:spChg>
        <pc:spChg chg="add mod">
          <ac:chgData name="Yi Liu" userId="eb9fa73d484f74de" providerId="LiveId" clId="{844A60F5-B7B4-482E-93FA-3AFE7B00A4DF}" dt="2023-10-09T07:18:30.081" v="383" actId="1076"/>
          <ac:spMkLst>
            <pc:docMk/>
            <pc:sldMk cId="1088747157" sldId="575"/>
            <ac:spMk id="7" creationId="{A3ADC6D8-D994-4154-BC9A-1F3F98B3913B}"/>
          </ac:spMkLst>
        </pc:spChg>
        <pc:spChg chg="add mod">
          <ac:chgData name="Yi Liu" userId="eb9fa73d484f74de" providerId="LiveId" clId="{844A60F5-B7B4-482E-93FA-3AFE7B00A4DF}" dt="2023-10-09T07:17:28.792" v="381" actId="1076"/>
          <ac:spMkLst>
            <pc:docMk/>
            <pc:sldMk cId="1088747157" sldId="575"/>
            <ac:spMk id="8" creationId="{28C6A53D-8292-49FD-9FBE-1F7C9C1AC74A}"/>
          </ac:spMkLst>
        </pc:spChg>
      </pc:sldChg>
      <pc:sldChg chg="addSp modSp new mod modAnim">
        <pc:chgData name="Yi Liu" userId="eb9fa73d484f74de" providerId="LiveId" clId="{844A60F5-B7B4-482E-93FA-3AFE7B00A4DF}" dt="2023-10-09T11:43:49.390" v="1716"/>
        <pc:sldMkLst>
          <pc:docMk/>
          <pc:sldMk cId="3078049634" sldId="576"/>
        </pc:sldMkLst>
        <pc:spChg chg="mod">
          <ac:chgData name="Yi Liu" userId="eb9fa73d484f74de" providerId="LiveId" clId="{844A60F5-B7B4-482E-93FA-3AFE7B00A4DF}" dt="2023-10-09T07:18:53.047" v="412" actId="20577"/>
          <ac:spMkLst>
            <pc:docMk/>
            <pc:sldMk cId="3078049634" sldId="576"/>
            <ac:spMk id="2" creationId="{02A1F781-3896-4487-ABC6-DC86C2B8AE8D}"/>
          </ac:spMkLst>
        </pc:spChg>
        <pc:spChg chg="mod">
          <ac:chgData name="Yi Liu" userId="eb9fa73d484f74de" providerId="LiveId" clId="{844A60F5-B7B4-482E-93FA-3AFE7B00A4DF}" dt="2023-10-09T07:19:35.326" v="437" actId="20577"/>
          <ac:spMkLst>
            <pc:docMk/>
            <pc:sldMk cId="3078049634" sldId="576"/>
            <ac:spMk id="3" creationId="{8467B046-9D9D-4DA1-980D-56DAA8384FF2}"/>
          </ac:spMkLst>
        </pc:spChg>
        <pc:spChg chg="add mod">
          <ac:chgData name="Yi Liu" userId="eb9fa73d484f74de" providerId="LiveId" clId="{844A60F5-B7B4-482E-93FA-3AFE7B00A4DF}" dt="2023-10-09T07:19:29.577" v="435" actId="1076"/>
          <ac:spMkLst>
            <pc:docMk/>
            <pc:sldMk cId="3078049634" sldId="576"/>
            <ac:spMk id="5" creationId="{AD4B8F6A-1612-4B0C-B0F7-7D08A3AEB5DC}"/>
          </ac:spMkLst>
        </pc:spChg>
        <pc:spChg chg="add mod">
          <ac:chgData name="Yi Liu" userId="eb9fa73d484f74de" providerId="LiveId" clId="{844A60F5-B7B4-482E-93FA-3AFE7B00A4DF}" dt="2023-10-09T07:19:46.972" v="440" actId="1076"/>
          <ac:spMkLst>
            <pc:docMk/>
            <pc:sldMk cId="3078049634" sldId="576"/>
            <ac:spMk id="6" creationId="{79302311-0FE1-4181-B752-DCBD41DA0C2B}"/>
          </ac:spMkLst>
        </pc:spChg>
        <pc:spChg chg="add mod">
          <ac:chgData name="Yi Liu" userId="eb9fa73d484f74de" providerId="LiveId" clId="{844A60F5-B7B4-482E-93FA-3AFE7B00A4DF}" dt="2023-10-09T07:20:24.138" v="442" actId="1076"/>
          <ac:spMkLst>
            <pc:docMk/>
            <pc:sldMk cId="3078049634" sldId="576"/>
            <ac:spMk id="7" creationId="{73A5BE61-3DD2-4889-830E-F51A4E104999}"/>
          </ac:spMkLst>
        </pc:spChg>
      </pc:sldChg>
      <pc:sldChg chg="modSp add mod">
        <pc:chgData name="Yi Liu" userId="eb9fa73d484f74de" providerId="LiveId" clId="{844A60F5-B7B4-482E-93FA-3AFE7B00A4DF}" dt="2023-10-09T07:20:41.847" v="461" actId="20577"/>
        <pc:sldMkLst>
          <pc:docMk/>
          <pc:sldMk cId="1412157154" sldId="577"/>
        </pc:sldMkLst>
        <pc:spChg chg="mod">
          <ac:chgData name="Yi Liu" userId="eb9fa73d484f74de" providerId="LiveId" clId="{844A60F5-B7B4-482E-93FA-3AFE7B00A4DF}" dt="2023-10-09T07:20:41.847" v="461" actId="20577"/>
          <ac:spMkLst>
            <pc:docMk/>
            <pc:sldMk cId="1412157154" sldId="577"/>
            <ac:spMk id="5" creationId="{10C65C48-9028-4D29-87AC-B0443FFAC2FD}"/>
          </ac:spMkLst>
        </pc:spChg>
      </pc:sldChg>
      <pc:sldChg chg="addSp delSp modSp add mod delAnim modAnim">
        <pc:chgData name="Yi Liu" userId="eb9fa73d484f74de" providerId="LiveId" clId="{844A60F5-B7B4-482E-93FA-3AFE7B00A4DF}" dt="2023-10-09T11:45:00.094" v="1756" actId="404"/>
        <pc:sldMkLst>
          <pc:docMk/>
          <pc:sldMk cId="233078772" sldId="578"/>
        </pc:sldMkLst>
        <pc:spChg chg="mod">
          <ac:chgData name="Yi Liu" userId="eb9fa73d484f74de" providerId="LiveId" clId="{844A60F5-B7B4-482E-93FA-3AFE7B00A4DF}" dt="2023-10-09T11:45:00.094" v="1756" actId="404"/>
          <ac:spMkLst>
            <pc:docMk/>
            <pc:sldMk cId="233078772" sldId="578"/>
            <ac:spMk id="3" creationId="{8467B046-9D9D-4DA1-980D-56DAA8384FF2}"/>
          </ac:spMkLst>
        </pc:spChg>
        <pc:spChg chg="del">
          <ac:chgData name="Yi Liu" userId="eb9fa73d484f74de" providerId="LiveId" clId="{844A60F5-B7B4-482E-93FA-3AFE7B00A4DF}" dt="2023-10-09T07:21:09.575" v="464" actId="478"/>
          <ac:spMkLst>
            <pc:docMk/>
            <pc:sldMk cId="233078772" sldId="578"/>
            <ac:spMk id="5" creationId="{AD4B8F6A-1612-4B0C-B0F7-7D08A3AEB5DC}"/>
          </ac:spMkLst>
        </pc:spChg>
        <pc:spChg chg="del">
          <ac:chgData name="Yi Liu" userId="eb9fa73d484f74de" providerId="LiveId" clId="{844A60F5-B7B4-482E-93FA-3AFE7B00A4DF}" dt="2023-10-09T07:21:04.987" v="463" actId="478"/>
          <ac:spMkLst>
            <pc:docMk/>
            <pc:sldMk cId="233078772" sldId="578"/>
            <ac:spMk id="6" creationId="{79302311-0FE1-4181-B752-DCBD41DA0C2B}"/>
          </ac:spMkLst>
        </pc:spChg>
        <pc:spChg chg="del">
          <ac:chgData name="Yi Liu" userId="eb9fa73d484f74de" providerId="LiveId" clId="{844A60F5-B7B4-482E-93FA-3AFE7B00A4DF}" dt="2023-10-09T07:21:13.654" v="465" actId="478"/>
          <ac:spMkLst>
            <pc:docMk/>
            <pc:sldMk cId="233078772" sldId="578"/>
            <ac:spMk id="7" creationId="{73A5BE61-3DD2-4889-830E-F51A4E104999}"/>
          </ac:spMkLst>
        </pc:spChg>
        <pc:spChg chg="add mod">
          <ac:chgData name="Yi Liu" userId="eb9fa73d484f74de" providerId="LiveId" clId="{844A60F5-B7B4-482E-93FA-3AFE7B00A4DF}" dt="2023-10-09T07:24:01.173" v="537" actId="1076"/>
          <ac:spMkLst>
            <pc:docMk/>
            <pc:sldMk cId="233078772" sldId="578"/>
            <ac:spMk id="8" creationId="{FACA3B2D-A97C-46F0-8878-F75111ED1FB7}"/>
          </ac:spMkLst>
        </pc:spChg>
        <pc:spChg chg="add mod">
          <ac:chgData name="Yi Liu" userId="eb9fa73d484f74de" providerId="LiveId" clId="{844A60F5-B7B4-482E-93FA-3AFE7B00A4DF}" dt="2023-10-09T07:24:06.894" v="538" actId="1076"/>
          <ac:spMkLst>
            <pc:docMk/>
            <pc:sldMk cId="233078772" sldId="578"/>
            <ac:spMk id="9" creationId="{9A9AEA19-2ADD-43FD-B6B8-BFF6CED8D991}"/>
          </ac:spMkLst>
        </pc:spChg>
      </pc:sldChg>
      <pc:sldChg chg="addSp modSp new mod">
        <pc:chgData name="Yi Liu" userId="eb9fa73d484f74de" providerId="LiveId" clId="{844A60F5-B7B4-482E-93FA-3AFE7B00A4DF}" dt="2023-10-09T07:49:38.661" v="607" actId="2711"/>
        <pc:sldMkLst>
          <pc:docMk/>
          <pc:sldMk cId="4214499574" sldId="579"/>
        </pc:sldMkLst>
        <pc:spChg chg="mod">
          <ac:chgData name="Yi Liu" userId="eb9fa73d484f74de" providerId="LiveId" clId="{844A60F5-B7B4-482E-93FA-3AFE7B00A4DF}" dt="2023-10-09T07:49:10.611" v="604" actId="20577"/>
          <ac:spMkLst>
            <pc:docMk/>
            <pc:sldMk cId="4214499574" sldId="579"/>
            <ac:spMk id="2" creationId="{517A7DDF-7C35-4412-A075-923093A397F5}"/>
          </ac:spMkLst>
        </pc:spChg>
        <pc:spChg chg="mod">
          <ac:chgData name="Yi Liu" userId="eb9fa73d484f74de" providerId="LiveId" clId="{844A60F5-B7B4-482E-93FA-3AFE7B00A4DF}" dt="2023-10-09T07:49:24.201" v="605"/>
          <ac:spMkLst>
            <pc:docMk/>
            <pc:sldMk cId="4214499574" sldId="579"/>
            <ac:spMk id="3" creationId="{8DC26E5A-AC9E-4D7C-9773-2620F90ACC7B}"/>
          </ac:spMkLst>
        </pc:spChg>
        <pc:spChg chg="add mod">
          <ac:chgData name="Yi Liu" userId="eb9fa73d484f74de" providerId="LiveId" clId="{844A60F5-B7B4-482E-93FA-3AFE7B00A4DF}" dt="2023-10-09T07:49:38.661" v="607" actId="2711"/>
          <ac:spMkLst>
            <pc:docMk/>
            <pc:sldMk cId="4214499574" sldId="579"/>
            <ac:spMk id="5" creationId="{1EA0E55F-97DA-4E83-BD3C-0B6A352E7D74}"/>
          </ac:spMkLst>
        </pc:spChg>
      </pc:sldChg>
      <pc:sldChg chg="addSp delSp modSp new mod modClrScheme chgLayout">
        <pc:chgData name="Yi Liu" userId="eb9fa73d484f74de" providerId="LiveId" clId="{844A60F5-B7B4-482E-93FA-3AFE7B00A4DF}" dt="2023-10-09T07:24:27.459" v="552" actId="20577"/>
        <pc:sldMkLst>
          <pc:docMk/>
          <pc:sldMk cId="1418814633" sldId="580"/>
        </pc:sldMkLst>
        <pc:spChg chg="del mod ord">
          <ac:chgData name="Yi Liu" userId="eb9fa73d484f74de" providerId="LiveId" clId="{844A60F5-B7B4-482E-93FA-3AFE7B00A4DF}" dt="2023-10-09T07:24:22.918" v="541" actId="700"/>
          <ac:spMkLst>
            <pc:docMk/>
            <pc:sldMk cId="1418814633" sldId="580"/>
            <ac:spMk id="2" creationId="{4B945A24-6CF6-49BC-A956-8E0041CA7DF1}"/>
          </ac:spMkLst>
        </pc:spChg>
        <pc:spChg chg="del mod ord">
          <ac:chgData name="Yi Liu" userId="eb9fa73d484f74de" providerId="LiveId" clId="{844A60F5-B7B4-482E-93FA-3AFE7B00A4DF}" dt="2023-10-09T07:24:22.918" v="541" actId="700"/>
          <ac:spMkLst>
            <pc:docMk/>
            <pc:sldMk cId="1418814633" sldId="580"/>
            <ac:spMk id="3" creationId="{C8751089-42F3-4A62-9A54-614A79621A47}"/>
          </ac:spMkLst>
        </pc:spChg>
        <pc:spChg chg="mod ord">
          <ac:chgData name="Yi Liu" userId="eb9fa73d484f74de" providerId="LiveId" clId="{844A60F5-B7B4-482E-93FA-3AFE7B00A4DF}" dt="2023-10-09T07:24:22.918" v="541" actId="700"/>
          <ac:spMkLst>
            <pc:docMk/>
            <pc:sldMk cId="1418814633" sldId="580"/>
            <ac:spMk id="4" creationId="{C293E9AA-A82C-4D6E-8425-E5FD509F93C9}"/>
          </ac:spMkLst>
        </pc:spChg>
        <pc:spChg chg="add mod ord">
          <ac:chgData name="Yi Liu" userId="eb9fa73d484f74de" providerId="LiveId" clId="{844A60F5-B7B4-482E-93FA-3AFE7B00A4DF}" dt="2023-10-09T07:24:27.459" v="552" actId="20577"/>
          <ac:spMkLst>
            <pc:docMk/>
            <pc:sldMk cId="1418814633" sldId="580"/>
            <ac:spMk id="5" creationId="{73989213-7E95-4473-9591-180E6E1932FC}"/>
          </ac:spMkLst>
        </pc:spChg>
        <pc:spChg chg="add mod ord">
          <ac:chgData name="Yi Liu" userId="eb9fa73d484f74de" providerId="LiveId" clId="{844A60F5-B7B4-482E-93FA-3AFE7B00A4DF}" dt="2023-10-09T07:24:22.918" v="541" actId="700"/>
          <ac:spMkLst>
            <pc:docMk/>
            <pc:sldMk cId="1418814633" sldId="580"/>
            <ac:spMk id="6" creationId="{D7966336-09B3-4D6E-87AF-EDB233A252B2}"/>
          </ac:spMkLst>
        </pc:spChg>
      </pc:sldChg>
      <pc:sldChg chg="new del">
        <pc:chgData name="Yi Liu" userId="eb9fa73d484f74de" providerId="LiveId" clId="{844A60F5-B7B4-482E-93FA-3AFE7B00A4DF}" dt="2023-10-09T07:49:01.295" v="554" actId="47"/>
        <pc:sldMkLst>
          <pc:docMk/>
          <pc:sldMk cId="41841432" sldId="581"/>
        </pc:sldMkLst>
      </pc:sldChg>
      <pc:sldChg chg="addSp modSp new mod modAnim">
        <pc:chgData name="Yi Liu" userId="eb9fa73d484f74de" providerId="LiveId" clId="{844A60F5-B7B4-482E-93FA-3AFE7B00A4DF}" dt="2023-10-09T12:25:38.256" v="1790" actId="20577"/>
        <pc:sldMkLst>
          <pc:docMk/>
          <pc:sldMk cId="1729842775" sldId="581"/>
        </pc:sldMkLst>
        <pc:spChg chg="mod">
          <ac:chgData name="Yi Liu" userId="eb9fa73d484f74de" providerId="LiveId" clId="{844A60F5-B7B4-482E-93FA-3AFE7B00A4DF}" dt="2023-10-09T07:49:56.941" v="610" actId="20577"/>
          <ac:spMkLst>
            <pc:docMk/>
            <pc:sldMk cId="1729842775" sldId="581"/>
            <ac:spMk id="2" creationId="{EFCDA403-AC00-4667-805A-1555105002EE}"/>
          </ac:spMkLst>
        </pc:spChg>
        <pc:spChg chg="mod">
          <ac:chgData name="Yi Liu" userId="eb9fa73d484f74de" providerId="LiveId" clId="{844A60F5-B7B4-482E-93FA-3AFE7B00A4DF}" dt="2023-10-09T07:51:20.910" v="622" actId="1076"/>
          <ac:spMkLst>
            <pc:docMk/>
            <pc:sldMk cId="1729842775" sldId="581"/>
            <ac:spMk id="3" creationId="{096040E5-C2F0-4CA0-AAF6-53905E989ED7}"/>
          </ac:spMkLst>
        </pc:spChg>
        <pc:spChg chg="add mod">
          <ac:chgData name="Yi Liu" userId="eb9fa73d484f74de" providerId="LiveId" clId="{844A60F5-B7B4-482E-93FA-3AFE7B00A4DF}" dt="2023-10-09T12:25:30.563" v="1786" actId="20577"/>
          <ac:spMkLst>
            <pc:docMk/>
            <pc:sldMk cId="1729842775" sldId="581"/>
            <ac:spMk id="5" creationId="{37C9ED14-510B-44B3-BCEE-3A99C96FE8A7}"/>
          </ac:spMkLst>
        </pc:spChg>
        <pc:spChg chg="add mod">
          <ac:chgData name="Yi Liu" userId="eb9fa73d484f74de" providerId="LiveId" clId="{844A60F5-B7B4-482E-93FA-3AFE7B00A4DF}" dt="2023-10-09T07:51:33.201" v="624" actId="1076"/>
          <ac:spMkLst>
            <pc:docMk/>
            <pc:sldMk cId="1729842775" sldId="581"/>
            <ac:spMk id="6" creationId="{86268C5B-39E1-41F1-BE61-765F966D22EE}"/>
          </ac:spMkLst>
        </pc:spChg>
      </pc:sldChg>
      <pc:sldChg chg="addSp modSp new mod modAnim">
        <pc:chgData name="Yi Liu" userId="eb9fa73d484f74de" providerId="LiveId" clId="{844A60F5-B7B4-482E-93FA-3AFE7B00A4DF}" dt="2023-10-09T07:53:11.498" v="678" actId="20577"/>
        <pc:sldMkLst>
          <pc:docMk/>
          <pc:sldMk cId="3145497904" sldId="582"/>
        </pc:sldMkLst>
        <pc:spChg chg="mod">
          <ac:chgData name="Yi Liu" userId="eb9fa73d484f74de" providerId="LiveId" clId="{844A60F5-B7B4-482E-93FA-3AFE7B00A4DF}" dt="2023-10-09T07:52:00.316" v="639" actId="20577"/>
          <ac:spMkLst>
            <pc:docMk/>
            <pc:sldMk cId="3145497904" sldId="582"/>
            <ac:spMk id="2" creationId="{71AC3308-5BDD-4B9C-B550-EE025B74280F}"/>
          </ac:spMkLst>
        </pc:spChg>
        <pc:spChg chg="mod">
          <ac:chgData name="Yi Liu" userId="eb9fa73d484f74de" providerId="LiveId" clId="{844A60F5-B7B4-482E-93FA-3AFE7B00A4DF}" dt="2023-10-09T07:52:18.954" v="640"/>
          <ac:spMkLst>
            <pc:docMk/>
            <pc:sldMk cId="3145497904" sldId="582"/>
            <ac:spMk id="3" creationId="{6BA0B933-55DA-47F6-95F5-67DC2BBA94D8}"/>
          </ac:spMkLst>
        </pc:spChg>
        <pc:spChg chg="add mod">
          <ac:chgData name="Yi Liu" userId="eb9fa73d484f74de" providerId="LiveId" clId="{844A60F5-B7B4-482E-93FA-3AFE7B00A4DF}" dt="2023-10-09T07:53:11.498" v="678" actId="20577"/>
          <ac:spMkLst>
            <pc:docMk/>
            <pc:sldMk cId="3145497904" sldId="582"/>
            <ac:spMk id="5" creationId="{76ACE379-ED04-4E9B-B410-9618C888E479}"/>
          </ac:spMkLst>
        </pc:spChg>
        <pc:spChg chg="add mod">
          <ac:chgData name="Yi Liu" userId="eb9fa73d484f74de" providerId="LiveId" clId="{844A60F5-B7B4-482E-93FA-3AFE7B00A4DF}" dt="2023-10-09T07:52:49.358" v="645" actId="1076"/>
          <ac:spMkLst>
            <pc:docMk/>
            <pc:sldMk cId="3145497904" sldId="582"/>
            <ac:spMk id="6" creationId="{61B0D351-567C-4AE8-BAF1-2CCCACF276BF}"/>
          </ac:spMkLst>
        </pc:spChg>
      </pc:sldChg>
      <pc:sldChg chg="modSp new mod modAnim">
        <pc:chgData name="Yi Liu" userId="eb9fa73d484f74de" providerId="LiveId" clId="{844A60F5-B7B4-482E-93FA-3AFE7B00A4DF}" dt="2023-10-09T12:44:13.569" v="1792"/>
        <pc:sldMkLst>
          <pc:docMk/>
          <pc:sldMk cId="2119429737" sldId="583"/>
        </pc:sldMkLst>
        <pc:spChg chg="mod">
          <ac:chgData name="Yi Liu" userId="eb9fa73d484f74de" providerId="LiveId" clId="{844A60F5-B7B4-482E-93FA-3AFE7B00A4DF}" dt="2023-10-09T07:54:11.994" v="702" actId="20577"/>
          <ac:spMkLst>
            <pc:docMk/>
            <pc:sldMk cId="2119429737" sldId="583"/>
            <ac:spMk id="2" creationId="{1930DE7D-DAD5-4C07-AEA8-64C388D8A905}"/>
          </ac:spMkLst>
        </pc:spChg>
        <pc:spChg chg="mod">
          <ac:chgData name="Yi Liu" userId="eb9fa73d484f74de" providerId="LiveId" clId="{844A60F5-B7B4-482E-93FA-3AFE7B00A4DF}" dt="2023-10-09T07:55:49.121" v="852" actId="20577"/>
          <ac:spMkLst>
            <pc:docMk/>
            <pc:sldMk cId="2119429737" sldId="583"/>
            <ac:spMk id="3" creationId="{4A4344DB-45DD-47DD-B73D-FA12DC386450}"/>
          </ac:spMkLst>
        </pc:spChg>
      </pc:sldChg>
      <pc:sldChg chg="addSp modSp new mod modAnim">
        <pc:chgData name="Yi Liu" userId="eb9fa73d484f74de" providerId="LiveId" clId="{844A60F5-B7B4-482E-93FA-3AFE7B00A4DF}" dt="2023-10-09T12:51:12.267" v="1795"/>
        <pc:sldMkLst>
          <pc:docMk/>
          <pc:sldMk cId="3923056636" sldId="584"/>
        </pc:sldMkLst>
        <pc:spChg chg="mod">
          <ac:chgData name="Yi Liu" userId="eb9fa73d484f74de" providerId="LiveId" clId="{844A60F5-B7B4-482E-93FA-3AFE7B00A4DF}" dt="2023-10-09T08:01:27.277" v="896" actId="20577"/>
          <ac:spMkLst>
            <pc:docMk/>
            <pc:sldMk cId="3923056636" sldId="584"/>
            <ac:spMk id="2" creationId="{9E163A53-8B6C-43D0-A55B-FB93E89B1AFE}"/>
          </ac:spMkLst>
        </pc:spChg>
        <pc:spChg chg="mod">
          <ac:chgData name="Yi Liu" userId="eb9fa73d484f74de" providerId="LiveId" clId="{844A60F5-B7B4-482E-93FA-3AFE7B00A4DF}" dt="2023-10-09T08:03:30.690" v="967" actId="20577"/>
          <ac:spMkLst>
            <pc:docMk/>
            <pc:sldMk cId="3923056636" sldId="584"/>
            <ac:spMk id="3" creationId="{E8F53C99-34CF-4BF6-BA97-A6F3333C8F06}"/>
          </ac:spMkLst>
        </pc:spChg>
        <pc:spChg chg="add mod">
          <ac:chgData name="Yi Liu" userId="eb9fa73d484f74de" providerId="LiveId" clId="{844A60F5-B7B4-482E-93FA-3AFE7B00A4DF}" dt="2023-10-09T08:03:18.185" v="962" actId="1076"/>
          <ac:spMkLst>
            <pc:docMk/>
            <pc:sldMk cId="3923056636" sldId="584"/>
            <ac:spMk id="6" creationId="{ECA2BFAB-DCD6-45B6-BF06-4CDBD3456D8C}"/>
          </ac:spMkLst>
        </pc:spChg>
        <pc:spChg chg="add mod">
          <ac:chgData name="Yi Liu" userId="eb9fa73d484f74de" providerId="LiveId" clId="{844A60F5-B7B4-482E-93FA-3AFE7B00A4DF}" dt="2023-10-09T08:04:54.659" v="1047" actId="20577"/>
          <ac:spMkLst>
            <pc:docMk/>
            <pc:sldMk cId="3923056636" sldId="584"/>
            <ac:spMk id="7" creationId="{3F47505B-3E10-40DD-89A1-975881AED0F0}"/>
          </ac:spMkLst>
        </pc:spChg>
        <pc:spChg chg="add mod">
          <ac:chgData name="Yi Liu" userId="eb9fa73d484f74de" providerId="LiveId" clId="{844A60F5-B7B4-482E-93FA-3AFE7B00A4DF}" dt="2023-10-09T08:03:54.306" v="972" actId="1076"/>
          <ac:spMkLst>
            <pc:docMk/>
            <pc:sldMk cId="3923056636" sldId="584"/>
            <ac:spMk id="8" creationId="{A5C2F45C-2946-4FDC-A584-6079AC619E95}"/>
          </ac:spMkLst>
        </pc:spChg>
      </pc:sldChg>
      <pc:sldChg chg="addSp delSp modSp new mod modClrScheme chgLayout">
        <pc:chgData name="Yi Liu" userId="eb9fa73d484f74de" providerId="LiveId" clId="{844A60F5-B7B4-482E-93FA-3AFE7B00A4DF}" dt="2023-10-09T07:56:05.726" v="881" actId="20577"/>
        <pc:sldMkLst>
          <pc:docMk/>
          <pc:sldMk cId="390754714" sldId="585"/>
        </pc:sldMkLst>
        <pc:spChg chg="del mod ord">
          <ac:chgData name="Yi Liu" userId="eb9fa73d484f74de" providerId="LiveId" clId="{844A60F5-B7B4-482E-93FA-3AFE7B00A4DF}" dt="2023-10-09T07:56:01.367" v="855" actId="700"/>
          <ac:spMkLst>
            <pc:docMk/>
            <pc:sldMk cId="390754714" sldId="585"/>
            <ac:spMk id="2" creationId="{38860B7F-714D-44BA-84FC-0019D6CBA33C}"/>
          </ac:spMkLst>
        </pc:spChg>
        <pc:spChg chg="del mod ord">
          <ac:chgData name="Yi Liu" userId="eb9fa73d484f74de" providerId="LiveId" clId="{844A60F5-B7B4-482E-93FA-3AFE7B00A4DF}" dt="2023-10-09T07:56:01.367" v="855" actId="700"/>
          <ac:spMkLst>
            <pc:docMk/>
            <pc:sldMk cId="390754714" sldId="585"/>
            <ac:spMk id="3" creationId="{D0E6FB9D-09F3-45C2-B46B-F885CA9470B4}"/>
          </ac:spMkLst>
        </pc:spChg>
        <pc:spChg chg="mod ord">
          <ac:chgData name="Yi Liu" userId="eb9fa73d484f74de" providerId="LiveId" clId="{844A60F5-B7B4-482E-93FA-3AFE7B00A4DF}" dt="2023-10-09T07:56:01.367" v="855" actId="700"/>
          <ac:spMkLst>
            <pc:docMk/>
            <pc:sldMk cId="390754714" sldId="585"/>
            <ac:spMk id="4" creationId="{0BC35EBF-7B71-458D-8C28-BE598B299887}"/>
          </ac:spMkLst>
        </pc:spChg>
        <pc:spChg chg="add mod ord">
          <ac:chgData name="Yi Liu" userId="eb9fa73d484f74de" providerId="LiveId" clId="{844A60F5-B7B4-482E-93FA-3AFE7B00A4DF}" dt="2023-10-09T07:56:05.726" v="881" actId="20577"/>
          <ac:spMkLst>
            <pc:docMk/>
            <pc:sldMk cId="390754714" sldId="585"/>
            <ac:spMk id="5" creationId="{CB3F24A1-E3C2-4B64-A086-FEA64E9DC1DE}"/>
          </ac:spMkLst>
        </pc:spChg>
        <pc:spChg chg="add mod ord">
          <ac:chgData name="Yi Liu" userId="eb9fa73d484f74de" providerId="LiveId" clId="{844A60F5-B7B4-482E-93FA-3AFE7B00A4DF}" dt="2023-10-09T07:56:01.367" v="855" actId="700"/>
          <ac:spMkLst>
            <pc:docMk/>
            <pc:sldMk cId="390754714" sldId="585"/>
            <ac:spMk id="6" creationId="{7EBA6587-710B-40F0-B450-5D0A18B9983F}"/>
          </ac:spMkLst>
        </pc:spChg>
      </pc:sldChg>
      <pc:sldChg chg="addSp modSp new mod">
        <pc:chgData name="Yi Liu" userId="eb9fa73d484f74de" providerId="LiveId" clId="{844A60F5-B7B4-482E-93FA-3AFE7B00A4DF}" dt="2023-10-09T08:10:02.796" v="1134" actId="404"/>
        <pc:sldMkLst>
          <pc:docMk/>
          <pc:sldMk cId="2518053638" sldId="586"/>
        </pc:sldMkLst>
        <pc:spChg chg="mod">
          <ac:chgData name="Yi Liu" userId="eb9fa73d484f74de" providerId="LiveId" clId="{844A60F5-B7B4-482E-93FA-3AFE7B00A4DF}" dt="2023-10-09T08:05:13.915" v="1063" actId="20577"/>
          <ac:spMkLst>
            <pc:docMk/>
            <pc:sldMk cId="2518053638" sldId="586"/>
            <ac:spMk id="2" creationId="{B7F06B92-2C1E-413E-BA8A-090EE0453428}"/>
          </ac:spMkLst>
        </pc:spChg>
        <pc:spChg chg="mod">
          <ac:chgData name="Yi Liu" userId="eb9fa73d484f74de" providerId="LiveId" clId="{844A60F5-B7B4-482E-93FA-3AFE7B00A4DF}" dt="2023-10-09T08:10:02.796" v="1134" actId="404"/>
          <ac:spMkLst>
            <pc:docMk/>
            <pc:sldMk cId="2518053638" sldId="586"/>
            <ac:spMk id="3" creationId="{4E4862F8-EAC7-4EB4-B268-C0E790B6175F}"/>
          </ac:spMkLst>
        </pc:spChg>
        <pc:spChg chg="add mod">
          <ac:chgData name="Yi Liu" userId="eb9fa73d484f74de" providerId="LiveId" clId="{844A60F5-B7B4-482E-93FA-3AFE7B00A4DF}" dt="2023-10-09T08:05:53.630" v="1075" actId="404"/>
          <ac:spMkLst>
            <pc:docMk/>
            <pc:sldMk cId="2518053638" sldId="586"/>
            <ac:spMk id="5" creationId="{D9219FA2-D03A-4A54-8A3C-3C1C402B491A}"/>
          </ac:spMkLst>
        </pc:spChg>
      </pc:sldChg>
      <pc:sldChg chg="addSp modSp new mod modAnim">
        <pc:chgData name="Yi Liu" userId="eb9fa73d484f74de" providerId="LiveId" clId="{844A60F5-B7B4-482E-93FA-3AFE7B00A4DF}" dt="2023-10-09T08:27:31.671" v="1209" actId="1076"/>
        <pc:sldMkLst>
          <pc:docMk/>
          <pc:sldMk cId="2953874372" sldId="587"/>
        </pc:sldMkLst>
        <pc:spChg chg="mod">
          <ac:chgData name="Yi Liu" userId="eb9fa73d484f74de" providerId="LiveId" clId="{844A60F5-B7B4-482E-93FA-3AFE7B00A4DF}" dt="2023-10-09T08:10:15.046" v="1150" actId="20577"/>
          <ac:spMkLst>
            <pc:docMk/>
            <pc:sldMk cId="2953874372" sldId="587"/>
            <ac:spMk id="2" creationId="{748D2A04-EC09-47C9-8794-372F5CB846F1}"/>
          </ac:spMkLst>
        </pc:spChg>
        <pc:spChg chg="mod">
          <ac:chgData name="Yi Liu" userId="eb9fa73d484f74de" providerId="LiveId" clId="{844A60F5-B7B4-482E-93FA-3AFE7B00A4DF}" dt="2023-10-09T08:12:05.109" v="1207" actId="404"/>
          <ac:spMkLst>
            <pc:docMk/>
            <pc:sldMk cId="2953874372" sldId="587"/>
            <ac:spMk id="3" creationId="{BAACDBC7-20BE-4E35-903D-7B4E01E66F06}"/>
          </ac:spMkLst>
        </pc:spChg>
        <pc:spChg chg="add mod">
          <ac:chgData name="Yi Liu" userId="eb9fa73d484f74de" providerId="LiveId" clId="{844A60F5-B7B4-482E-93FA-3AFE7B00A4DF}" dt="2023-10-09T08:27:31.671" v="1209" actId="1076"/>
          <ac:spMkLst>
            <pc:docMk/>
            <pc:sldMk cId="2953874372" sldId="587"/>
            <ac:spMk id="5" creationId="{DA85E058-F8CC-4278-AB34-707494489619}"/>
          </ac:spMkLst>
        </pc:spChg>
      </pc:sldChg>
      <pc:sldChg chg="addSp modSp new mod modAnim">
        <pc:chgData name="Yi Liu" userId="eb9fa73d484f74de" providerId="LiveId" clId="{844A60F5-B7B4-482E-93FA-3AFE7B00A4DF}" dt="2023-10-09T08:29:09.324" v="1309" actId="1076"/>
        <pc:sldMkLst>
          <pc:docMk/>
          <pc:sldMk cId="1030861408" sldId="588"/>
        </pc:sldMkLst>
        <pc:spChg chg="mod">
          <ac:chgData name="Yi Liu" userId="eb9fa73d484f74de" providerId="LiveId" clId="{844A60F5-B7B4-482E-93FA-3AFE7B00A4DF}" dt="2023-10-09T08:28:02.416" v="1236" actId="20577"/>
          <ac:spMkLst>
            <pc:docMk/>
            <pc:sldMk cId="1030861408" sldId="588"/>
            <ac:spMk id="2" creationId="{229BF6DD-38A4-4323-A2BB-BDB3CAE3B6FE}"/>
          </ac:spMkLst>
        </pc:spChg>
        <pc:spChg chg="mod">
          <ac:chgData name="Yi Liu" userId="eb9fa73d484f74de" providerId="LiveId" clId="{844A60F5-B7B4-482E-93FA-3AFE7B00A4DF}" dt="2023-10-09T08:28:07.399" v="1252" actId="20577"/>
          <ac:spMkLst>
            <pc:docMk/>
            <pc:sldMk cId="1030861408" sldId="588"/>
            <ac:spMk id="3" creationId="{18208BB7-2EB3-4BD4-9BB8-203A5E197D7D}"/>
          </ac:spMkLst>
        </pc:spChg>
        <pc:spChg chg="add mod">
          <ac:chgData name="Yi Liu" userId="eb9fa73d484f74de" providerId="LiveId" clId="{844A60F5-B7B4-482E-93FA-3AFE7B00A4DF}" dt="2023-10-09T08:29:03.720" v="1308" actId="20577"/>
          <ac:spMkLst>
            <pc:docMk/>
            <pc:sldMk cId="1030861408" sldId="588"/>
            <ac:spMk id="5" creationId="{9893020F-6695-4F45-A69C-B68AF103EE00}"/>
          </ac:spMkLst>
        </pc:spChg>
        <pc:spChg chg="add mod">
          <ac:chgData name="Yi Liu" userId="eb9fa73d484f74de" providerId="LiveId" clId="{844A60F5-B7B4-482E-93FA-3AFE7B00A4DF}" dt="2023-10-09T08:29:09.324" v="1309" actId="1076"/>
          <ac:spMkLst>
            <pc:docMk/>
            <pc:sldMk cId="1030861408" sldId="588"/>
            <ac:spMk id="6" creationId="{A1E2372D-842A-407F-8140-22DED33A72E2}"/>
          </ac:spMkLst>
        </pc:spChg>
      </pc:sldChg>
      <pc:sldChg chg="addSp delSp modSp new mod modClrScheme chgLayout">
        <pc:chgData name="Yi Liu" userId="eb9fa73d484f74de" providerId="LiveId" clId="{844A60F5-B7B4-482E-93FA-3AFE7B00A4DF}" dt="2023-10-09T08:27:45.465" v="1224" actId="20577"/>
        <pc:sldMkLst>
          <pc:docMk/>
          <pc:sldMk cId="2515798336" sldId="589"/>
        </pc:sldMkLst>
        <pc:spChg chg="del mod ord">
          <ac:chgData name="Yi Liu" userId="eb9fa73d484f74de" providerId="LiveId" clId="{844A60F5-B7B4-482E-93FA-3AFE7B00A4DF}" dt="2023-10-09T08:27:42.367" v="1212" actId="700"/>
          <ac:spMkLst>
            <pc:docMk/>
            <pc:sldMk cId="2515798336" sldId="589"/>
            <ac:spMk id="2" creationId="{1751FFCA-5142-4FC9-9E41-B8F9F3E83B45}"/>
          </ac:spMkLst>
        </pc:spChg>
        <pc:spChg chg="del mod ord">
          <ac:chgData name="Yi Liu" userId="eb9fa73d484f74de" providerId="LiveId" clId="{844A60F5-B7B4-482E-93FA-3AFE7B00A4DF}" dt="2023-10-09T08:27:42.367" v="1212" actId="700"/>
          <ac:spMkLst>
            <pc:docMk/>
            <pc:sldMk cId="2515798336" sldId="589"/>
            <ac:spMk id="3" creationId="{CC48EEEC-13AE-4416-958C-95CF53287DA8}"/>
          </ac:spMkLst>
        </pc:spChg>
        <pc:spChg chg="mod ord">
          <ac:chgData name="Yi Liu" userId="eb9fa73d484f74de" providerId="LiveId" clId="{844A60F5-B7B4-482E-93FA-3AFE7B00A4DF}" dt="2023-10-09T08:27:42.367" v="1212" actId="700"/>
          <ac:spMkLst>
            <pc:docMk/>
            <pc:sldMk cId="2515798336" sldId="589"/>
            <ac:spMk id="4" creationId="{01939218-493C-43DE-A63C-EC9A7132F6D0}"/>
          </ac:spMkLst>
        </pc:spChg>
        <pc:spChg chg="add mod ord">
          <ac:chgData name="Yi Liu" userId="eb9fa73d484f74de" providerId="LiveId" clId="{844A60F5-B7B4-482E-93FA-3AFE7B00A4DF}" dt="2023-10-09T08:27:45.465" v="1224" actId="20577"/>
          <ac:spMkLst>
            <pc:docMk/>
            <pc:sldMk cId="2515798336" sldId="589"/>
            <ac:spMk id="5" creationId="{8CD0F8BC-6348-4D75-B3FD-4B9A8DE87B27}"/>
          </ac:spMkLst>
        </pc:spChg>
        <pc:spChg chg="add mod ord">
          <ac:chgData name="Yi Liu" userId="eb9fa73d484f74de" providerId="LiveId" clId="{844A60F5-B7B4-482E-93FA-3AFE7B00A4DF}" dt="2023-10-09T08:27:42.367" v="1212" actId="700"/>
          <ac:spMkLst>
            <pc:docMk/>
            <pc:sldMk cId="2515798336" sldId="589"/>
            <ac:spMk id="6" creationId="{6F1B384E-FAD9-4852-B2A3-10CA07474B19}"/>
          </ac:spMkLst>
        </pc:spChg>
      </pc:sldChg>
      <pc:sldChg chg="modSp new mod">
        <pc:chgData name="Yi Liu" userId="eb9fa73d484f74de" providerId="LiveId" clId="{844A60F5-B7B4-482E-93FA-3AFE7B00A4DF}" dt="2023-10-09T08:30:40.899" v="1478" actId="20577"/>
        <pc:sldMkLst>
          <pc:docMk/>
          <pc:sldMk cId="1917428711" sldId="590"/>
        </pc:sldMkLst>
        <pc:spChg chg="mod">
          <ac:chgData name="Yi Liu" userId="eb9fa73d484f74de" providerId="LiveId" clId="{844A60F5-B7B4-482E-93FA-3AFE7B00A4DF}" dt="2023-10-09T08:29:24.492" v="1323" actId="20577"/>
          <ac:spMkLst>
            <pc:docMk/>
            <pc:sldMk cId="1917428711" sldId="590"/>
            <ac:spMk id="2" creationId="{1D786955-181B-4722-A8D5-6B01F925A1F6}"/>
          </ac:spMkLst>
        </pc:spChg>
        <pc:spChg chg="mod">
          <ac:chgData name="Yi Liu" userId="eb9fa73d484f74de" providerId="LiveId" clId="{844A60F5-B7B4-482E-93FA-3AFE7B00A4DF}" dt="2023-10-09T08:30:40.899" v="1478" actId="20577"/>
          <ac:spMkLst>
            <pc:docMk/>
            <pc:sldMk cId="1917428711" sldId="590"/>
            <ac:spMk id="3" creationId="{3C02137A-CE29-4A19-A967-3930BA91755A}"/>
          </ac:spMkLst>
        </pc:spChg>
      </pc:sldChg>
      <pc:sldChg chg="addSp delSp modSp new mod">
        <pc:chgData name="Yi Liu" userId="eb9fa73d484f74de" providerId="LiveId" clId="{844A60F5-B7B4-482E-93FA-3AFE7B00A4DF}" dt="2023-10-10T02:41:53.284" v="2399" actId="207"/>
        <pc:sldMkLst>
          <pc:docMk/>
          <pc:sldMk cId="4078422395" sldId="591"/>
        </pc:sldMkLst>
        <pc:spChg chg="mod">
          <ac:chgData name="Yi Liu" userId="eb9fa73d484f74de" providerId="LiveId" clId="{844A60F5-B7B4-482E-93FA-3AFE7B00A4DF}" dt="2023-10-09T08:40:45.447" v="1488" actId="20577"/>
          <ac:spMkLst>
            <pc:docMk/>
            <pc:sldMk cId="4078422395" sldId="591"/>
            <ac:spMk id="2" creationId="{ADDFE19D-3049-40DD-8DFC-E6E7F87F024E}"/>
          </ac:spMkLst>
        </pc:spChg>
        <pc:spChg chg="mod">
          <ac:chgData name="Yi Liu" userId="eb9fa73d484f74de" providerId="LiveId" clId="{844A60F5-B7B4-482E-93FA-3AFE7B00A4DF}" dt="2023-10-10T02:41:53.284" v="2399" actId="207"/>
          <ac:spMkLst>
            <pc:docMk/>
            <pc:sldMk cId="4078422395" sldId="591"/>
            <ac:spMk id="3" creationId="{DC014C9E-629E-47DB-B2AE-C09844ADE3B5}"/>
          </ac:spMkLst>
        </pc:spChg>
        <pc:spChg chg="add del">
          <ac:chgData name="Yi Liu" userId="eb9fa73d484f74de" providerId="LiveId" clId="{844A60F5-B7B4-482E-93FA-3AFE7B00A4DF}" dt="2023-10-09T08:46:47.688" v="1503" actId="22"/>
          <ac:spMkLst>
            <pc:docMk/>
            <pc:sldMk cId="4078422395" sldId="591"/>
            <ac:spMk id="7" creationId="{23501A1F-063E-4BA3-BD53-29DD2AB9E2BF}"/>
          </ac:spMkLst>
        </pc:spChg>
        <pc:picChg chg="add mod">
          <ac:chgData name="Yi Liu" userId="eb9fa73d484f74de" providerId="LiveId" clId="{844A60F5-B7B4-482E-93FA-3AFE7B00A4DF}" dt="2023-10-09T08:55:00.651" v="1626" actId="1076"/>
          <ac:picMkLst>
            <pc:docMk/>
            <pc:sldMk cId="4078422395" sldId="591"/>
            <ac:picMk id="1026" creationId="{0CC757BE-633F-497A-91F7-6F608F7B7512}"/>
          </ac:picMkLst>
        </pc:picChg>
      </pc:sldChg>
      <pc:sldChg chg="addSp delSp modSp add mod">
        <pc:chgData name="Yi Liu" userId="eb9fa73d484f74de" providerId="LiveId" clId="{844A60F5-B7B4-482E-93FA-3AFE7B00A4DF}" dt="2023-10-09T09:15:39.748" v="1665" actId="404"/>
        <pc:sldMkLst>
          <pc:docMk/>
          <pc:sldMk cId="2716632621" sldId="592"/>
        </pc:sldMkLst>
        <pc:spChg chg="del mod">
          <ac:chgData name="Yi Liu" userId="eb9fa73d484f74de" providerId="LiveId" clId="{844A60F5-B7B4-482E-93FA-3AFE7B00A4DF}" dt="2023-10-09T09:15:11.593" v="1659" actId="478"/>
          <ac:spMkLst>
            <pc:docMk/>
            <pc:sldMk cId="2716632621" sldId="592"/>
            <ac:spMk id="3" creationId="{DC014C9E-629E-47DB-B2AE-C09844ADE3B5}"/>
          </ac:spMkLst>
        </pc:spChg>
        <pc:spChg chg="add mod">
          <ac:chgData name="Yi Liu" userId="eb9fa73d484f74de" providerId="LiveId" clId="{844A60F5-B7B4-482E-93FA-3AFE7B00A4DF}" dt="2023-10-09T09:15:39.748" v="1665" actId="404"/>
          <ac:spMkLst>
            <pc:docMk/>
            <pc:sldMk cId="2716632621" sldId="592"/>
            <ac:spMk id="7" creationId="{BEAAF655-9B04-43BD-9D81-13EEA7780D47}"/>
          </ac:spMkLst>
        </pc:spChg>
        <pc:spChg chg="add del mod">
          <ac:chgData name="Yi Liu" userId="eb9fa73d484f74de" providerId="LiveId" clId="{844A60F5-B7B4-482E-93FA-3AFE7B00A4DF}" dt="2023-10-09T09:15:18.391" v="1660" actId="478"/>
          <ac:spMkLst>
            <pc:docMk/>
            <pc:sldMk cId="2716632621" sldId="592"/>
            <ac:spMk id="8" creationId="{DFFEE279-0BD0-41ED-AED4-E67C6F887B64}"/>
          </ac:spMkLst>
        </pc:spChg>
        <pc:picChg chg="del">
          <ac:chgData name="Yi Liu" userId="eb9fa73d484f74de" providerId="LiveId" clId="{844A60F5-B7B4-482E-93FA-3AFE7B00A4DF}" dt="2023-10-09T08:47:00.592" v="1505" actId="478"/>
          <ac:picMkLst>
            <pc:docMk/>
            <pc:sldMk cId="2716632621" sldId="592"/>
            <ac:picMk id="1026" creationId="{0CC757BE-633F-497A-91F7-6F608F7B7512}"/>
          </ac:picMkLst>
        </pc:picChg>
      </pc:sldChg>
      <pc:sldChg chg="addSp modSp new mod ord">
        <pc:chgData name="Yi Liu" userId="eb9fa73d484f74de" providerId="LiveId" clId="{844A60F5-B7B4-482E-93FA-3AFE7B00A4DF}" dt="2023-10-09T09:12:15.895" v="1643" actId="1076"/>
        <pc:sldMkLst>
          <pc:docMk/>
          <pc:sldMk cId="1644623957" sldId="593"/>
        </pc:sldMkLst>
        <pc:spChg chg="mod">
          <ac:chgData name="Yi Liu" userId="eb9fa73d484f74de" providerId="LiveId" clId="{844A60F5-B7B4-482E-93FA-3AFE7B00A4DF}" dt="2023-10-09T09:11:46.312" v="1637" actId="20577"/>
          <ac:spMkLst>
            <pc:docMk/>
            <pc:sldMk cId="1644623957" sldId="593"/>
            <ac:spMk id="2" creationId="{986CE6EE-F337-4A7F-8089-1A60B3E2273A}"/>
          </ac:spMkLst>
        </pc:spChg>
        <pc:spChg chg="mod">
          <ac:chgData name="Yi Liu" userId="eb9fa73d484f74de" providerId="LiveId" clId="{844A60F5-B7B4-482E-93FA-3AFE7B00A4DF}" dt="2023-10-09T09:12:06.466" v="1641" actId="207"/>
          <ac:spMkLst>
            <pc:docMk/>
            <pc:sldMk cId="1644623957" sldId="593"/>
            <ac:spMk id="3" creationId="{0C6BCB0B-FE46-4EA0-9413-DD37DC58DE91}"/>
          </ac:spMkLst>
        </pc:spChg>
        <pc:picChg chg="add mod">
          <ac:chgData name="Yi Liu" userId="eb9fa73d484f74de" providerId="LiveId" clId="{844A60F5-B7B4-482E-93FA-3AFE7B00A4DF}" dt="2023-10-09T09:12:15.895" v="1643" actId="1076"/>
          <ac:picMkLst>
            <pc:docMk/>
            <pc:sldMk cId="1644623957" sldId="593"/>
            <ac:picMk id="2050" creationId="{3FE2B75F-FC4F-47E6-8020-CAB892EBF373}"/>
          </ac:picMkLst>
        </pc:picChg>
      </pc:sldChg>
      <pc:sldChg chg="addSp delSp modSp new mod">
        <pc:chgData name="Yi Liu" userId="eb9fa73d484f74de" providerId="LiveId" clId="{844A60F5-B7B4-482E-93FA-3AFE7B00A4DF}" dt="2023-10-09T09:17:42.067" v="1707" actId="1076"/>
        <pc:sldMkLst>
          <pc:docMk/>
          <pc:sldMk cId="1324657662" sldId="594"/>
        </pc:sldMkLst>
        <pc:spChg chg="mod">
          <ac:chgData name="Yi Liu" userId="eb9fa73d484f74de" providerId="LiveId" clId="{844A60F5-B7B4-482E-93FA-3AFE7B00A4DF}" dt="2023-10-09T09:17:33.522" v="1703" actId="20577"/>
          <ac:spMkLst>
            <pc:docMk/>
            <pc:sldMk cId="1324657662" sldId="594"/>
            <ac:spMk id="2" creationId="{FD7645CD-DAA4-49F2-9D5A-E8D20EF85B6A}"/>
          </ac:spMkLst>
        </pc:spChg>
        <pc:spChg chg="del mod">
          <ac:chgData name="Yi Liu" userId="eb9fa73d484f74de" providerId="LiveId" clId="{844A60F5-B7B4-482E-93FA-3AFE7B00A4DF}" dt="2023-10-09T09:15:56.710" v="1666" actId="478"/>
          <ac:spMkLst>
            <pc:docMk/>
            <pc:sldMk cId="1324657662" sldId="594"/>
            <ac:spMk id="3" creationId="{F91C6945-AA54-4300-944F-C0C7F95CB9F3}"/>
          </ac:spMkLst>
        </pc:spChg>
        <pc:spChg chg="add del">
          <ac:chgData name="Yi Liu" userId="eb9fa73d484f74de" providerId="LiveId" clId="{844A60F5-B7B4-482E-93FA-3AFE7B00A4DF}" dt="2023-10-09T09:13:10.056" v="1648" actId="22"/>
          <ac:spMkLst>
            <pc:docMk/>
            <pc:sldMk cId="1324657662" sldId="594"/>
            <ac:spMk id="6" creationId="{33F57ACF-C154-40F8-8BCD-DC8C565DD059}"/>
          </ac:spMkLst>
        </pc:spChg>
        <pc:spChg chg="add del mod">
          <ac:chgData name="Yi Liu" userId="eb9fa73d484f74de" providerId="LiveId" clId="{844A60F5-B7B4-482E-93FA-3AFE7B00A4DF}" dt="2023-10-09T09:15:59.421" v="1667" actId="478"/>
          <ac:spMkLst>
            <pc:docMk/>
            <pc:sldMk cId="1324657662" sldId="594"/>
            <ac:spMk id="8" creationId="{281C52CD-1E10-4CF9-A49A-4C2C7FDDE1FA}"/>
          </ac:spMkLst>
        </pc:spChg>
        <pc:spChg chg="add mod">
          <ac:chgData name="Yi Liu" userId="eb9fa73d484f74de" providerId="LiveId" clId="{844A60F5-B7B4-482E-93FA-3AFE7B00A4DF}" dt="2023-10-09T09:16:30.258" v="1678"/>
          <ac:spMkLst>
            <pc:docMk/>
            <pc:sldMk cId="1324657662" sldId="594"/>
            <ac:spMk id="10" creationId="{5D56A1E4-90C3-428D-8D46-A72B24B1C4C5}"/>
          </ac:spMkLst>
        </pc:spChg>
        <pc:picChg chg="add mod">
          <ac:chgData name="Yi Liu" userId="eb9fa73d484f74de" providerId="LiveId" clId="{844A60F5-B7B4-482E-93FA-3AFE7B00A4DF}" dt="2023-10-09T09:17:42.067" v="1707" actId="1076"/>
          <ac:picMkLst>
            <pc:docMk/>
            <pc:sldMk cId="1324657662" sldId="594"/>
            <ac:picMk id="11" creationId="{44451AD8-3C61-4942-B7D6-C676C0F69773}"/>
          </ac:picMkLst>
        </pc:picChg>
      </pc:sldChg>
      <pc:sldChg chg="modSp new mod">
        <pc:chgData name="Yi Liu" userId="eb9fa73d484f74de" providerId="LiveId" clId="{844A60F5-B7B4-482E-93FA-3AFE7B00A4DF}" dt="2023-10-09T14:18:02.821" v="1859" actId="20577"/>
        <pc:sldMkLst>
          <pc:docMk/>
          <pc:sldMk cId="2920932775" sldId="595"/>
        </pc:sldMkLst>
        <pc:spChg chg="mod">
          <ac:chgData name="Yi Liu" userId="eb9fa73d484f74de" providerId="LiveId" clId="{844A60F5-B7B4-482E-93FA-3AFE7B00A4DF}" dt="2023-10-09T14:17:41.491" v="1833" actId="20577"/>
          <ac:spMkLst>
            <pc:docMk/>
            <pc:sldMk cId="2920932775" sldId="595"/>
            <ac:spMk id="2" creationId="{463FCCAE-9E9D-4615-82DA-FC649D3C0F4C}"/>
          </ac:spMkLst>
        </pc:spChg>
        <pc:spChg chg="mod">
          <ac:chgData name="Yi Liu" userId="eb9fa73d484f74de" providerId="LiveId" clId="{844A60F5-B7B4-482E-93FA-3AFE7B00A4DF}" dt="2023-10-09T14:18:02.821" v="1859" actId="20577"/>
          <ac:spMkLst>
            <pc:docMk/>
            <pc:sldMk cId="2920932775" sldId="595"/>
            <ac:spMk id="3" creationId="{2E1F2A94-7E01-46AB-B359-667F219B100E}"/>
          </ac:spMkLst>
        </pc:spChg>
      </pc:sldChg>
      <pc:sldChg chg="addSp delSp modSp new mod modClrScheme chgLayout">
        <pc:chgData name="Yi Liu" userId="eb9fa73d484f74de" providerId="LiveId" clId="{844A60F5-B7B4-482E-93FA-3AFE7B00A4DF}" dt="2023-10-09T14:17:27.486" v="1814" actId="20577"/>
        <pc:sldMkLst>
          <pc:docMk/>
          <pc:sldMk cId="3214623466" sldId="596"/>
        </pc:sldMkLst>
        <pc:spChg chg="del mod ord">
          <ac:chgData name="Yi Liu" userId="eb9fa73d484f74de" providerId="LiveId" clId="{844A60F5-B7B4-482E-93FA-3AFE7B00A4DF}" dt="2023-10-09T14:17:23.412" v="1798" actId="700"/>
          <ac:spMkLst>
            <pc:docMk/>
            <pc:sldMk cId="3214623466" sldId="596"/>
            <ac:spMk id="2" creationId="{2FD700F2-B784-4649-9C83-437025CA2484}"/>
          </ac:spMkLst>
        </pc:spChg>
        <pc:spChg chg="del mod ord">
          <ac:chgData name="Yi Liu" userId="eb9fa73d484f74de" providerId="LiveId" clId="{844A60F5-B7B4-482E-93FA-3AFE7B00A4DF}" dt="2023-10-09T14:17:23.412" v="1798" actId="700"/>
          <ac:spMkLst>
            <pc:docMk/>
            <pc:sldMk cId="3214623466" sldId="596"/>
            <ac:spMk id="3" creationId="{33D93EF4-9D44-4601-9AD9-8F67D2D9606C}"/>
          </ac:spMkLst>
        </pc:spChg>
        <pc:spChg chg="mod ord">
          <ac:chgData name="Yi Liu" userId="eb9fa73d484f74de" providerId="LiveId" clId="{844A60F5-B7B4-482E-93FA-3AFE7B00A4DF}" dt="2023-10-09T14:17:23.412" v="1798" actId="700"/>
          <ac:spMkLst>
            <pc:docMk/>
            <pc:sldMk cId="3214623466" sldId="596"/>
            <ac:spMk id="4" creationId="{DC83FB28-BAE4-4B84-957C-7E96B51C23AD}"/>
          </ac:spMkLst>
        </pc:spChg>
        <pc:spChg chg="add mod ord">
          <ac:chgData name="Yi Liu" userId="eb9fa73d484f74de" providerId="LiveId" clId="{844A60F5-B7B4-482E-93FA-3AFE7B00A4DF}" dt="2023-10-09T14:17:27.486" v="1814" actId="20577"/>
          <ac:spMkLst>
            <pc:docMk/>
            <pc:sldMk cId="3214623466" sldId="596"/>
            <ac:spMk id="5" creationId="{5B83A1E5-F837-41CC-80D4-014F985E473F}"/>
          </ac:spMkLst>
        </pc:spChg>
        <pc:spChg chg="add mod ord">
          <ac:chgData name="Yi Liu" userId="eb9fa73d484f74de" providerId="LiveId" clId="{844A60F5-B7B4-482E-93FA-3AFE7B00A4DF}" dt="2023-10-09T14:17:23.412" v="1798" actId="700"/>
          <ac:spMkLst>
            <pc:docMk/>
            <pc:sldMk cId="3214623466" sldId="596"/>
            <ac:spMk id="6" creationId="{FDAF8C85-B8ED-4BC2-AE85-8CF17A6401C0}"/>
          </ac:spMkLst>
        </pc:spChg>
      </pc:sldChg>
      <pc:sldChg chg="addSp modSp new mod">
        <pc:chgData name="Yi Liu" userId="eb9fa73d484f74de" providerId="LiveId" clId="{844A60F5-B7B4-482E-93FA-3AFE7B00A4DF}" dt="2023-10-10T02:10:13.340" v="2398" actId="1076"/>
        <pc:sldMkLst>
          <pc:docMk/>
          <pc:sldMk cId="1736471738" sldId="597"/>
        </pc:sldMkLst>
        <pc:spChg chg="mod">
          <ac:chgData name="Yi Liu" userId="eb9fa73d484f74de" providerId="LiveId" clId="{844A60F5-B7B4-482E-93FA-3AFE7B00A4DF}" dt="2023-10-09T14:18:21.940" v="1901" actId="20577"/>
          <ac:spMkLst>
            <pc:docMk/>
            <pc:sldMk cId="1736471738" sldId="597"/>
            <ac:spMk id="2" creationId="{4F3B9EAC-AAF6-43DA-AC76-48A8649B93BA}"/>
          </ac:spMkLst>
        </pc:spChg>
        <pc:spChg chg="mod">
          <ac:chgData name="Yi Liu" userId="eb9fa73d484f74de" providerId="LiveId" clId="{844A60F5-B7B4-482E-93FA-3AFE7B00A4DF}" dt="2023-10-09T14:32:12.446" v="2364" actId="20577"/>
          <ac:spMkLst>
            <pc:docMk/>
            <pc:sldMk cId="1736471738" sldId="597"/>
            <ac:spMk id="3" creationId="{A9E05CCC-446E-4155-B894-523909E4B5AB}"/>
          </ac:spMkLst>
        </pc:spChg>
        <pc:picChg chg="add mod modCrop">
          <ac:chgData name="Yi Liu" userId="eb9fa73d484f74de" providerId="LiveId" clId="{844A60F5-B7B4-482E-93FA-3AFE7B00A4DF}" dt="2023-10-10T02:08:52.214" v="2396" actId="732"/>
          <ac:picMkLst>
            <pc:docMk/>
            <pc:sldMk cId="1736471738" sldId="597"/>
            <ac:picMk id="6" creationId="{31CB05E2-5829-44A7-B5F4-323CC257B8DC}"/>
          </ac:picMkLst>
        </pc:picChg>
        <pc:picChg chg="add mod">
          <ac:chgData name="Yi Liu" userId="eb9fa73d484f74de" providerId="LiveId" clId="{844A60F5-B7B4-482E-93FA-3AFE7B00A4DF}" dt="2023-10-10T02:10:13.340" v="2398" actId="1076"/>
          <ac:picMkLst>
            <pc:docMk/>
            <pc:sldMk cId="1736471738" sldId="597"/>
            <ac:picMk id="8" creationId="{0ED595ED-AF4D-47E1-95A1-28168E430307}"/>
          </ac:picMkLst>
        </pc:picChg>
      </pc:sldChg>
      <pc:sldChg chg="addSp delSp modSp new mod">
        <pc:chgData name="Yi Liu" userId="eb9fa73d484f74de" providerId="LiveId" clId="{844A60F5-B7B4-482E-93FA-3AFE7B00A4DF}" dt="2023-10-09T14:22:01.726" v="2288" actId="14100"/>
        <pc:sldMkLst>
          <pc:docMk/>
          <pc:sldMk cId="1888406286" sldId="598"/>
        </pc:sldMkLst>
        <pc:spChg chg="mod">
          <ac:chgData name="Yi Liu" userId="eb9fa73d484f74de" providerId="LiveId" clId="{844A60F5-B7B4-482E-93FA-3AFE7B00A4DF}" dt="2023-10-09T14:21:44.839" v="2283" actId="20577"/>
          <ac:spMkLst>
            <pc:docMk/>
            <pc:sldMk cId="1888406286" sldId="598"/>
            <ac:spMk id="2" creationId="{1AF2AC18-EAA9-4813-9C2A-296AE19D6AD0}"/>
          </ac:spMkLst>
        </pc:spChg>
        <pc:spChg chg="del">
          <ac:chgData name="Yi Liu" userId="eb9fa73d484f74de" providerId="LiveId" clId="{844A60F5-B7B4-482E-93FA-3AFE7B00A4DF}" dt="2023-10-09T14:21:49.743" v="2284"/>
          <ac:spMkLst>
            <pc:docMk/>
            <pc:sldMk cId="1888406286" sldId="598"/>
            <ac:spMk id="3" creationId="{0D3FC81C-7218-4C28-B807-36F9E915CC4D}"/>
          </ac:spMkLst>
        </pc:spChg>
        <pc:spChg chg="add mod">
          <ac:chgData name="Yi Liu" userId="eb9fa73d484f74de" providerId="LiveId" clId="{844A60F5-B7B4-482E-93FA-3AFE7B00A4DF}" dt="2023-10-09T14:22:01.726" v="2288" actId="14100"/>
          <ac:spMkLst>
            <pc:docMk/>
            <pc:sldMk cId="1888406286" sldId="598"/>
            <ac:spMk id="6" creationId="{48D45AAD-2893-4DCB-B923-3B0D8C1622CA}"/>
          </ac:spMkLst>
        </pc:spChg>
        <pc:picChg chg="add mod">
          <ac:chgData name="Yi Liu" userId="eb9fa73d484f74de" providerId="LiveId" clId="{844A60F5-B7B4-482E-93FA-3AFE7B00A4DF}" dt="2023-10-09T14:21:51.094" v="2285" actId="1076"/>
          <ac:picMkLst>
            <pc:docMk/>
            <pc:sldMk cId="1888406286" sldId="598"/>
            <ac:picMk id="5" creationId="{362E22A5-D17A-4715-B42E-3A5F4C356C47}"/>
          </ac:picMkLst>
        </pc:picChg>
      </pc:sldChg>
      <pc:sldChg chg="addSp delSp modSp new mod">
        <pc:chgData name="Yi Liu" userId="eb9fa73d484f74de" providerId="LiveId" clId="{844A60F5-B7B4-482E-93FA-3AFE7B00A4DF}" dt="2023-10-09T14:22:43.090" v="2306" actId="1076"/>
        <pc:sldMkLst>
          <pc:docMk/>
          <pc:sldMk cId="130164663" sldId="599"/>
        </pc:sldMkLst>
        <pc:spChg chg="mod">
          <ac:chgData name="Yi Liu" userId="eb9fa73d484f74de" providerId="LiveId" clId="{844A60F5-B7B4-482E-93FA-3AFE7B00A4DF}" dt="2023-10-09T14:22:27.431" v="2301" actId="20577"/>
          <ac:spMkLst>
            <pc:docMk/>
            <pc:sldMk cId="130164663" sldId="599"/>
            <ac:spMk id="2" creationId="{47C698D0-CE12-45DC-AC90-011E46775F2B}"/>
          </ac:spMkLst>
        </pc:spChg>
        <pc:spChg chg="del">
          <ac:chgData name="Yi Liu" userId="eb9fa73d484f74de" providerId="LiveId" clId="{844A60F5-B7B4-482E-93FA-3AFE7B00A4DF}" dt="2023-10-09T14:22:33.589" v="2303" actId="478"/>
          <ac:spMkLst>
            <pc:docMk/>
            <pc:sldMk cId="130164663" sldId="599"/>
            <ac:spMk id="3" creationId="{C5C0BE89-A27F-4414-B3AB-40BF9292F849}"/>
          </ac:spMkLst>
        </pc:spChg>
        <pc:spChg chg="add mod">
          <ac:chgData name="Yi Liu" userId="eb9fa73d484f74de" providerId="LiveId" clId="{844A60F5-B7B4-482E-93FA-3AFE7B00A4DF}" dt="2023-10-09T14:22:43.090" v="2306" actId="1076"/>
          <ac:spMkLst>
            <pc:docMk/>
            <pc:sldMk cId="130164663" sldId="599"/>
            <ac:spMk id="5" creationId="{748CBA9B-7FE0-4E60-8AAE-9376FA5FC49D}"/>
          </ac:spMkLst>
        </pc:spChg>
        <pc:picChg chg="add mod">
          <ac:chgData name="Yi Liu" userId="eb9fa73d484f74de" providerId="LiveId" clId="{844A60F5-B7B4-482E-93FA-3AFE7B00A4DF}" dt="2023-10-09T14:22:35.260" v="2304" actId="1076"/>
          <ac:picMkLst>
            <pc:docMk/>
            <pc:sldMk cId="130164663" sldId="599"/>
            <ac:picMk id="6" creationId="{9705A82A-9CDB-4220-A122-A5C2C6CE1B14}"/>
          </ac:picMkLst>
        </pc:picChg>
      </pc:sldChg>
      <pc:sldChg chg="modSp new mod">
        <pc:chgData name="Yi Liu" userId="eb9fa73d484f74de" providerId="LiveId" clId="{844A60F5-B7B4-482E-93FA-3AFE7B00A4DF}" dt="2023-10-09T14:33:06.885" v="2392" actId="14100"/>
        <pc:sldMkLst>
          <pc:docMk/>
          <pc:sldMk cId="3468644140" sldId="600"/>
        </pc:sldMkLst>
        <pc:spChg chg="mod">
          <ac:chgData name="Yi Liu" userId="eb9fa73d484f74de" providerId="LiveId" clId="{844A60F5-B7B4-482E-93FA-3AFE7B00A4DF}" dt="2023-10-09T14:32:47.502" v="2382" actId="20577"/>
          <ac:spMkLst>
            <pc:docMk/>
            <pc:sldMk cId="3468644140" sldId="600"/>
            <ac:spMk id="2" creationId="{BC997895-C8B5-4990-B3E8-5D504B52DD77}"/>
          </ac:spMkLst>
        </pc:spChg>
        <pc:spChg chg="mod">
          <ac:chgData name="Yi Liu" userId="eb9fa73d484f74de" providerId="LiveId" clId="{844A60F5-B7B4-482E-93FA-3AFE7B00A4DF}" dt="2023-10-09T14:33:06.885" v="2392" actId="14100"/>
          <ac:spMkLst>
            <pc:docMk/>
            <pc:sldMk cId="3468644140" sldId="600"/>
            <ac:spMk id="3" creationId="{0F4CE073-3B41-4285-9D7E-BFD79F50442D}"/>
          </ac:spMkLst>
        </pc:spChg>
      </pc:sldChg>
      <pc:sldChg chg="addSp delSp modSp new mod modClrScheme chgLayout">
        <pc:chgData name="Yi Liu" userId="eb9fa73d484f74de" providerId="LiveId" clId="{844A60F5-B7B4-482E-93FA-3AFE7B00A4DF}" dt="2023-10-10T04:18:36.223" v="2419" actId="20577"/>
        <pc:sldMkLst>
          <pc:docMk/>
          <pc:sldMk cId="1659191790" sldId="601"/>
        </pc:sldMkLst>
        <pc:spChg chg="del mod ord">
          <ac:chgData name="Yi Liu" userId="eb9fa73d484f74de" providerId="LiveId" clId="{844A60F5-B7B4-482E-93FA-3AFE7B00A4DF}" dt="2023-10-10T04:18:32.194" v="2401" actId="700"/>
          <ac:spMkLst>
            <pc:docMk/>
            <pc:sldMk cId="1659191790" sldId="601"/>
            <ac:spMk id="2" creationId="{CD6A282B-96EF-4D6A-9285-9C52D9E9192E}"/>
          </ac:spMkLst>
        </pc:spChg>
        <pc:spChg chg="del mod ord">
          <ac:chgData name="Yi Liu" userId="eb9fa73d484f74de" providerId="LiveId" clId="{844A60F5-B7B4-482E-93FA-3AFE7B00A4DF}" dt="2023-10-10T04:18:32.194" v="2401" actId="700"/>
          <ac:spMkLst>
            <pc:docMk/>
            <pc:sldMk cId="1659191790" sldId="601"/>
            <ac:spMk id="3" creationId="{97BC0D59-2E65-449E-966F-DF25D7A444A4}"/>
          </ac:spMkLst>
        </pc:spChg>
        <pc:spChg chg="mod ord">
          <ac:chgData name="Yi Liu" userId="eb9fa73d484f74de" providerId="LiveId" clId="{844A60F5-B7B4-482E-93FA-3AFE7B00A4DF}" dt="2023-10-10T04:18:32.194" v="2401" actId="700"/>
          <ac:spMkLst>
            <pc:docMk/>
            <pc:sldMk cId="1659191790" sldId="601"/>
            <ac:spMk id="4" creationId="{7632F994-5FE1-4278-99C4-208952E54F02}"/>
          </ac:spMkLst>
        </pc:spChg>
        <pc:spChg chg="add mod ord">
          <ac:chgData name="Yi Liu" userId="eb9fa73d484f74de" providerId="LiveId" clId="{844A60F5-B7B4-482E-93FA-3AFE7B00A4DF}" dt="2023-10-10T04:18:36.223" v="2419" actId="20577"/>
          <ac:spMkLst>
            <pc:docMk/>
            <pc:sldMk cId="1659191790" sldId="601"/>
            <ac:spMk id="5" creationId="{89A063B2-829E-4E8B-972F-26A18CA7B3F4}"/>
          </ac:spMkLst>
        </pc:spChg>
        <pc:spChg chg="add mod ord">
          <ac:chgData name="Yi Liu" userId="eb9fa73d484f74de" providerId="LiveId" clId="{844A60F5-B7B4-482E-93FA-3AFE7B00A4DF}" dt="2023-10-10T04:18:32.194" v="2401" actId="700"/>
          <ac:spMkLst>
            <pc:docMk/>
            <pc:sldMk cId="1659191790" sldId="601"/>
            <ac:spMk id="6" creationId="{D7E89F26-4104-4E78-B04B-0CA6610AD18B}"/>
          </ac:spMkLst>
        </pc:spChg>
      </pc:sldChg>
      <pc:sldChg chg="addSp delSp modSp new mod modClrScheme modAnim chgLayout">
        <pc:chgData name="Yi Liu" userId="eb9fa73d484f74de" providerId="LiveId" clId="{844A60F5-B7B4-482E-93FA-3AFE7B00A4DF}" dt="2023-10-10T04:20:35.404" v="2450" actId="2711"/>
        <pc:sldMkLst>
          <pc:docMk/>
          <pc:sldMk cId="2983370258" sldId="602"/>
        </pc:sldMkLst>
        <pc:spChg chg="del mod ord">
          <ac:chgData name="Yi Liu" userId="eb9fa73d484f74de" providerId="LiveId" clId="{844A60F5-B7B4-482E-93FA-3AFE7B00A4DF}" dt="2023-10-10T04:18:44.348" v="2421" actId="700"/>
          <ac:spMkLst>
            <pc:docMk/>
            <pc:sldMk cId="2983370258" sldId="602"/>
            <ac:spMk id="2" creationId="{AD51BA41-B8AD-4F8F-AF6A-2B545763F0D0}"/>
          </ac:spMkLst>
        </pc:spChg>
        <pc:spChg chg="del mod ord">
          <ac:chgData name="Yi Liu" userId="eb9fa73d484f74de" providerId="LiveId" clId="{844A60F5-B7B4-482E-93FA-3AFE7B00A4DF}" dt="2023-10-10T04:18:44.348" v="2421" actId="700"/>
          <ac:spMkLst>
            <pc:docMk/>
            <pc:sldMk cId="2983370258" sldId="602"/>
            <ac:spMk id="3" creationId="{1B9DC1DA-9E3F-43CD-8A19-5C484AFA5443}"/>
          </ac:spMkLst>
        </pc:spChg>
        <pc:spChg chg="mod ord">
          <ac:chgData name="Yi Liu" userId="eb9fa73d484f74de" providerId="LiveId" clId="{844A60F5-B7B4-482E-93FA-3AFE7B00A4DF}" dt="2023-10-10T04:18:44.348" v="2421" actId="700"/>
          <ac:spMkLst>
            <pc:docMk/>
            <pc:sldMk cId="2983370258" sldId="602"/>
            <ac:spMk id="4" creationId="{FB473570-7274-4FC4-B84D-84F66FD52882}"/>
          </ac:spMkLst>
        </pc:spChg>
        <pc:spChg chg="add mod ord">
          <ac:chgData name="Yi Liu" userId="eb9fa73d484f74de" providerId="LiveId" clId="{844A60F5-B7B4-482E-93FA-3AFE7B00A4DF}" dt="2023-10-10T04:18:46.301" v="2430" actId="20577"/>
          <ac:spMkLst>
            <pc:docMk/>
            <pc:sldMk cId="2983370258" sldId="602"/>
            <ac:spMk id="5" creationId="{F04BBFFE-F52A-468F-890C-D99CE72B4B46}"/>
          </ac:spMkLst>
        </pc:spChg>
        <pc:spChg chg="add mod ord">
          <ac:chgData name="Yi Liu" userId="eb9fa73d484f74de" providerId="LiveId" clId="{844A60F5-B7B4-482E-93FA-3AFE7B00A4DF}" dt="2023-10-10T04:20:01.167" v="2443"/>
          <ac:spMkLst>
            <pc:docMk/>
            <pc:sldMk cId="2983370258" sldId="602"/>
            <ac:spMk id="6" creationId="{939B16C0-5947-43E6-A8F3-CDBE10216F52}"/>
          </ac:spMkLst>
        </pc:spChg>
        <pc:spChg chg="add mod">
          <ac:chgData name="Yi Liu" userId="eb9fa73d484f74de" providerId="LiveId" clId="{844A60F5-B7B4-482E-93FA-3AFE7B00A4DF}" dt="2023-10-10T04:20:35.404" v="2450" actId="2711"/>
          <ac:spMkLst>
            <pc:docMk/>
            <pc:sldMk cId="2983370258" sldId="602"/>
            <ac:spMk id="7" creationId="{4F4C7EB4-E633-4C2D-B25D-2507C52AAAED}"/>
          </ac:spMkLst>
        </pc:spChg>
        <pc:graphicFrameChg chg="add mod">
          <ac:chgData name="Yi Liu" userId="eb9fa73d484f74de" providerId="LiveId" clId="{844A60F5-B7B4-482E-93FA-3AFE7B00A4DF}" dt="2023-10-10T04:20:17.912" v="2445" actId="1076"/>
          <ac:graphicFrameMkLst>
            <pc:docMk/>
            <pc:sldMk cId="2983370258" sldId="602"/>
            <ac:graphicFrameMk id="8" creationId="{1A4437B5-B7B4-4FEB-8905-8F21EADAA6C3}"/>
          </ac:graphicFrameMkLst>
        </pc:graphicFrameChg>
      </pc:sldChg>
      <pc:sldChg chg="addSp modSp new mod modAnim">
        <pc:chgData name="Yi Liu" userId="eb9fa73d484f74de" providerId="LiveId" clId="{844A60F5-B7B4-482E-93FA-3AFE7B00A4DF}" dt="2023-10-10T04:34:06.335" v="2649" actId="1076"/>
        <pc:sldMkLst>
          <pc:docMk/>
          <pc:sldMk cId="172440449" sldId="603"/>
        </pc:sldMkLst>
        <pc:spChg chg="mod">
          <ac:chgData name="Yi Liu" userId="eb9fa73d484f74de" providerId="LiveId" clId="{844A60F5-B7B4-482E-93FA-3AFE7B00A4DF}" dt="2023-10-10T04:32:08.099" v="2461" actId="20577"/>
          <ac:spMkLst>
            <pc:docMk/>
            <pc:sldMk cId="172440449" sldId="603"/>
            <ac:spMk id="2" creationId="{54AE2C39-477C-4C65-A423-733FA655B61C}"/>
          </ac:spMkLst>
        </pc:spChg>
        <pc:spChg chg="mod">
          <ac:chgData name="Yi Liu" userId="eb9fa73d484f74de" providerId="LiveId" clId="{844A60F5-B7B4-482E-93FA-3AFE7B00A4DF}" dt="2023-10-10T04:32:56.903" v="2600" actId="2711"/>
          <ac:spMkLst>
            <pc:docMk/>
            <pc:sldMk cId="172440449" sldId="603"/>
            <ac:spMk id="3" creationId="{BE87BAEF-FE5D-475B-AF63-BBA8C203B7D0}"/>
          </ac:spMkLst>
        </pc:spChg>
        <pc:spChg chg="add mod">
          <ac:chgData name="Yi Liu" userId="eb9fa73d484f74de" providerId="LiveId" clId="{844A60F5-B7B4-482E-93FA-3AFE7B00A4DF}" dt="2023-10-10T04:33:30.373" v="2610" actId="2711"/>
          <ac:spMkLst>
            <pc:docMk/>
            <pc:sldMk cId="172440449" sldId="603"/>
            <ac:spMk id="5" creationId="{B568C693-7DDE-43A2-AE7B-84A543F10A53}"/>
          </ac:spMkLst>
        </pc:spChg>
        <pc:spChg chg="add mod">
          <ac:chgData name="Yi Liu" userId="eb9fa73d484f74de" providerId="LiveId" clId="{844A60F5-B7B4-482E-93FA-3AFE7B00A4DF}" dt="2023-10-10T04:33:36.400" v="2611" actId="2711"/>
          <ac:spMkLst>
            <pc:docMk/>
            <pc:sldMk cId="172440449" sldId="603"/>
            <ac:spMk id="6" creationId="{1FE43963-4901-49FD-9987-A26AC73E8DEB}"/>
          </ac:spMkLst>
        </pc:spChg>
        <pc:spChg chg="add mod">
          <ac:chgData name="Yi Liu" userId="eb9fa73d484f74de" providerId="LiveId" clId="{844A60F5-B7B4-482E-93FA-3AFE7B00A4DF}" dt="2023-10-10T04:33:57.849" v="2647" actId="1076"/>
          <ac:spMkLst>
            <pc:docMk/>
            <pc:sldMk cId="172440449" sldId="603"/>
            <ac:spMk id="7" creationId="{72D8BC19-2AB3-4107-8801-C12B8CE34059}"/>
          </ac:spMkLst>
        </pc:spChg>
        <pc:spChg chg="add mod">
          <ac:chgData name="Yi Liu" userId="eb9fa73d484f74de" providerId="LiveId" clId="{844A60F5-B7B4-482E-93FA-3AFE7B00A4DF}" dt="2023-10-10T04:33:06.783" v="2601"/>
          <ac:spMkLst>
            <pc:docMk/>
            <pc:sldMk cId="172440449" sldId="603"/>
            <ac:spMk id="8" creationId="{F2334350-0157-4755-B48E-6E5F09A16682}"/>
          </ac:spMkLst>
        </pc:spChg>
        <pc:spChg chg="add mod">
          <ac:chgData name="Yi Liu" userId="eb9fa73d484f74de" providerId="LiveId" clId="{844A60F5-B7B4-482E-93FA-3AFE7B00A4DF}" dt="2023-10-10T04:34:06.335" v="2649" actId="1076"/>
          <ac:spMkLst>
            <pc:docMk/>
            <pc:sldMk cId="172440449" sldId="603"/>
            <ac:spMk id="9" creationId="{13FC9E94-7877-4489-9700-E956FE3ECEE0}"/>
          </ac:spMkLst>
        </pc:spChg>
      </pc:sldChg>
      <pc:sldChg chg="addSp modSp new mod modAnim">
        <pc:chgData name="Yi Liu" userId="eb9fa73d484f74de" providerId="LiveId" clId="{844A60F5-B7B4-482E-93FA-3AFE7B00A4DF}" dt="2023-10-10T04:37:37.840" v="2696" actId="2711"/>
        <pc:sldMkLst>
          <pc:docMk/>
          <pc:sldMk cId="724674171" sldId="604"/>
        </pc:sldMkLst>
        <pc:spChg chg="mod">
          <ac:chgData name="Yi Liu" userId="eb9fa73d484f74de" providerId="LiveId" clId="{844A60F5-B7B4-482E-93FA-3AFE7B00A4DF}" dt="2023-10-10T04:35:51.118" v="2651"/>
          <ac:spMkLst>
            <pc:docMk/>
            <pc:sldMk cId="724674171" sldId="604"/>
            <ac:spMk id="2" creationId="{9AF4EF25-D12A-4528-9691-6C038C5E9EC3}"/>
          </ac:spMkLst>
        </pc:spChg>
        <pc:spChg chg="mod">
          <ac:chgData name="Yi Liu" userId="eb9fa73d484f74de" providerId="LiveId" clId="{844A60F5-B7B4-482E-93FA-3AFE7B00A4DF}" dt="2023-10-10T04:36:55.811" v="2686" actId="20577"/>
          <ac:spMkLst>
            <pc:docMk/>
            <pc:sldMk cId="724674171" sldId="604"/>
            <ac:spMk id="3" creationId="{6D90F56D-F2C7-4733-8D9D-5DD89B0035E7}"/>
          </ac:spMkLst>
        </pc:spChg>
        <pc:spChg chg="add mod">
          <ac:chgData name="Yi Liu" userId="eb9fa73d484f74de" providerId="LiveId" clId="{844A60F5-B7B4-482E-93FA-3AFE7B00A4DF}" dt="2023-10-10T04:37:31.388" v="2695" actId="2711"/>
          <ac:spMkLst>
            <pc:docMk/>
            <pc:sldMk cId="724674171" sldId="604"/>
            <ac:spMk id="5" creationId="{34E1535A-C5E1-467B-8181-94A321FCB443}"/>
          </ac:spMkLst>
        </pc:spChg>
        <pc:spChg chg="add mod">
          <ac:chgData name="Yi Liu" userId="eb9fa73d484f74de" providerId="LiveId" clId="{844A60F5-B7B4-482E-93FA-3AFE7B00A4DF}" dt="2023-10-10T04:37:37.840" v="2696" actId="2711"/>
          <ac:spMkLst>
            <pc:docMk/>
            <pc:sldMk cId="724674171" sldId="604"/>
            <ac:spMk id="6" creationId="{C71BD9C7-B175-44A8-ADAA-B02ECD6A5C55}"/>
          </ac:spMkLst>
        </pc:spChg>
        <pc:spChg chg="add mod">
          <ac:chgData name="Yi Liu" userId="eb9fa73d484f74de" providerId="LiveId" clId="{844A60F5-B7B4-482E-93FA-3AFE7B00A4DF}" dt="2023-10-10T04:37:07.269" v="2687"/>
          <ac:spMkLst>
            <pc:docMk/>
            <pc:sldMk cId="724674171" sldId="604"/>
            <ac:spMk id="7" creationId="{85E91803-2964-46AD-A40C-4ECDAF8DC7F3}"/>
          </ac:spMkLst>
        </pc:spChg>
        <pc:spChg chg="add mod">
          <ac:chgData name="Yi Liu" userId="eb9fa73d484f74de" providerId="LiveId" clId="{844A60F5-B7B4-482E-93FA-3AFE7B00A4DF}" dt="2023-10-10T04:37:07.269" v="2687"/>
          <ac:spMkLst>
            <pc:docMk/>
            <pc:sldMk cId="724674171" sldId="604"/>
            <ac:spMk id="8" creationId="{94C33B41-6A3D-4DE5-B49D-FF1027F0E641}"/>
          </ac:spMkLst>
        </pc:spChg>
        <pc:spChg chg="add mod">
          <ac:chgData name="Yi Liu" userId="eb9fa73d484f74de" providerId="LiveId" clId="{844A60F5-B7B4-482E-93FA-3AFE7B00A4DF}" dt="2023-10-10T04:37:22.701" v="2693" actId="1076"/>
          <ac:spMkLst>
            <pc:docMk/>
            <pc:sldMk cId="724674171" sldId="604"/>
            <ac:spMk id="9" creationId="{D11C78D9-2F9E-497D-81D0-483FC17A0480}"/>
          </ac:spMkLst>
        </pc:spChg>
      </pc:sldChg>
      <pc:sldChg chg="addSp modSp new mod modAnim">
        <pc:chgData name="Yi Liu" userId="eb9fa73d484f74de" providerId="LiveId" clId="{844A60F5-B7B4-482E-93FA-3AFE7B00A4DF}" dt="2023-10-10T04:42:59.707" v="2909" actId="1076"/>
        <pc:sldMkLst>
          <pc:docMk/>
          <pc:sldMk cId="164241209" sldId="605"/>
        </pc:sldMkLst>
        <pc:spChg chg="mod">
          <ac:chgData name="Yi Liu" userId="eb9fa73d484f74de" providerId="LiveId" clId="{844A60F5-B7B4-482E-93FA-3AFE7B00A4DF}" dt="2023-10-10T04:38:31.741" v="2716" actId="20577"/>
          <ac:spMkLst>
            <pc:docMk/>
            <pc:sldMk cId="164241209" sldId="605"/>
            <ac:spMk id="2" creationId="{E0E84E5D-57B6-48FF-AB75-562491E7087C}"/>
          </ac:spMkLst>
        </pc:spChg>
        <pc:spChg chg="mod">
          <ac:chgData name="Yi Liu" userId="eb9fa73d484f74de" providerId="LiveId" clId="{844A60F5-B7B4-482E-93FA-3AFE7B00A4DF}" dt="2023-10-10T04:42:59.707" v="2909" actId="1076"/>
          <ac:spMkLst>
            <pc:docMk/>
            <pc:sldMk cId="164241209" sldId="605"/>
            <ac:spMk id="3" creationId="{0C472C28-C9F1-4961-B963-E35F35242DB2}"/>
          </ac:spMkLst>
        </pc:spChg>
        <pc:spChg chg="add mod">
          <ac:chgData name="Yi Liu" userId="eb9fa73d484f74de" providerId="LiveId" clId="{844A60F5-B7B4-482E-93FA-3AFE7B00A4DF}" dt="2023-10-10T04:42:54.684" v="2908" actId="1036"/>
          <ac:spMkLst>
            <pc:docMk/>
            <pc:sldMk cId="164241209" sldId="605"/>
            <ac:spMk id="5" creationId="{3B23248B-EDB2-463B-BA9D-7F731430A0F8}"/>
          </ac:spMkLst>
        </pc:spChg>
        <pc:spChg chg="add mod">
          <ac:chgData name="Yi Liu" userId="eb9fa73d484f74de" providerId="LiveId" clId="{844A60F5-B7B4-482E-93FA-3AFE7B00A4DF}" dt="2023-10-10T04:42:54.684" v="2908" actId="1036"/>
          <ac:spMkLst>
            <pc:docMk/>
            <pc:sldMk cId="164241209" sldId="605"/>
            <ac:spMk id="6" creationId="{E34E882E-617E-4223-98E7-97D34DE999D1}"/>
          </ac:spMkLst>
        </pc:spChg>
        <pc:spChg chg="add mod">
          <ac:chgData name="Yi Liu" userId="eb9fa73d484f74de" providerId="LiveId" clId="{844A60F5-B7B4-482E-93FA-3AFE7B00A4DF}" dt="2023-10-10T04:42:54.684" v="2908" actId="1036"/>
          <ac:spMkLst>
            <pc:docMk/>
            <pc:sldMk cId="164241209" sldId="605"/>
            <ac:spMk id="7" creationId="{A8BF8DB8-DECA-4979-97F2-E8625A57D278}"/>
          </ac:spMkLst>
        </pc:spChg>
        <pc:spChg chg="add mod">
          <ac:chgData name="Yi Liu" userId="eb9fa73d484f74de" providerId="LiveId" clId="{844A60F5-B7B4-482E-93FA-3AFE7B00A4DF}" dt="2023-10-10T04:42:54.684" v="2908" actId="1036"/>
          <ac:spMkLst>
            <pc:docMk/>
            <pc:sldMk cId="164241209" sldId="605"/>
            <ac:spMk id="8" creationId="{0A633FA2-3E43-4300-87E2-857EA3249FE7}"/>
          </ac:spMkLst>
        </pc:spChg>
        <pc:spChg chg="add mod">
          <ac:chgData name="Yi Liu" userId="eb9fa73d484f74de" providerId="LiveId" clId="{844A60F5-B7B4-482E-93FA-3AFE7B00A4DF}" dt="2023-10-10T04:42:54.684" v="2908" actId="1036"/>
          <ac:spMkLst>
            <pc:docMk/>
            <pc:sldMk cId="164241209" sldId="605"/>
            <ac:spMk id="9" creationId="{A2FF9C5A-CB30-46F5-AA2C-B34C64EB2F36}"/>
          </ac:spMkLst>
        </pc:spChg>
        <pc:spChg chg="add mod">
          <ac:chgData name="Yi Liu" userId="eb9fa73d484f74de" providerId="LiveId" clId="{844A60F5-B7B4-482E-93FA-3AFE7B00A4DF}" dt="2023-10-10T04:42:54.684" v="2908" actId="1036"/>
          <ac:spMkLst>
            <pc:docMk/>
            <pc:sldMk cId="164241209" sldId="605"/>
            <ac:spMk id="10" creationId="{A54E5557-6D8C-4B76-9E80-9D0243A0199E}"/>
          </ac:spMkLst>
        </pc:spChg>
      </pc:sldChg>
      <pc:sldChg chg="addSp modSp new mod modAnim">
        <pc:chgData name="Yi Liu" userId="eb9fa73d484f74de" providerId="LiveId" clId="{844A60F5-B7B4-482E-93FA-3AFE7B00A4DF}" dt="2023-10-10T04:42:31.789" v="2890" actId="1076"/>
        <pc:sldMkLst>
          <pc:docMk/>
          <pc:sldMk cId="3955302907" sldId="606"/>
        </pc:sldMkLst>
        <pc:spChg chg="mod">
          <ac:chgData name="Yi Liu" userId="eb9fa73d484f74de" providerId="LiveId" clId="{844A60F5-B7B4-482E-93FA-3AFE7B00A4DF}" dt="2023-10-10T04:41:05.538" v="2829" actId="20577"/>
          <ac:spMkLst>
            <pc:docMk/>
            <pc:sldMk cId="3955302907" sldId="606"/>
            <ac:spMk id="2" creationId="{5165F202-6981-448E-8830-7CBAF2A604D1}"/>
          </ac:spMkLst>
        </pc:spChg>
        <pc:spChg chg="mod">
          <ac:chgData name="Yi Liu" userId="eb9fa73d484f74de" providerId="LiveId" clId="{844A60F5-B7B4-482E-93FA-3AFE7B00A4DF}" dt="2023-10-10T04:42:24.756" v="2887" actId="1076"/>
          <ac:spMkLst>
            <pc:docMk/>
            <pc:sldMk cId="3955302907" sldId="606"/>
            <ac:spMk id="3" creationId="{0555038F-3DD7-4A33-B5DE-4AE85161AE34}"/>
          </ac:spMkLst>
        </pc:spChg>
        <pc:spChg chg="add mod">
          <ac:chgData name="Yi Liu" userId="eb9fa73d484f74de" providerId="LiveId" clId="{844A60F5-B7B4-482E-93FA-3AFE7B00A4DF}" dt="2023-10-10T04:42:22.022" v="2886" actId="1076"/>
          <ac:spMkLst>
            <pc:docMk/>
            <pc:sldMk cId="3955302907" sldId="606"/>
            <ac:spMk id="5" creationId="{444A7B07-32A2-41D5-8EAA-C06186300AA3}"/>
          </ac:spMkLst>
        </pc:spChg>
        <pc:spChg chg="add mod">
          <ac:chgData name="Yi Liu" userId="eb9fa73d484f74de" providerId="LiveId" clId="{844A60F5-B7B4-482E-93FA-3AFE7B00A4DF}" dt="2023-10-10T04:42:31.789" v="2890" actId="1076"/>
          <ac:spMkLst>
            <pc:docMk/>
            <pc:sldMk cId="3955302907" sldId="606"/>
            <ac:spMk id="6" creationId="{63DAC9CC-DAEC-470C-9706-3A358BBDD37E}"/>
          </ac:spMkLst>
        </pc:spChg>
        <pc:spChg chg="add mod">
          <ac:chgData name="Yi Liu" userId="eb9fa73d484f74de" providerId="LiveId" clId="{844A60F5-B7B4-482E-93FA-3AFE7B00A4DF}" dt="2023-10-10T04:42:06.434" v="2883" actId="1076"/>
          <ac:spMkLst>
            <pc:docMk/>
            <pc:sldMk cId="3955302907" sldId="606"/>
            <ac:spMk id="7" creationId="{7EB647B0-C7F4-450D-A2D1-70A343C84576}"/>
          </ac:spMkLst>
        </pc:spChg>
        <pc:spChg chg="add mod">
          <ac:chgData name="Yi Liu" userId="eb9fa73d484f74de" providerId="LiveId" clId="{844A60F5-B7B4-482E-93FA-3AFE7B00A4DF}" dt="2023-10-10T04:41:44.367" v="2880" actId="1076"/>
          <ac:spMkLst>
            <pc:docMk/>
            <pc:sldMk cId="3955302907" sldId="606"/>
            <ac:spMk id="8" creationId="{BF33F248-D280-440F-A47C-8BCDD352264B}"/>
          </ac:spMkLst>
        </pc:spChg>
      </pc:sldChg>
    </pc:docChg>
  </pc:docChgLst>
  <pc:docChgLst>
    <pc:chgData name="Yi Liu" userId="eb9fa73d484f74de" providerId="LiveId" clId="{F27AE141-ABE9-402A-A912-98C2543DEC7A}"/>
    <pc:docChg chg="undo redo custSel addSld delSld modSld sldOrd modMainMaster addSection delSection modSection">
      <pc:chgData name="Yi Liu" userId="eb9fa73d484f74de" providerId="LiveId" clId="{F27AE141-ABE9-402A-A912-98C2543DEC7A}" dt="2023-08-29T03:47:48.023" v="7082"/>
      <pc:docMkLst>
        <pc:docMk/>
      </pc:docMkLst>
      <pc:sldChg chg="modSp new mod">
        <pc:chgData name="Yi Liu" userId="eb9fa73d484f74de" providerId="LiveId" clId="{F27AE141-ABE9-402A-A912-98C2543DEC7A}" dt="2023-08-28T13:33:59.915" v="6709" actId="403"/>
        <pc:sldMkLst>
          <pc:docMk/>
          <pc:sldMk cId="1562787813" sldId="256"/>
        </pc:sldMkLst>
        <pc:spChg chg="mod">
          <ac:chgData name="Yi Liu" userId="eb9fa73d484f74de" providerId="LiveId" clId="{F27AE141-ABE9-402A-A912-98C2543DEC7A}" dt="2023-08-28T13:33:59.915" v="6709" actId="403"/>
          <ac:spMkLst>
            <pc:docMk/>
            <pc:sldMk cId="1562787813" sldId="256"/>
            <ac:spMk id="2" creationId="{9D4030C4-171F-4A0B-9892-882F14A6A2D4}"/>
          </ac:spMkLst>
        </pc:spChg>
        <pc:spChg chg="mod">
          <ac:chgData name="Yi Liu" userId="eb9fa73d484f74de" providerId="LiveId" clId="{F27AE141-ABE9-402A-A912-98C2543DEC7A}" dt="2023-08-28T06:05:56.092" v="437" actId="21"/>
          <ac:spMkLst>
            <pc:docMk/>
            <pc:sldMk cId="1562787813" sldId="256"/>
            <ac:spMk id="3" creationId="{9C09CC97-C9FB-40C3-889C-0B785DC6A850}"/>
          </ac:spMkLst>
        </pc:spChg>
      </pc:sldChg>
      <pc:sldChg chg="addSp delSp modSp new mod">
        <pc:chgData name="Yi Liu" userId="eb9fa73d484f74de" providerId="LiveId" clId="{F27AE141-ABE9-402A-A912-98C2543DEC7A}" dt="2023-08-28T06:20:45.573" v="995" actId="20577"/>
        <pc:sldMkLst>
          <pc:docMk/>
          <pc:sldMk cId="4282229061" sldId="257"/>
        </pc:sldMkLst>
        <pc:spChg chg="mod">
          <ac:chgData name="Yi Liu" userId="eb9fa73d484f74de" providerId="LiveId" clId="{F27AE141-ABE9-402A-A912-98C2543DEC7A}" dt="2023-08-28T03:02:23.887" v="120" actId="20577"/>
          <ac:spMkLst>
            <pc:docMk/>
            <pc:sldMk cId="4282229061" sldId="257"/>
            <ac:spMk id="2" creationId="{6A124B3A-0CF2-46B9-B7F3-B5CAE751CDC4}"/>
          </ac:spMkLst>
        </pc:spChg>
        <pc:spChg chg="mod">
          <ac:chgData name="Yi Liu" userId="eb9fa73d484f74de" providerId="LiveId" clId="{F27AE141-ABE9-402A-A912-98C2543DEC7A}" dt="2023-08-28T06:20:45.573" v="995" actId="20577"/>
          <ac:spMkLst>
            <pc:docMk/>
            <pc:sldMk cId="4282229061" sldId="257"/>
            <ac:spMk id="3" creationId="{1E7F1CC0-5F2F-4998-B377-C5AE7F9874B4}"/>
          </ac:spMkLst>
        </pc:spChg>
        <pc:picChg chg="add del mod">
          <ac:chgData name="Yi Liu" userId="eb9fa73d484f74de" providerId="LiveId" clId="{F27AE141-ABE9-402A-A912-98C2543DEC7A}" dt="2023-08-28T06:13:55.164" v="647" actId="21"/>
          <ac:picMkLst>
            <pc:docMk/>
            <pc:sldMk cId="4282229061" sldId="257"/>
            <ac:picMk id="6" creationId="{940A710F-F7D3-4B61-AF33-4943D0D5C10C}"/>
          </ac:picMkLst>
        </pc:picChg>
      </pc:sldChg>
      <pc:sldChg chg="addSp delSp modSp new mod">
        <pc:chgData name="Yi Liu" userId="eb9fa73d484f74de" providerId="LiveId" clId="{F27AE141-ABE9-402A-A912-98C2543DEC7A}" dt="2023-08-28T13:48:52.340" v="6740" actId="20577"/>
        <pc:sldMkLst>
          <pc:docMk/>
          <pc:sldMk cId="2125439656" sldId="258"/>
        </pc:sldMkLst>
        <pc:spChg chg="mod">
          <ac:chgData name="Yi Liu" userId="eb9fa73d484f74de" providerId="LiveId" clId="{F27AE141-ABE9-402A-A912-98C2543DEC7A}" dt="2023-08-28T06:22:29.464" v="1004" actId="20577"/>
          <ac:spMkLst>
            <pc:docMk/>
            <pc:sldMk cId="2125439656" sldId="258"/>
            <ac:spMk id="2" creationId="{06150127-1702-4D1C-B7F2-C97FF346D946}"/>
          </ac:spMkLst>
        </pc:spChg>
        <pc:spChg chg="del">
          <ac:chgData name="Yi Liu" userId="eb9fa73d484f74de" providerId="LiveId" clId="{F27AE141-ABE9-402A-A912-98C2543DEC7A}" dt="2023-08-28T03:11:13.546" v="211"/>
          <ac:spMkLst>
            <pc:docMk/>
            <pc:sldMk cId="2125439656" sldId="258"/>
            <ac:spMk id="3" creationId="{8E4570F0-0212-49F0-B62A-2DEBC514F7FB}"/>
          </ac:spMkLst>
        </pc:spChg>
        <pc:spChg chg="add mod">
          <ac:chgData name="Yi Liu" userId="eb9fa73d484f74de" providerId="LiveId" clId="{F27AE141-ABE9-402A-A912-98C2543DEC7A}" dt="2023-08-28T13:48:52.340" v="6740" actId="20577"/>
          <ac:spMkLst>
            <pc:docMk/>
            <pc:sldMk cId="2125439656" sldId="258"/>
            <ac:spMk id="5" creationId="{6F1FB848-FE3D-4FCE-94D7-D942C1117297}"/>
          </ac:spMkLst>
        </pc:spChg>
        <pc:picChg chg="add mod">
          <ac:chgData name="Yi Liu" userId="eb9fa73d484f74de" providerId="LiveId" clId="{F27AE141-ABE9-402A-A912-98C2543DEC7A}" dt="2023-08-28T03:11:19.213" v="212" actId="1076"/>
          <ac:picMkLst>
            <pc:docMk/>
            <pc:sldMk cId="2125439656" sldId="258"/>
            <ac:picMk id="1026" creationId="{095E1D77-5862-4C68-B8FD-33C867826925}"/>
          </ac:picMkLst>
        </pc:picChg>
      </pc:sldChg>
      <pc:sldChg chg="modSp new mod">
        <pc:chgData name="Yi Liu" userId="eb9fa73d484f74de" providerId="LiveId" clId="{F27AE141-ABE9-402A-A912-98C2543DEC7A}" dt="2023-08-28T06:19:41.482" v="992" actId="20577"/>
        <pc:sldMkLst>
          <pc:docMk/>
          <pc:sldMk cId="683536574" sldId="259"/>
        </pc:sldMkLst>
        <pc:spChg chg="mod">
          <ac:chgData name="Yi Liu" userId="eb9fa73d484f74de" providerId="LiveId" clId="{F27AE141-ABE9-402A-A912-98C2543DEC7A}" dt="2023-08-28T06:19:41.482" v="992" actId="20577"/>
          <ac:spMkLst>
            <pc:docMk/>
            <pc:sldMk cId="683536574" sldId="259"/>
            <ac:spMk id="2" creationId="{4F2AE2C1-A4FA-4DF4-AEC8-49CFACEC6C59}"/>
          </ac:spMkLst>
        </pc:spChg>
        <pc:spChg chg="mod">
          <ac:chgData name="Yi Liu" userId="eb9fa73d484f74de" providerId="LiveId" clId="{F27AE141-ABE9-402A-A912-98C2543DEC7A}" dt="2023-08-28T06:19:25.616" v="984" actId="20577"/>
          <ac:spMkLst>
            <pc:docMk/>
            <pc:sldMk cId="683536574" sldId="259"/>
            <ac:spMk id="3" creationId="{3E16981F-7D05-4E25-BAA5-5E7C2C9BA100}"/>
          </ac:spMkLst>
        </pc:spChg>
      </pc:sldChg>
      <pc:sldChg chg="modSp new mod">
        <pc:chgData name="Yi Liu" userId="eb9fa73d484f74de" providerId="LiveId" clId="{F27AE141-ABE9-402A-A912-98C2543DEC7A}" dt="2023-08-28T13:34:52.200" v="6710" actId="20577"/>
        <pc:sldMkLst>
          <pc:docMk/>
          <pc:sldMk cId="307849244" sldId="260"/>
        </pc:sldMkLst>
        <pc:spChg chg="mod">
          <ac:chgData name="Yi Liu" userId="eb9fa73d484f74de" providerId="LiveId" clId="{F27AE141-ABE9-402A-A912-98C2543DEC7A}" dt="2023-08-28T06:04:52.017" v="320" actId="20577"/>
          <ac:spMkLst>
            <pc:docMk/>
            <pc:sldMk cId="307849244" sldId="260"/>
            <ac:spMk id="2" creationId="{D7061DBC-3420-4DA6-8985-BA14C1AE5DB1}"/>
          </ac:spMkLst>
        </pc:spChg>
        <pc:spChg chg="mod">
          <ac:chgData name="Yi Liu" userId="eb9fa73d484f74de" providerId="LiveId" clId="{F27AE141-ABE9-402A-A912-98C2543DEC7A}" dt="2023-08-28T13:34:52.200" v="6710" actId="20577"/>
          <ac:spMkLst>
            <pc:docMk/>
            <pc:sldMk cId="307849244" sldId="260"/>
            <ac:spMk id="3" creationId="{92B52AF6-B399-4E36-A04B-AB5C5A8D137D}"/>
          </ac:spMkLst>
        </pc:spChg>
      </pc:sldChg>
      <pc:sldChg chg="addSp modSp new mod">
        <pc:chgData name="Yi Liu" userId="eb9fa73d484f74de" providerId="LiveId" clId="{F27AE141-ABE9-402A-A912-98C2543DEC7A}" dt="2023-08-28T06:16:41.746" v="660" actId="1076"/>
        <pc:sldMkLst>
          <pc:docMk/>
          <pc:sldMk cId="4193137531" sldId="261"/>
        </pc:sldMkLst>
        <pc:spChg chg="mod">
          <ac:chgData name="Yi Liu" userId="eb9fa73d484f74de" providerId="LiveId" clId="{F27AE141-ABE9-402A-A912-98C2543DEC7A}" dt="2023-08-28T06:13:53.026" v="646"/>
          <ac:spMkLst>
            <pc:docMk/>
            <pc:sldMk cId="4193137531" sldId="261"/>
            <ac:spMk id="2" creationId="{8E074456-3F9B-4B24-8956-001D720B09AD}"/>
          </ac:spMkLst>
        </pc:spChg>
        <pc:spChg chg="mod">
          <ac:chgData name="Yi Liu" userId="eb9fa73d484f74de" providerId="LiveId" clId="{F27AE141-ABE9-402A-A912-98C2543DEC7A}" dt="2023-08-28T06:16:02.907" v="659" actId="5793"/>
          <ac:spMkLst>
            <pc:docMk/>
            <pc:sldMk cId="4193137531" sldId="261"/>
            <ac:spMk id="3" creationId="{436F3BAD-3B5C-4F71-BB68-522748C0C2B4}"/>
          </ac:spMkLst>
        </pc:spChg>
        <pc:picChg chg="add mod">
          <ac:chgData name="Yi Liu" userId="eb9fa73d484f74de" providerId="LiveId" clId="{F27AE141-ABE9-402A-A912-98C2543DEC7A}" dt="2023-08-28T06:16:41.746" v="660" actId="1076"/>
          <ac:picMkLst>
            <pc:docMk/>
            <pc:sldMk cId="4193137531" sldId="261"/>
            <ac:picMk id="5" creationId="{1350E4F4-1D12-4856-B143-E762637DDF1F}"/>
          </ac:picMkLst>
        </pc:picChg>
      </pc:sldChg>
      <pc:sldChg chg="addSp delSp modSp new mod modAnim modNotesTx">
        <pc:chgData name="Yi Liu" userId="eb9fa73d484f74de" providerId="LiveId" clId="{F27AE141-ABE9-402A-A912-98C2543DEC7A}" dt="2023-08-28T14:03:37.183" v="6828"/>
        <pc:sldMkLst>
          <pc:docMk/>
          <pc:sldMk cId="4200502764" sldId="262"/>
        </pc:sldMkLst>
        <pc:spChg chg="mod">
          <ac:chgData name="Yi Liu" userId="eb9fa73d484f74de" providerId="LiveId" clId="{F27AE141-ABE9-402A-A912-98C2543DEC7A}" dt="2023-08-28T07:11:01.783" v="1878" actId="20577"/>
          <ac:spMkLst>
            <pc:docMk/>
            <pc:sldMk cId="4200502764" sldId="262"/>
            <ac:spMk id="2" creationId="{C5FF14CD-2058-4D82-A762-45D297AA605C}"/>
          </ac:spMkLst>
        </pc:spChg>
        <pc:spChg chg="mod">
          <ac:chgData name="Yi Liu" userId="eb9fa73d484f74de" providerId="LiveId" clId="{F27AE141-ABE9-402A-A912-98C2543DEC7A}" dt="2023-08-28T07:00:35.373" v="1211"/>
          <ac:spMkLst>
            <pc:docMk/>
            <pc:sldMk cId="4200502764" sldId="262"/>
            <ac:spMk id="3" creationId="{ED5C8543-B85C-4741-842C-662E605DF023}"/>
          </ac:spMkLst>
        </pc:spChg>
        <pc:spChg chg="add mod">
          <ac:chgData name="Yi Liu" userId="eb9fa73d484f74de" providerId="LiveId" clId="{F27AE141-ABE9-402A-A912-98C2543DEC7A}" dt="2023-08-28T07:00:00.407" v="1209" actId="1076"/>
          <ac:spMkLst>
            <pc:docMk/>
            <pc:sldMk cId="4200502764" sldId="262"/>
            <ac:spMk id="6" creationId="{23D2B4CC-07DA-43C3-9B31-A3827BA9B307}"/>
          </ac:spMkLst>
        </pc:spChg>
        <pc:spChg chg="add del">
          <ac:chgData name="Yi Liu" userId="eb9fa73d484f74de" providerId="LiveId" clId="{F27AE141-ABE9-402A-A912-98C2543DEC7A}" dt="2023-08-28T07:00:37.285" v="1213" actId="22"/>
          <ac:spMkLst>
            <pc:docMk/>
            <pc:sldMk cId="4200502764" sldId="262"/>
            <ac:spMk id="9" creationId="{71C9B83D-8CA0-490B-9E4C-938A17E64D61}"/>
          </ac:spMkLst>
        </pc:spChg>
        <pc:picChg chg="add mod">
          <ac:chgData name="Yi Liu" userId="eb9fa73d484f74de" providerId="LiveId" clId="{F27AE141-ABE9-402A-A912-98C2543DEC7A}" dt="2023-08-28T06:59:56.353" v="1208" actId="1076"/>
          <ac:picMkLst>
            <pc:docMk/>
            <pc:sldMk cId="4200502764" sldId="262"/>
            <ac:picMk id="5" creationId="{AA0BC6CD-5BCD-42AF-AC37-8DF9E02C1227}"/>
          </ac:picMkLst>
        </pc:picChg>
        <pc:picChg chg="add del mod">
          <ac:chgData name="Yi Liu" userId="eb9fa73d484f74de" providerId="LiveId" clId="{F27AE141-ABE9-402A-A912-98C2543DEC7A}" dt="2023-08-28T06:59:47.990" v="1206" actId="478"/>
          <ac:picMkLst>
            <pc:docMk/>
            <pc:sldMk cId="4200502764" sldId="262"/>
            <ac:picMk id="7" creationId="{FDCE37D5-A9B3-405E-8CFB-C8238CCB5F87}"/>
          </ac:picMkLst>
        </pc:picChg>
        <pc:picChg chg="add mod">
          <ac:chgData name="Yi Liu" userId="eb9fa73d484f74de" providerId="LiveId" clId="{F27AE141-ABE9-402A-A912-98C2543DEC7A}" dt="2023-08-28T07:00:51.038" v="1217" actId="1076"/>
          <ac:picMkLst>
            <pc:docMk/>
            <pc:sldMk cId="4200502764" sldId="262"/>
            <ac:picMk id="2050" creationId="{A8BBE1B6-6197-4759-9277-27200E0F6150}"/>
          </ac:picMkLst>
        </pc:picChg>
      </pc:sldChg>
      <pc:sldChg chg="modSp new mod">
        <pc:chgData name="Yi Liu" userId="eb9fa73d484f74de" providerId="LiveId" clId="{F27AE141-ABE9-402A-A912-98C2543DEC7A}" dt="2023-08-28T13:54:19.903" v="6795" actId="207"/>
        <pc:sldMkLst>
          <pc:docMk/>
          <pc:sldMk cId="3336415600" sldId="263"/>
        </pc:sldMkLst>
        <pc:spChg chg="mod">
          <ac:chgData name="Yi Liu" userId="eb9fa73d484f74de" providerId="LiveId" clId="{F27AE141-ABE9-402A-A912-98C2543DEC7A}" dt="2023-08-28T07:01:24.972" v="1249" actId="20577"/>
          <ac:spMkLst>
            <pc:docMk/>
            <pc:sldMk cId="3336415600" sldId="263"/>
            <ac:spMk id="2" creationId="{1D9B8315-1EE7-426B-A2CC-B2B1A0F29406}"/>
          </ac:spMkLst>
        </pc:spChg>
        <pc:spChg chg="mod">
          <ac:chgData name="Yi Liu" userId="eb9fa73d484f74de" providerId="LiveId" clId="{F27AE141-ABE9-402A-A912-98C2543DEC7A}" dt="2023-08-28T13:54:19.903" v="6795" actId="207"/>
          <ac:spMkLst>
            <pc:docMk/>
            <pc:sldMk cId="3336415600" sldId="263"/>
            <ac:spMk id="3" creationId="{7839FA50-0A50-4296-AA37-6BC333532A82}"/>
          </ac:spMkLst>
        </pc:spChg>
      </pc:sldChg>
      <pc:sldChg chg="addSp delSp modSp new mod">
        <pc:chgData name="Yi Liu" userId="eb9fa73d484f74de" providerId="LiveId" clId="{F27AE141-ABE9-402A-A912-98C2543DEC7A}" dt="2023-08-28T07:09:10.524" v="1850" actId="1076"/>
        <pc:sldMkLst>
          <pc:docMk/>
          <pc:sldMk cId="1754817333" sldId="264"/>
        </pc:sldMkLst>
        <pc:spChg chg="mod">
          <ac:chgData name="Yi Liu" userId="eb9fa73d484f74de" providerId="LiveId" clId="{F27AE141-ABE9-402A-A912-98C2543DEC7A}" dt="2023-08-28T07:07:53.763" v="1839" actId="20577"/>
          <ac:spMkLst>
            <pc:docMk/>
            <pc:sldMk cId="1754817333" sldId="264"/>
            <ac:spMk id="2" creationId="{FBA69F18-A423-4E58-BC6F-E1DF9D90F574}"/>
          </ac:spMkLst>
        </pc:spChg>
        <pc:spChg chg="add del">
          <ac:chgData name="Yi Liu" userId="eb9fa73d484f74de" providerId="LiveId" clId="{F27AE141-ABE9-402A-A912-98C2543DEC7A}" dt="2023-08-28T07:08:17.448" v="1842" actId="478"/>
          <ac:spMkLst>
            <pc:docMk/>
            <pc:sldMk cId="1754817333" sldId="264"/>
            <ac:spMk id="3" creationId="{2EA78EDB-F2D8-45CA-92B0-F07F23F47277}"/>
          </ac:spMkLst>
        </pc:spChg>
        <pc:spChg chg="add mod">
          <ac:chgData name="Yi Liu" userId="eb9fa73d484f74de" providerId="LiveId" clId="{F27AE141-ABE9-402A-A912-98C2543DEC7A}" dt="2023-08-28T07:08:17.782" v="1843"/>
          <ac:spMkLst>
            <pc:docMk/>
            <pc:sldMk cId="1754817333" sldId="264"/>
            <ac:spMk id="6" creationId="{7CE2DB35-2FF9-4F92-A3BC-4F6D7FD8606F}"/>
          </ac:spMkLst>
        </pc:spChg>
        <pc:spChg chg="add mod">
          <ac:chgData name="Yi Liu" userId="eb9fa73d484f74de" providerId="LiveId" clId="{F27AE141-ABE9-402A-A912-98C2543DEC7A}" dt="2023-08-28T07:08:17.782" v="1843"/>
          <ac:spMkLst>
            <pc:docMk/>
            <pc:sldMk cId="1754817333" sldId="264"/>
            <ac:spMk id="8" creationId="{F3E4D3AC-CE87-463B-B343-3E68452BB883}"/>
          </ac:spMkLst>
        </pc:spChg>
        <pc:spChg chg="add mod">
          <ac:chgData name="Yi Liu" userId="eb9fa73d484f74de" providerId="LiveId" clId="{F27AE141-ABE9-402A-A912-98C2543DEC7A}" dt="2023-08-28T07:09:10.524" v="1850" actId="1076"/>
          <ac:spMkLst>
            <pc:docMk/>
            <pc:sldMk cId="1754817333" sldId="264"/>
            <ac:spMk id="9" creationId="{52CEF9A1-9B37-4866-BE41-27B12F2E3B94}"/>
          </ac:spMkLst>
        </pc:spChg>
        <pc:picChg chg="add del mod">
          <ac:chgData name="Yi Liu" userId="eb9fa73d484f74de" providerId="LiveId" clId="{F27AE141-ABE9-402A-A912-98C2543DEC7A}" dt="2023-08-28T07:08:00.276" v="1841"/>
          <ac:picMkLst>
            <pc:docMk/>
            <pc:sldMk cId="1754817333" sldId="264"/>
            <ac:picMk id="5" creationId="{EFCF759E-BAED-4B2D-B3FD-9AC914DA6652}"/>
          </ac:picMkLst>
        </pc:picChg>
        <pc:picChg chg="add mod">
          <ac:chgData name="Yi Liu" userId="eb9fa73d484f74de" providerId="LiveId" clId="{F27AE141-ABE9-402A-A912-98C2543DEC7A}" dt="2023-08-28T07:09:00.268" v="1849" actId="1076"/>
          <ac:picMkLst>
            <pc:docMk/>
            <pc:sldMk cId="1754817333" sldId="264"/>
            <ac:picMk id="7" creationId="{13D3F0A7-0955-4A49-9446-6A309BDC74AA}"/>
          </ac:picMkLst>
        </pc:picChg>
      </pc:sldChg>
      <pc:sldChg chg="addSp delSp modSp new mod modClrScheme chgLayout">
        <pc:chgData name="Yi Liu" userId="eb9fa73d484f74de" providerId="LiveId" clId="{F27AE141-ABE9-402A-A912-98C2543DEC7A}" dt="2023-08-28T07:11:33.593" v="1917" actId="20577"/>
        <pc:sldMkLst>
          <pc:docMk/>
          <pc:sldMk cId="2142059802" sldId="265"/>
        </pc:sldMkLst>
        <pc:spChg chg="del mod ord">
          <ac:chgData name="Yi Liu" userId="eb9fa73d484f74de" providerId="LiveId" clId="{F27AE141-ABE9-402A-A912-98C2543DEC7A}" dt="2023-08-28T07:11:11.414" v="1880" actId="700"/>
          <ac:spMkLst>
            <pc:docMk/>
            <pc:sldMk cId="2142059802" sldId="265"/>
            <ac:spMk id="2" creationId="{8FB2ADE4-A61C-4CB3-803F-93646A9D0FF2}"/>
          </ac:spMkLst>
        </pc:spChg>
        <pc:spChg chg="del mod ord">
          <ac:chgData name="Yi Liu" userId="eb9fa73d484f74de" providerId="LiveId" clId="{F27AE141-ABE9-402A-A912-98C2543DEC7A}" dt="2023-08-28T07:11:11.414" v="1880" actId="700"/>
          <ac:spMkLst>
            <pc:docMk/>
            <pc:sldMk cId="2142059802" sldId="265"/>
            <ac:spMk id="3" creationId="{F49D1A68-2268-443C-A79A-EEFB25A840D2}"/>
          </ac:spMkLst>
        </pc:spChg>
        <pc:spChg chg="mod ord">
          <ac:chgData name="Yi Liu" userId="eb9fa73d484f74de" providerId="LiveId" clId="{F27AE141-ABE9-402A-A912-98C2543DEC7A}" dt="2023-08-28T07:11:11.414" v="1880" actId="700"/>
          <ac:spMkLst>
            <pc:docMk/>
            <pc:sldMk cId="2142059802" sldId="265"/>
            <ac:spMk id="4" creationId="{1166B80F-7127-402C-9FCB-4DDAA8832295}"/>
          </ac:spMkLst>
        </pc:spChg>
        <pc:spChg chg="add mod ord">
          <ac:chgData name="Yi Liu" userId="eb9fa73d484f74de" providerId="LiveId" clId="{F27AE141-ABE9-402A-A912-98C2543DEC7A}" dt="2023-08-28T07:11:15.764" v="1895" actId="20577"/>
          <ac:spMkLst>
            <pc:docMk/>
            <pc:sldMk cId="2142059802" sldId="265"/>
            <ac:spMk id="5" creationId="{4EC242C1-090F-4B25-8C8B-9F1942080212}"/>
          </ac:spMkLst>
        </pc:spChg>
        <pc:spChg chg="add mod ord">
          <ac:chgData name="Yi Liu" userId="eb9fa73d484f74de" providerId="LiveId" clId="{F27AE141-ABE9-402A-A912-98C2543DEC7A}" dt="2023-08-28T07:11:33.593" v="1917" actId="20577"/>
          <ac:spMkLst>
            <pc:docMk/>
            <pc:sldMk cId="2142059802" sldId="265"/>
            <ac:spMk id="6" creationId="{1B537719-212F-41CE-9BF2-98984E3AD909}"/>
          </ac:spMkLst>
        </pc:spChg>
      </pc:sldChg>
      <pc:sldChg chg="addSp delSp modSp new mod modAnim">
        <pc:chgData name="Yi Liu" userId="eb9fa73d484f74de" providerId="LiveId" clId="{F27AE141-ABE9-402A-A912-98C2543DEC7A}" dt="2023-08-29T03:25:22.622" v="6983"/>
        <pc:sldMkLst>
          <pc:docMk/>
          <pc:sldMk cId="2883981403" sldId="266"/>
        </pc:sldMkLst>
        <pc:spChg chg="mod">
          <ac:chgData name="Yi Liu" userId="eb9fa73d484f74de" providerId="LiveId" clId="{F27AE141-ABE9-402A-A912-98C2543DEC7A}" dt="2023-08-28T07:13:37.810" v="2015" actId="20577"/>
          <ac:spMkLst>
            <pc:docMk/>
            <pc:sldMk cId="2883981403" sldId="266"/>
            <ac:spMk id="2" creationId="{C003EF86-4719-4DD3-8543-1BEE165C47C3}"/>
          </ac:spMkLst>
        </pc:spChg>
        <pc:spChg chg="mod">
          <ac:chgData name="Yi Liu" userId="eb9fa73d484f74de" providerId="LiveId" clId="{F27AE141-ABE9-402A-A912-98C2543DEC7A}" dt="2023-08-29T03:23:36.468" v="6967" actId="20577"/>
          <ac:spMkLst>
            <pc:docMk/>
            <pc:sldMk cId="2883981403" sldId="266"/>
            <ac:spMk id="3" creationId="{74A328DF-DDA7-4890-ACEF-CD1AD1E597F9}"/>
          </ac:spMkLst>
        </pc:spChg>
        <pc:spChg chg="add del">
          <ac:chgData name="Yi Liu" userId="eb9fa73d484f74de" providerId="LiveId" clId="{F27AE141-ABE9-402A-A912-98C2543DEC7A}" dt="2023-08-29T03:24:37.311" v="6971" actId="22"/>
          <ac:spMkLst>
            <pc:docMk/>
            <pc:sldMk cId="2883981403" sldId="266"/>
            <ac:spMk id="7" creationId="{05951F38-38D6-4260-B377-C4661C995D95}"/>
          </ac:spMkLst>
        </pc:spChg>
        <pc:spChg chg="add mod">
          <ac:chgData name="Yi Liu" userId="eb9fa73d484f74de" providerId="LiveId" clId="{F27AE141-ABE9-402A-A912-98C2543DEC7A}" dt="2023-08-29T03:25:03.445" v="6980" actId="1076"/>
          <ac:spMkLst>
            <pc:docMk/>
            <pc:sldMk cId="2883981403" sldId="266"/>
            <ac:spMk id="9" creationId="{C197ED4A-FF62-45B8-823A-582CAB79D2AD}"/>
          </ac:spMkLst>
        </pc:spChg>
        <pc:picChg chg="add mod">
          <ac:chgData name="Yi Liu" userId="eb9fa73d484f74de" providerId="LiveId" clId="{F27AE141-ABE9-402A-A912-98C2543DEC7A}" dt="2023-08-29T03:25:08.915" v="6981" actId="1076"/>
          <ac:picMkLst>
            <pc:docMk/>
            <pc:sldMk cId="2883981403" sldId="266"/>
            <ac:picMk id="1026" creationId="{524DE293-149B-4CB1-A8BA-C96E04D86F2D}"/>
          </ac:picMkLst>
        </pc:picChg>
      </pc:sldChg>
      <pc:sldChg chg="addSp delSp modSp new mod modAnim">
        <pc:chgData name="Yi Liu" userId="eb9fa73d484f74de" providerId="LiveId" clId="{F27AE141-ABE9-402A-A912-98C2543DEC7A}" dt="2023-08-29T03:27:48.831" v="6994"/>
        <pc:sldMkLst>
          <pc:docMk/>
          <pc:sldMk cId="2962142036" sldId="267"/>
        </pc:sldMkLst>
        <pc:spChg chg="mod">
          <ac:chgData name="Yi Liu" userId="eb9fa73d484f74de" providerId="LiveId" clId="{F27AE141-ABE9-402A-A912-98C2543DEC7A}" dt="2023-08-28T07:19:39.891" v="2029" actId="20577"/>
          <ac:spMkLst>
            <pc:docMk/>
            <pc:sldMk cId="2962142036" sldId="267"/>
            <ac:spMk id="2" creationId="{E3AC54D3-9DF2-4949-A38B-75051C0F39BB}"/>
          </ac:spMkLst>
        </pc:spChg>
        <pc:spChg chg="mod">
          <ac:chgData name="Yi Liu" userId="eb9fa73d484f74de" providerId="LiveId" clId="{F27AE141-ABE9-402A-A912-98C2543DEC7A}" dt="2023-08-28T14:04:00.881" v="6830" actId="20577"/>
          <ac:spMkLst>
            <pc:docMk/>
            <pc:sldMk cId="2962142036" sldId="267"/>
            <ac:spMk id="3" creationId="{45FEB6D7-5BE3-4B80-8A00-E23A938EF7BC}"/>
          </ac:spMkLst>
        </pc:spChg>
        <pc:picChg chg="add mod">
          <ac:chgData name="Yi Liu" userId="eb9fa73d484f74de" providerId="LiveId" clId="{F27AE141-ABE9-402A-A912-98C2543DEC7A}" dt="2023-08-28T07:28:48.914" v="2137" actId="1076"/>
          <ac:picMkLst>
            <pc:docMk/>
            <pc:sldMk cId="2962142036" sldId="267"/>
            <ac:picMk id="6" creationId="{C50BB990-E5EE-44B1-8EB0-AE4A5BA3E858}"/>
          </ac:picMkLst>
        </pc:picChg>
        <pc:picChg chg="add del mod">
          <ac:chgData name="Yi Liu" userId="eb9fa73d484f74de" providerId="LiveId" clId="{F27AE141-ABE9-402A-A912-98C2543DEC7A}" dt="2023-08-29T03:27:29.623" v="6986" actId="478"/>
          <ac:picMkLst>
            <pc:docMk/>
            <pc:sldMk cId="2962142036" sldId="267"/>
            <ac:picMk id="2050" creationId="{DB9DDDFC-FDA7-4E7D-A9C2-E73E1D21E430}"/>
          </ac:picMkLst>
        </pc:picChg>
        <pc:picChg chg="add mod">
          <ac:chgData name="Yi Liu" userId="eb9fa73d484f74de" providerId="LiveId" clId="{F27AE141-ABE9-402A-A912-98C2543DEC7A}" dt="2023-08-29T03:27:39.475" v="6991" actId="1076"/>
          <ac:picMkLst>
            <pc:docMk/>
            <pc:sldMk cId="2962142036" sldId="267"/>
            <ac:picMk id="2052" creationId="{ADFAB1FC-6A73-4171-B33C-747C37E6A3D2}"/>
          </ac:picMkLst>
        </pc:picChg>
        <pc:picChg chg="add del mod">
          <ac:chgData name="Yi Liu" userId="eb9fa73d484f74de" providerId="LiveId" clId="{F27AE141-ABE9-402A-A912-98C2543DEC7A}" dt="2023-08-28T14:07:41.111" v="6844" actId="21"/>
          <ac:picMkLst>
            <pc:docMk/>
            <pc:sldMk cId="2962142036" sldId="267"/>
            <ac:picMk id="14338" creationId="{A1B1350B-85CE-4270-94AD-F8303804EFDB}"/>
          </ac:picMkLst>
        </pc:picChg>
      </pc:sldChg>
      <pc:sldChg chg="modSp new mod">
        <pc:chgData name="Yi Liu" userId="eb9fa73d484f74de" providerId="LiveId" clId="{F27AE141-ABE9-402A-A912-98C2543DEC7A}" dt="2023-08-28T14:04:57.298" v="6834" actId="207"/>
        <pc:sldMkLst>
          <pc:docMk/>
          <pc:sldMk cId="1544668629" sldId="268"/>
        </pc:sldMkLst>
        <pc:spChg chg="mod">
          <ac:chgData name="Yi Liu" userId="eb9fa73d484f74de" providerId="LiveId" clId="{F27AE141-ABE9-402A-A912-98C2543DEC7A}" dt="2023-08-28T07:29:18.863" v="2146" actId="20577"/>
          <ac:spMkLst>
            <pc:docMk/>
            <pc:sldMk cId="1544668629" sldId="268"/>
            <ac:spMk id="2" creationId="{D185E0C7-BB37-4A87-B873-39330E3C4FA7}"/>
          </ac:spMkLst>
        </pc:spChg>
        <pc:spChg chg="mod">
          <ac:chgData name="Yi Liu" userId="eb9fa73d484f74de" providerId="LiveId" clId="{F27AE141-ABE9-402A-A912-98C2543DEC7A}" dt="2023-08-28T14:04:57.298" v="6834" actId="207"/>
          <ac:spMkLst>
            <pc:docMk/>
            <pc:sldMk cId="1544668629" sldId="268"/>
            <ac:spMk id="3" creationId="{039B7771-E659-47B7-B39E-C8F0C41B988B}"/>
          </ac:spMkLst>
        </pc:spChg>
      </pc:sldChg>
      <pc:sldChg chg="addSp delSp modSp new mod modAnim">
        <pc:chgData name="Yi Liu" userId="eb9fa73d484f74de" providerId="LiveId" clId="{F27AE141-ABE9-402A-A912-98C2543DEC7A}" dt="2023-08-29T03:29:46.326" v="7002" actId="20577"/>
        <pc:sldMkLst>
          <pc:docMk/>
          <pc:sldMk cId="2229268927" sldId="269"/>
        </pc:sldMkLst>
        <pc:spChg chg="mod">
          <ac:chgData name="Yi Liu" userId="eb9fa73d484f74de" providerId="LiveId" clId="{F27AE141-ABE9-402A-A912-98C2543DEC7A}" dt="2023-08-28T07:33:01.842" v="2182" actId="20577"/>
          <ac:spMkLst>
            <pc:docMk/>
            <pc:sldMk cId="2229268927" sldId="269"/>
            <ac:spMk id="2" creationId="{888DA4C4-A905-4E22-B0A6-9DF3C51D2D97}"/>
          </ac:spMkLst>
        </pc:spChg>
        <pc:spChg chg="mod">
          <ac:chgData name="Yi Liu" userId="eb9fa73d484f74de" providerId="LiveId" clId="{F27AE141-ABE9-402A-A912-98C2543DEC7A}" dt="2023-08-29T03:29:46.326" v="7002" actId="20577"/>
          <ac:spMkLst>
            <pc:docMk/>
            <pc:sldMk cId="2229268927" sldId="269"/>
            <ac:spMk id="3" creationId="{D6F349B7-83F0-400C-968A-6050E7FFFDEA}"/>
          </ac:spMkLst>
        </pc:spChg>
        <pc:picChg chg="add del mod">
          <ac:chgData name="Yi Liu" userId="eb9fa73d484f74de" providerId="LiveId" clId="{F27AE141-ABE9-402A-A912-98C2543DEC7A}" dt="2023-08-28T07:40:33.177" v="2384" actId="478"/>
          <ac:picMkLst>
            <pc:docMk/>
            <pc:sldMk cId="2229268927" sldId="269"/>
            <ac:picMk id="6" creationId="{AAF9E376-9484-435A-9586-283EFA7D1516}"/>
          </ac:picMkLst>
        </pc:picChg>
        <pc:picChg chg="add mod">
          <ac:chgData name="Yi Liu" userId="eb9fa73d484f74de" providerId="LiveId" clId="{F27AE141-ABE9-402A-A912-98C2543DEC7A}" dt="2023-08-28T07:42:14.908" v="2394" actId="1076"/>
          <ac:picMkLst>
            <pc:docMk/>
            <pc:sldMk cId="2229268927" sldId="269"/>
            <ac:picMk id="8" creationId="{EF368946-FC18-4D2D-831C-8027F272E074}"/>
          </ac:picMkLst>
        </pc:picChg>
        <pc:picChg chg="add mod">
          <ac:chgData name="Yi Liu" userId="eb9fa73d484f74de" providerId="LiveId" clId="{F27AE141-ABE9-402A-A912-98C2543DEC7A}" dt="2023-08-28T14:08:17.373" v="6846" actId="14826"/>
          <ac:picMkLst>
            <pc:docMk/>
            <pc:sldMk cId="2229268927" sldId="269"/>
            <ac:picMk id="9" creationId="{6C57EE53-7022-4E32-9466-34E706C089D9}"/>
          </ac:picMkLst>
        </pc:picChg>
      </pc:sldChg>
      <pc:sldChg chg="addSp delSp modSp new mod modAnim">
        <pc:chgData name="Yi Liu" userId="eb9fa73d484f74de" providerId="LiveId" clId="{F27AE141-ABE9-402A-A912-98C2543DEC7A}" dt="2023-08-29T02:38:17.146" v="6861"/>
        <pc:sldMkLst>
          <pc:docMk/>
          <pc:sldMk cId="1110345516" sldId="270"/>
        </pc:sldMkLst>
        <pc:spChg chg="mod">
          <ac:chgData name="Yi Liu" userId="eb9fa73d484f74de" providerId="LiveId" clId="{F27AE141-ABE9-402A-A912-98C2543DEC7A}" dt="2023-08-28T07:42:45.521" v="2427" actId="20577"/>
          <ac:spMkLst>
            <pc:docMk/>
            <pc:sldMk cId="1110345516" sldId="270"/>
            <ac:spMk id="2" creationId="{9A445906-6746-47C3-93C9-8FF27AA19A9F}"/>
          </ac:spMkLst>
        </pc:spChg>
        <pc:spChg chg="mod">
          <ac:chgData name="Yi Liu" userId="eb9fa73d484f74de" providerId="LiveId" clId="{F27AE141-ABE9-402A-A912-98C2543DEC7A}" dt="2023-08-28T08:00:46.331" v="3374" actId="20577"/>
          <ac:spMkLst>
            <pc:docMk/>
            <pc:sldMk cId="1110345516" sldId="270"/>
            <ac:spMk id="3" creationId="{A1481FC5-0193-48BA-91FE-D265E3301616}"/>
          </ac:spMkLst>
        </pc:spChg>
        <pc:picChg chg="add mod">
          <ac:chgData name="Yi Liu" userId="eb9fa73d484f74de" providerId="LiveId" clId="{F27AE141-ABE9-402A-A912-98C2543DEC7A}" dt="2023-08-28T07:46:10.708" v="2772" actId="1076"/>
          <ac:picMkLst>
            <pc:docMk/>
            <pc:sldMk cId="1110345516" sldId="270"/>
            <ac:picMk id="5" creationId="{A7D3ADFD-2C21-412D-B11D-D3998114CAF2}"/>
          </ac:picMkLst>
        </pc:picChg>
        <pc:picChg chg="add del mod">
          <ac:chgData name="Yi Liu" userId="eb9fa73d484f74de" providerId="LiveId" clId="{F27AE141-ABE9-402A-A912-98C2543DEC7A}" dt="2023-08-28T08:00:48.347" v="3375" actId="478"/>
          <ac:picMkLst>
            <pc:docMk/>
            <pc:sldMk cId="1110345516" sldId="270"/>
            <ac:picMk id="6" creationId="{0E29784A-AF88-47EF-8EAB-D7277DDFAB8F}"/>
          </ac:picMkLst>
        </pc:picChg>
        <pc:picChg chg="add mod">
          <ac:chgData name="Yi Liu" userId="eb9fa73d484f74de" providerId="LiveId" clId="{F27AE141-ABE9-402A-A912-98C2543DEC7A}" dt="2023-08-28T08:02:00.803" v="3390" actId="1076"/>
          <ac:picMkLst>
            <pc:docMk/>
            <pc:sldMk cId="1110345516" sldId="270"/>
            <ac:picMk id="7" creationId="{4693BE6F-23BE-4012-9E39-2F05BB383DA9}"/>
          </ac:picMkLst>
        </pc:picChg>
        <pc:picChg chg="add mod">
          <ac:chgData name="Yi Liu" userId="eb9fa73d484f74de" providerId="LiveId" clId="{F27AE141-ABE9-402A-A912-98C2543DEC7A}" dt="2023-08-28T08:02:02.633" v="3391" actId="1076"/>
          <ac:picMkLst>
            <pc:docMk/>
            <pc:sldMk cId="1110345516" sldId="270"/>
            <ac:picMk id="8" creationId="{21A5D1BF-E22C-46D7-876F-4E3636AB955D}"/>
          </ac:picMkLst>
        </pc:picChg>
        <pc:picChg chg="add mod">
          <ac:chgData name="Yi Liu" userId="eb9fa73d484f74de" providerId="LiveId" clId="{F27AE141-ABE9-402A-A912-98C2543DEC7A}" dt="2023-08-28T08:02:13.439" v="3392" actId="1076"/>
          <ac:picMkLst>
            <pc:docMk/>
            <pc:sldMk cId="1110345516" sldId="270"/>
            <ac:picMk id="9" creationId="{232AB1D4-F7DA-49D2-AB79-4098F781DDCF}"/>
          </ac:picMkLst>
        </pc:picChg>
      </pc:sldChg>
      <pc:sldChg chg="addSp delSp modSp new mod">
        <pc:chgData name="Yi Liu" userId="eb9fa73d484f74de" providerId="LiveId" clId="{F27AE141-ABE9-402A-A912-98C2543DEC7A}" dt="2023-08-29T02:37:56.880" v="6860" actId="20577"/>
        <pc:sldMkLst>
          <pc:docMk/>
          <pc:sldMk cId="3307441842" sldId="271"/>
        </pc:sldMkLst>
        <pc:spChg chg="mod">
          <ac:chgData name="Yi Liu" userId="eb9fa73d484f74de" providerId="LiveId" clId="{F27AE141-ABE9-402A-A912-98C2543DEC7A}" dt="2023-08-28T07:47:11.046" v="2789" actId="20577"/>
          <ac:spMkLst>
            <pc:docMk/>
            <pc:sldMk cId="3307441842" sldId="271"/>
            <ac:spMk id="2" creationId="{20FD655C-342B-4ACA-A45B-1687D2DA3709}"/>
          </ac:spMkLst>
        </pc:spChg>
        <pc:spChg chg="mod">
          <ac:chgData name="Yi Liu" userId="eb9fa73d484f74de" providerId="LiveId" clId="{F27AE141-ABE9-402A-A912-98C2543DEC7A}" dt="2023-08-29T02:37:56.880" v="6860" actId="20577"/>
          <ac:spMkLst>
            <pc:docMk/>
            <pc:sldMk cId="3307441842" sldId="271"/>
            <ac:spMk id="3" creationId="{6F4125A5-634C-41D9-A47C-C1E65F948661}"/>
          </ac:spMkLst>
        </pc:spChg>
        <pc:picChg chg="add del mod">
          <ac:chgData name="Yi Liu" userId="eb9fa73d484f74de" providerId="LiveId" clId="{F27AE141-ABE9-402A-A912-98C2543DEC7A}" dt="2023-08-28T13:09:03.236" v="6350" actId="21"/>
          <ac:picMkLst>
            <pc:docMk/>
            <pc:sldMk cId="3307441842" sldId="271"/>
            <ac:picMk id="3074" creationId="{D08D6F8A-F905-4395-A961-2BC514063DE3}"/>
          </ac:picMkLst>
        </pc:picChg>
      </pc:sldChg>
      <pc:sldChg chg="addSp modSp new mod">
        <pc:chgData name="Yi Liu" userId="eb9fa73d484f74de" providerId="LiveId" clId="{F27AE141-ABE9-402A-A912-98C2543DEC7A}" dt="2023-08-28T07:52:38.263" v="2897" actId="1076"/>
        <pc:sldMkLst>
          <pc:docMk/>
          <pc:sldMk cId="37847576" sldId="272"/>
        </pc:sldMkLst>
        <pc:spChg chg="mod">
          <ac:chgData name="Yi Liu" userId="eb9fa73d484f74de" providerId="LiveId" clId="{F27AE141-ABE9-402A-A912-98C2543DEC7A}" dt="2023-08-28T07:51:47.532" v="2854" actId="20577"/>
          <ac:spMkLst>
            <pc:docMk/>
            <pc:sldMk cId="37847576" sldId="272"/>
            <ac:spMk id="2" creationId="{AEA5D903-0904-478C-970A-2D1F08DEBF35}"/>
          </ac:spMkLst>
        </pc:spChg>
        <pc:spChg chg="mod">
          <ac:chgData name="Yi Liu" userId="eb9fa73d484f74de" providerId="LiveId" clId="{F27AE141-ABE9-402A-A912-98C2543DEC7A}" dt="2023-08-28T07:52:16.581" v="2893" actId="20577"/>
          <ac:spMkLst>
            <pc:docMk/>
            <pc:sldMk cId="37847576" sldId="272"/>
            <ac:spMk id="3" creationId="{FEDD3978-7E28-43D6-877B-236AF6859F95}"/>
          </ac:spMkLst>
        </pc:spChg>
        <pc:picChg chg="add mod">
          <ac:chgData name="Yi Liu" userId="eb9fa73d484f74de" providerId="LiveId" clId="{F27AE141-ABE9-402A-A912-98C2543DEC7A}" dt="2023-08-28T07:52:29.544" v="2896" actId="1076"/>
          <ac:picMkLst>
            <pc:docMk/>
            <pc:sldMk cId="37847576" sldId="272"/>
            <ac:picMk id="5" creationId="{0495A680-DCFF-40AE-A09A-CBAA7A3F7765}"/>
          </ac:picMkLst>
        </pc:picChg>
        <pc:picChg chg="add mod">
          <ac:chgData name="Yi Liu" userId="eb9fa73d484f74de" providerId="LiveId" clId="{F27AE141-ABE9-402A-A912-98C2543DEC7A}" dt="2023-08-28T07:52:38.263" v="2897" actId="1076"/>
          <ac:picMkLst>
            <pc:docMk/>
            <pc:sldMk cId="37847576" sldId="272"/>
            <ac:picMk id="6" creationId="{4775A3B2-9AD9-4847-94D5-6216F434D582}"/>
          </ac:picMkLst>
        </pc:picChg>
        <pc:picChg chg="add mod">
          <ac:chgData name="Yi Liu" userId="eb9fa73d484f74de" providerId="LiveId" clId="{F27AE141-ABE9-402A-A912-98C2543DEC7A}" dt="2023-08-28T07:52:38.263" v="2897" actId="1076"/>
          <ac:picMkLst>
            <pc:docMk/>
            <pc:sldMk cId="37847576" sldId="272"/>
            <ac:picMk id="7" creationId="{640760E9-6603-4C7B-800E-EF323DC4C5BF}"/>
          </ac:picMkLst>
        </pc:picChg>
      </pc:sldChg>
      <pc:sldChg chg="addSp modSp new mod modAnim">
        <pc:chgData name="Yi Liu" userId="eb9fa73d484f74de" providerId="LiveId" clId="{F27AE141-ABE9-402A-A912-98C2543DEC7A}" dt="2023-08-29T02:39:16.644" v="6866"/>
        <pc:sldMkLst>
          <pc:docMk/>
          <pc:sldMk cId="2058070689" sldId="273"/>
        </pc:sldMkLst>
        <pc:spChg chg="mod">
          <ac:chgData name="Yi Liu" userId="eb9fa73d484f74de" providerId="LiveId" clId="{F27AE141-ABE9-402A-A912-98C2543DEC7A}" dt="2023-08-28T07:53:31.658" v="2913" actId="20577"/>
          <ac:spMkLst>
            <pc:docMk/>
            <pc:sldMk cId="2058070689" sldId="273"/>
            <ac:spMk id="2" creationId="{2E32D4B6-44BF-4033-8607-214AFB37A921}"/>
          </ac:spMkLst>
        </pc:spChg>
        <pc:spChg chg="mod">
          <ac:chgData name="Yi Liu" userId="eb9fa73d484f74de" providerId="LiveId" clId="{F27AE141-ABE9-402A-A912-98C2543DEC7A}" dt="2023-08-28T07:55:02.817" v="3017" actId="20577"/>
          <ac:spMkLst>
            <pc:docMk/>
            <pc:sldMk cId="2058070689" sldId="273"/>
            <ac:spMk id="3" creationId="{BD737514-9456-4B16-9C3C-2982B3005854}"/>
          </ac:spMkLst>
        </pc:spChg>
        <pc:spChg chg="mod">
          <ac:chgData name="Yi Liu" userId="eb9fa73d484f74de" providerId="LiveId" clId="{F27AE141-ABE9-402A-A912-98C2543DEC7A}" dt="2023-08-28T07:55:13.083" v="3019" actId="1076"/>
          <ac:spMkLst>
            <pc:docMk/>
            <pc:sldMk cId="2058070689" sldId="273"/>
            <ac:spMk id="4" creationId="{3FB4E04C-47E0-43FB-9536-66DC199D8C93}"/>
          </ac:spMkLst>
        </pc:spChg>
        <pc:picChg chg="add mod">
          <ac:chgData name="Yi Liu" userId="eb9fa73d484f74de" providerId="LiveId" clId="{F27AE141-ABE9-402A-A912-98C2543DEC7A}" dt="2023-08-28T07:55:06.618" v="3018" actId="1076"/>
          <ac:picMkLst>
            <pc:docMk/>
            <pc:sldMk cId="2058070689" sldId="273"/>
            <ac:picMk id="5" creationId="{CE75DEBB-0241-4576-AE42-CE920494C167}"/>
          </ac:picMkLst>
        </pc:picChg>
        <pc:picChg chg="add mod">
          <ac:chgData name="Yi Liu" userId="eb9fa73d484f74de" providerId="LiveId" clId="{F27AE141-ABE9-402A-A912-98C2543DEC7A}" dt="2023-08-28T07:55:50.783" v="3026" actId="1076"/>
          <ac:picMkLst>
            <pc:docMk/>
            <pc:sldMk cId="2058070689" sldId="273"/>
            <ac:picMk id="6" creationId="{DF677A9E-CCD1-4DD0-80D4-692476A59035}"/>
          </ac:picMkLst>
        </pc:picChg>
        <pc:picChg chg="add mod">
          <ac:chgData name="Yi Liu" userId="eb9fa73d484f74de" providerId="LiveId" clId="{F27AE141-ABE9-402A-A912-98C2543DEC7A}" dt="2023-08-28T07:55:13.083" v="3019" actId="1076"/>
          <ac:picMkLst>
            <pc:docMk/>
            <pc:sldMk cId="2058070689" sldId="273"/>
            <ac:picMk id="7" creationId="{D6575F10-482A-411D-BA31-E8E7A6F544D2}"/>
          </ac:picMkLst>
        </pc:picChg>
        <pc:picChg chg="add mod">
          <ac:chgData name="Yi Liu" userId="eb9fa73d484f74de" providerId="LiveId" clId="{F27AE141-ABE9-402A-A912-98C2543DEC7A}" dt="2023-08-28T07:55:24.077" v="3020" actId="14826"/>
          <ac:picMkLst>
            <pc:docMk/>
            <pc:sldMk cId="2058070689" sldId="273"/>
            <ac:picMk id="8" creationId="{7AA4A735-C422-434F-972D-99CFD1E489BC}"/>
          </ac:picMkLst>
        </pc:picChg>
        <pc:picChg chg="add mod">
          <ac:chgData name="Yi Liu" userId="eb9fa73d484f74de" providerId="LiveId" clId="{F27AE141-ABE9-402A-A912-98C2543DEC7A}" dt="2023-08-28T07:55:47.524" v="3025" actId="1076"/>
          <ac:picMkLst>
            <pc:docMk/>
            <pc:sldMk cId="2058070689" sldId="273"/>
            <ac:picMk id="9" creationId="{F092884A-9683-4BD0-8F63-1BD1728BC860}"/>
          </ac:picMkLst>
        </pc:picChg>
      </pc:sldChg>
      <pc:sldChg chg="addSp modSp new mod modAnim">
        <pc:chgData name="Yi Liu" userId="eb9fa73d484f74de" providerId="LiveId" clId="{F27AE141-ABE9-402A-A912-98C2543DEC7A}" dt="2023-08-29T02:39:32.089" v="6868"/>
        <pc:sldMkLst>
          <pc:docMk/>
          <pc:sldMk cId="2115812839" sldId="274"/>
        </pc:sldMkLst>
        <pc:spChg chg="mod">
          <ac:chgData name="Yi Liu" userId="eb9fa73d484f74de" providerId="LiveId" clId="{F27AE141-ABE9-402A-A912-98C2543DEC7A}" dt="2023-08-28T07:56:43.276" v="3085" actId="20577"/>
          <ac:spMkLst>
            <pc:docMk/>
            <pc:sldMk cId="2115812839" sldId="274"/>
            <ac:spMk id="2" creationId="{9662F1F1-6880-42E3-8BB4-9B3DB89C762E}"/>
          </ac:spMkLst>
        </pc:spChg>
        <pc:spChg chg="mod">
          <ac:chgData name="Yi Liu" userId="eb9fa73d484f74de" providerId="LiveId" clId="{F27AE141-ABE9-402A-A912-98C2543DEC7A}" dt="2023-08-28T08:00:07.595" v="3372" actId="20577"/>
          <ac:spMkLst>
            <pc:docMk/>
            <pc:sldMk cId="2115812839" sldId="274"/>
            <ac:spMk id="3" creationId="{E76318D2-F38B-4B67-A5C4-8EF982331DB4}"/>
          </ac:spMkLst>
        </pc:spChg>
        <pc:picChg chg="add mod">
          <ac:chgData name="Yi Liu" userId="eb9fa73d484f74de" providerId="LiveId" clId="{F27AE141-ABE9-402A-A912-98C2543DEC7A}" dt="2023-08-28T08:16:34.767" v="3394" actId="1076"/>
          <ac:picMkLst>
            <pc:docMk/>
            <pc:sldMk cId="2115812839" sldId="274"/>
            <ac:picMk id="5" creationId="{2865F863-34D9-40A1-984B-2A72BEBF1216}"/>
          </ac:picMkLst>
        </pc:picChg>
      </pc:sldChg>
      <pc:sldChg chg="modSp add mod modAnim">
        <pc:chgData name="Yi Liu" userId="eb9fa73d484f74de" providerId="LiveId" clId="{F27AE141-ABE9-402A-A912-98C2543DEC7A}" dt="2023-08-29T03:32:51.933" v="7062" actId="27636"/>
        <pc:sldMkLst>
          <pc:docMk/>
          <pc:sldMk cId="3611959260" sldId="275"/>
        </pc:sldMkLst>
        <pc:spChg chg="mod">
          <ac:chgData name="Yi Liu" userId="eb9fa73d484f74de" providerId="LiveId" clId="{F27AE141-ABE9-402A-A912-98C2543DEC7A}" dt="2023-08-29T03:32:51.933" v="7062" actId="27636"/>
          <ac:spMkLst>
            <pc:docMk/>
            <pc:sldMk cId="3611959260" sldId="275"/>
            <ac:spMk id="3" creationId="{A1481FC5-0193-48BA-91FE-D265E3301616}"/>
          </ac:spMkLst>
        </pc:spChg>
      </pc:sldChg>
      <pc:sldChg chg="addSp delSp modSp new mod modClrScheme chgLayout">
        <pc:chgData name="Yi Liu" userId="eb9fa73d484f74de" providerId="LiveId" clId="{F27AE141-ABE9-402A-A912-98C2543DEC7A}" dt="2023-08-28T08:19:32.583" v="3419" actId="1076"/>
        <pc:sldMkLst>
          <pc:docMk/>
          <pc:sldMk cId="787498031" sldId="276"/>
        </pc:sldMkLst>
        <pc:spChg chg="del mod ord">
          <ac:chgData name="Yi Liu" userId="eb9fa73d484f74de" providerId="LiveId" clId="{F27AE141-ABE9-402A-A912-98C2543DEC7A}" dt="2023-08-28T08:17:33.319" v="3399" actId="700"/>
          <ac:spMkLst>
            <pc:docMk/>
            <pc:sldMk cId="787498031" sldId="276"/>
            <ac:spMk id="2" creationId="{E611B4F3-C273-4E6B-A9E1-F3CF7DF40620}"/>
          </ac:spMkLst>
        </pc:spChg>
        <pc:spChg chg="del mod ord">
          <ac:chgData name="Yi Liu" userId="eb9fa73d484f74de" providerId="LiveId" clId="{F27AE141-ABE9-402A-A912-98C2543DEC7A}" dt="2023-08-28T08:17:33.319" v="3399" actId="700"/>
          <ac:spMkLst>
            <pc:docMk/>
            <pc:sldMk cId="787498031" sldId="276"/>
            <ac:spMk id="3" creationId="{9EF45F99-2D12-4D1F-952C-9EDE7CC02212}"/>
          </ac:spMkLst>
        </pc:spChg>
        <pc:spChg chg="mod ord">
          <ac:chgData name="Yi Liu" userId="eb9fa73d484f74de" providerId="LiveId" clId="{F27AE141-ABE9-402A-A912-98C2543DEC7A}" dt="2023-08-28T08:17:33.319" v="3399" actId="700"/>
          <ac:spMkLst>
            <pc:docMk/>
            <pc:sldMk cId="787498031" sldId="276"/>
            <ac:spMk id="4" creationId="{FC71F6F3-337C-48BF-B1E5-9CB4BCF93D7F}"/>
          </ac:spMkLst>
        </pc:spChg>
        <pc:spChg chg="add mod ord">
          <ac:chgData name="Yi Liu" userId="eb9fa73d484f74de" providerId="LiveId" clId="{F27AE141-ABE9-402A-A912-98C2543DEC7A}" dt="2023-08-28T08:17:50.570" v="3415" actId="20577"/>
          <ac:spMkLst>
            <pc:docMk/>
            <pc:sldMk cId="787498031" sldId="276"/>
            <ac:spMk id="5" creationId="{3DEAE1C9-DB2F-492D-9E98-6E19A6F221F6}"/>
          </ac:spMkLst>
        </pc:spChg>
        <pc:spChg chg="add mod ord">
          <ac:chgData name="Yi Liu" userId="eb9fa73d484f74de" providerId="LiveId" clId="{F27AE141-ABE9-402A-A912-98C2543DEC7A}" dt="2023-08-28T08:17:33.319" v="3399" actId="700"/>
          <ac:spMkLst>
            <pc:docMk/>
            <pc:sldMk cId="787498031" sldId="276"/>
            <ac:spMk id="6" creationId="{C1D2147B-884D-45D5-9E39-1904674E1B88}"/>
          </ac:spMkLst>
        </pc:spChg>
        <pc:picChg chg="add mod">
          <ac:chgData name="Yi Liu" userId="eb9fa73d484f74de" providerId="LiveId" clId="{F27AE141-ABE9-402A-A912-98C2543DEC7A}" dt="2023-08-28T08:19:32.583" v="3419" actId="1076"/>
          <ac:picMkLst>
            <pc:docMk/>
            <pc:sldMk cId="787498031" sldId="276"/>
            <ac:picMk id="8" creationId="{7147C00D-E7FF-4804-A4F8-AE160D911D73}"/>
          </ac:picMkLst>
        </pc:picChg>
      </pc:sldChg>
      <pc:sldChg chg="addSp delSp modSp new mod modClrScheme chgLayout">
        <pc:chgData name="Yi Liu" userId="eb9fa73d484f74de" providerId="LiveId" clId="{F27AE141-ABE9-402A-A912-98C2543DEC7A}" dt="2023-08-28T11:37:21.460" v="4106" actId="1076"/>
        <pc:sldMkLst>
          <pc:docMk/>
          <pc:sldMk cId="3597883867" sldId="277"/>
        </pc:sldMkLst>
        <pc:spChg chg="del mod ord">
          <ac:chgData name="Yi Liu" userId="eb9fa73d484f74de" providerId="LiveId" clId="{F27AE141-ABE9-402A-A912-98C2543DEC7A}" dt="2023-08-28T08:19:57.119" v="3421" actId="700"/>
          <ac:spMkLst>
            <pc:docMk/>
            <pc:sldMk cId="3597883867" sldId="277"/>
            <ac:spMk id="2" creationId="{067B3207-E6C5-4D0D-B1B8-5653FE68AA34}"/>
          </ac:spMkLst>
        </pc:spChg>
        <pc:spChg chg="del mod ord">
          <ac:chgData name="Yi Liu" userId="eb9fa73d484f74de" providerId="LiveId" clId="{F27AE141-ABE9-402A-A912-98C2543DEC7A}" dt="2023-08-28T08:19:57.119" v="3421" actId="700"/>
          <ac:spMkLst>
            <pc:docMk/>
            <pc:sldMk cId="3597883867" sldId="277"/>
            <ac:spMk id="3" creationId="{8F752CCC-3107-4AAA-810F-248768EBD4A8}"/>
          </ac:spMkLst>
        </pc:spChg>
        <pc:spChg chg="mod ord">
          <ac:chgData name="Yi Liu" userId="eb9fa73d484f74de" providerId="LiveId" clId="{F27AE141-ABE9-402A-A912-98C2543DEC7A}" dt="2023-08-28T08:19:57.119" v="3421" actId="700"/>
          <ac:spMkLst>
            <pc:docMk/>
            <pc:sldMk cId="3597883867" sldId="277"/>
            <ac:spMk id="4" creationId="{A911DC24-78DC-4D88-BE1A-512F17077B77}"/>
          </ac:spMkLst>
        </pc:spChg>
        <pc:spChg chg="add mod ord">
          <ac:chgData name="Yi Liu" userId="eb9fa73d484f74de" providerId="LiveId" clId="{F27AE141-ABE9-402A-A912-98C2543DEC7A}" dt="2023-08-28T08:20:07.977" v="3448" actId="20577"/>
          <ac:spMkLst>
            <pc:docMk/>
            <pc:sldMk cId="3597883867" sldId="277"/>
            <ac:spMk id="5" creationId="{C8C03E09-C4F4-441B-B960-36A0683B6424}"/>
          </ac:spMkLst>
        </pc:spChg>
        <pc:spChg chg="add mod ord">
          <ac:chgData name="Yi Liu" userId="eb9fa73d484f74de" providerId="LiveId" clId="{F27AE141-ABE9-402A-A912-98C2543DEC7A}" dt="2023-08-28T08:24:19.974" v="3455" actId="27636"/>
          <ac:spMkLst>
            <pc:docMk/>
            <pc:sldMk cId="3597883867" sldId="277"/>
            <ac:spMk id="6" creationId="{6791281D-339C-4BB5-B861-E50B5DAC8F21}"/>
          </ac:spMkLst>
        </pc:spChg>
        <pc:spChg chg="add mod">
          <ac:chgData name="Yi Liu" userId="eb9fa73d484f74de" providerId="LiveId" clId="{F27AE141-ABE9-402A-A912-98C2543DEC7A}" dt="2023-08-28T11:37:21.460" v="4106" actId="1076"/>
          <ac:spMkLst>
            <pc:docMk/>
            <pc:sldMk cId="3597883867" sldId="277"/>
            <ac:spMk id="7" creationId="{255C07D5-B57A-4184-B454-5BDC32A72E26}"/>
          </ac:spMkLst>
        </pc:spChg>
      </pc:sldChg>
      <pc:sldChg chg="addSp delSp modSp new mod modAnim">
        <pc:chgData name="Yi Liu" userId="eb9fa73d484f74de" providerId="LiveId" clId="{F27AE141-ABE9-402A-A912-98C2543DEC7A}" dt="2023-08-29T02:57:26.074" v="6875"/>
        <pc:sldMkLst>
          <pc:docMk/>
          <pc:sldMk cId="1253031860" sldId="278"/>
        </pc:sldMkLst>
        <pc:spChg chg="mod">
          <ac:chgData name="Yi Liu" userId="eb9fa73d484f74de" providerId="LiveId" clId="{F27AE141-ABE9-402A-A912-98C2543DEC7A}" dt="2023-08-28T08:29:57.960" v="3492" actId="20577"/>
          <ac:spMkLst>
            <pc:docMk/>
            <pc:sldMk cId="1253031860" sldId="278"/>
            <ac:spMk id="2" creationId="{88B9D3D4-E4CA-4D6E-B92E-5793709C53FB}"/>
          </ac:spMkLst>
        </pc:spChg>
        <pc:spChg chg="add del mod">
          <ac:chgData name="Yi Liu" userId="eb9fa73d484f74de" providerId="LiveId" clId="{F27AE141-ABE9-402A-A912-98C2543DEC7A}" dt="2023-08-29T02:40:24.080" v="6870" actId="207"/>
          <ac:spMkLst>
            <pc:docMk/>
            <pc:sldMk cId="1253031860" sldId="278"/>
            <ac:spMk id="3" creationId="{55CFD521-BC90-46E9-BBC7-B1F5BE4E1F19}"/>
          </ac:spMkLst>
        </pc:spChg>
        <pc:picChg chg="add del mod">
          <ac:chgData name="Yi Liu" userId="eb9fa73d484f74de" providerId="LiveId" clId="{F27AE141-ABE9-402A-A912-98C2543DEC7A}" dt="2023-08-28T08:30:41.483" v="3494"/>
          <ac:picMkLst>
            <pc:docMk/>
            <pc:sldMk cId="1253031860" sldId="278"/>
            <ac:picMk id="5" creationId="{A1ACE2D3-1F90-4526-A063-CF7D61EBF17C}"/>
          </ac:picMkLst>
        </pc:picChg>
        <pc:picChg chg="add del mod">
          <ac:chgData name="Yi Liu" userId="eb9fa73d484f74de" providerId="LiveId" clId="{F27AE141-ABE9-402A-A912-98C2543DEC7A}" dt="2023-08-29T02:40:37.036" v="6871" actId="21"/>
          <ac:picMkLst>
            <pc:docMk/>
            <pc:sldMk cId="1253031860" sldId="278"/>
            <ac:picMk id="6" creationId="{585C09C4-AA41-44FF-96AC-EE03F88392DA}"/>
          </ac:picMkLst>
        </pc:picChg>
      </pc:sldChg>
      <pc:sldChg chg="modSp new mod">
        <pc:chgData name="Yi Liu" userId="eb9fa73d484f74de" providerId="LiveId" clId="{F27AE141-ABE9-402A-A912-98C2543DEC7A}" dt="2023-08-28T11:35:08.897" v="4027" actId="14"/>
        <pc:sldMkLst>
          <pc:docMk/>
          <pc:sldMk cId="1954487414" sldId="279"/>
        </pc:sldMkLst>
        <pc:spChg chg="mod">
          <ac:chgData name="Yi Liu" userId="eb9fa73d484f74de" providerId="LiveId" clId="{F27AE141-ABE9-402A-A912-98C2543DEC7A}" dt="2023-08-28T11:23:48.874" v="3823" actId="20577"/>
          <ac:spMkLst>
            <pc:docMk/>
            <pc:sldMk cId="1954487414" sldId="279"/>
            <ac:spMk id="2" creationId="{87EAB6B7-88DF-4BD2-AE44-87DE5F344786}"/>
          </ac:spMkLst>
        </pc:spChg>
        <pc:spChg chg="mod">
          <ac:chgData name="Yi Liu" userId="eb9fa73d484f74de" providerId="LiveId" clId="{F27AE141-ABE9-402A-A912-98C2543DEC7A}" dt="2023-08-28T11:35:08.897" v="4027" actId="14"/>
          <ac:spMkLst>
            <pc:docMk/>
            <pc:sldMk cId="1954487414" sldId="279"/>
            <ac:spMk id="3" creationId="{78242640-BB6E-4AB3-B3BE-7C906ED590B0}"/>
          </ac:spMkLst>
        </pc:spChg>
      </pc:sldChg>
      <pc:sldChg chg="addSp delSp modSp new mod">
        <pc:chgData name="Yi Liu" userId="eb9fa73d484f74de" providerId="LiveId" clId="{F27AE141-ABE9-402A-A912-98C2543DEC7A}" dt="2023-08-28T11:36:54.900" v="4098" actId="1076"/>
        <pc:sldMkLst>
          <pc:docMk/>
          <pc:sldMk cId="2825285398" sldId="280"/>
        </pc:sldMkLst>
        <pc:spChg chg="mod">
          <ac:chgData name="Yi Liu" userId="eb9fa73d484f74de" providerId="LiveId" clId="{F27AE141-ABE9-402A-A912-98C2543DEC7A}" dt="2023-08-28T11:35:41.160" v="4086" actId="20577"/>
          <ac:spMkLst>
            <pc:docMk/>
            <pc:sldMk cId="2825285398" sldId="280"/>
            <ac:spMk id="2" creationId="{8305E5B2-C87B-4C31-886A-4B6A6FC6F3EE}"/>
          </ac:spMkLst>
        </pc:spChg>
        <pc:spChg chg="del">
          <ac:chgData name="Yi Liu" userId="eb9fa73d484f74de" providerId="LiveId" clId="{F27AE141-ABE9-402A-A912-98C2543DEC7A}" dt="2023-08-28T11:35:57.039" v="4088" actId="478"/>
          <ac:spMkLst>
            <pc:docMk/>
            <pc:sldMk cId="2825285398" sldId="280"/>
            <ac:spMk id="3" creationId="{951B1CF8-ABD8-4083-A4C7-0EB30A827FDF}"/>
          </ac:spMkLst>
        </pc:spChg>
        <pc:spChg chg="add mod">
          <ac:chgData name="Yi Liu" userId="eb9fa73d484f74de" providerId="LiveId" clId="{F27AE141-ABE9-402A-A912-98C2543DEC7A}" dt="2023-08-28T11:36:54.900" v="4098" actId="1076"/>
          <ac:spMkLst>
            <pc:docMk/>
            <pc:sldMk cId="2825285398" sldId="280"/>
            <ac:spMk id="5" creationId="{711BA285-CAAB-43ED-B4EF-057B7CD17E68}"/>
          </ac:spMkLst>
        </pc:spChg>
        <pc:spChg chg="add mod">
          <ac:chgData name="Yi Liu" userId="eb9fa73d484f74de" providerId="LiveId" clId="{F27AE141-ABE9-402A-A912-98C2543DEC7A}" dt="2023-08-28T11:36:02.441" v="4089" actId="1076"/>
          <ac:spMkLst>
            <pc:docMk/>
            <pc:sldMk cId="2825285398" sldId="280"/>
            <ac:spMk id="6" creationId="{0042B81D-5A35-43A8-9E5C-34B08945ABD2}"/>
          </ac:spMkLst>
        </pc:spChg>
        <pc:spChg chg="add mod">
          <ac:chgData name="Yi Liu" userId="eb9fa73d484f74de" providerId="LiveId" clId="{F27AE141-ABE9-402A-A912-98C2543DEC7A}" dt="2023-08-28T11:36:08.249" v="4090" actId="1076"/>
          <ac:spMkLst>
            <pc:docMk/>
            <pc:sldMk cId="2825285398" sldId="280"/>
            <ac:spMk id="7" creationId="{2DB534AC-D10C-483E-B85D-0592CE526EA3}"/>
          </ac:spMkLst>
        </pc:spChg>
        <pc:spChg chg="add mod">
          <ac:chgData name="Yi Liu" userId="eb9fa73d484f74de" providerId="LiveId" clId="{F27AE141-ABE9-402A-A912-98C2543DEC7A}" dt="2023-08-28T11:36:02.441" v="4089" actId="1076"/>
          <ac:spMkLst>
            <pc:docMk/>
            <pc:sldMk cId="2825285398" sldId="280"/>
            <ac:spMk id="8" creationId="{A4C44503-4D0A-47FA-AD1F-7D86EBC618B4}"/>
          </ac:spMkLst>
        </pc:spChg>
        <pc:spChg chg="add mod">
          <ac:chgData name="Yi Liu" userId="eb9fa73d484f74de" providerId="LiveId" clId="{F27AE141-ABE9-402A-A912-98C2543DEC7A}" dt="2023-08-28T11:36:08.249" v="4090" actId="1076"/>
          <ac:spMkLst>
            <pc:docMk/>
            <pc:sldMk cId="2825285398" sldId="280"/>
            <ac:spMk id="9" creationId="{260EF398-5DEB-4F04-9D0A-A38EFA1782EA}"/>
          </ac:spMkLst>
        </pc:spChg>
        <pc:spChg chg="add mod">
          <ac:chgData name="Yi Liu" userId="eb9fa73d484f74de" providerId="LiveId" clId="{F27AE141-ABE9-402A-A912-98C2543DEC7A}" dt="2023-08-28T11:36:54.900" v="4098" actId="1076"/>
          <ac:spMkLst>
            <pc:docMk/>
            <pc:sldMk cId="2825285398" sldId="280"/>
            <ac:spMk id="10" creationId="{8521BF71-D50A-4CB0-82CE-1BA7EF7011F4}"/>
          </ac:spMkLst>
        </pc:spChg>
      </pc:sldChg>
      <pc:sldChg chg="addSp delSp modSp new mod modAnim">
        <pc:chgData name="Yi Liu" userId="eb9fa73d484f74de" providerId="LiveId" clId="{F27AE141-ABE9-402A-A912-98C2543DEC7A}" dt="2023-08-29T02:59:54.645" v="6896" actId="1076"/>
        <pc:sldMkLst>
          <pc:docMk/>
          <pc:sldMk cId="537943851" sldId="281"/>
        </pc:sldMkLst>
        <pc:spChg chg="mod">
          <ac:chgData name="Yi Liu" userId="eb9fa73d484f74de" providerId="LiveId" clId="{F27AE141-ABE9-402A-A912-98C2543DEC7A}" dt="2023-08-28T11:37:42.362" v="4133" actId="20577"/>
          <ac:spMkLst>
            <pc:docMk/>
            <pc:sldMk cId="537943851" sldId="281"/>
            <ac:spMk id="2" creationId="{082EEB80-EC4E-4397-9A6E-FCF0759BE506}"/>
          </ac:spMkLst>
        </pc:spChg>
        <pc:spChg chg="del">
          <ac:chgData name="Yi Liu" userId="eb9fa73d484f74de" providerId="LiveId" clId="{F27AE141-ABE9-402A-A912-98C2543DEC7A}" dt="2023-08-28T11:38:05.552" v="4135" actId="478"/>
          <ac:spMkLst>
            <pc:docMk/>
            <pc:sldMk cId="537943851" sldId="281"/>
            <ac:spMk id="3" creationId="{15ADAF10-9591-4598-B59B-D0FACBC7B112}"/>
          </ac:spMkLst>
        </pc:spChg>
        <pc:spChg chg="add mod">
          <ac:chgData name="Yi Liu" userId="eb9fa73d484f74de" providerId="LiveId" clId="{F27AE141-ABE9-402A-A912-98C2543DEC7A}" dt="2023-08-28T11:39:26.658" v="4162" actId="20577"/>
          <ac:spMkLst>
            <pc:docMk/>
            <pc:sldMk cId="537943851" sldId="281"/>
            <ac:spMk id="5" creationId="{4BA7939B-5374-41D5-9A32-9555D88666DB}"/>
          </ac:spMkLst>
        </pc:spChg>
        <pc:spChg chg="add mod">
          <ac:chgData name="Yi Liu" userId="eb9fa73d484f74de" providerId="LiveId" clId="{F27AE141-ABE9-402A-A912-98C2543DEC7A}" dt="2023-08-28T11:39:30.500" v="4171" actId="20577"/>
          <ac:spMkLst>
            <pc:docMk/>
            <pc:sldMk cId="537943851" sldId="281"/>
            <ac:spMk id="6" creationId="{E27831B8-6AB0-47A6-9326-5FBC9826731F}"/>
          </ac:spMkLst>
        </pc:spChg>
        <pc:spChg chg="add mod">
          <ac:chgData name="Yi Liu" userId="eb9fa73d484f74de" providerId="LiveId" clId="{F27AE141-ABE9-402A-A912-98C2543DEC7A}" dt="2023-08-28T12:11:06.163" v="4490" actId="20577"/>
          <ac:spMkLst>
            <pc:docMk/>
            <pc:sldMk cId="537943851" sldId="281"/>
            <ac:spMk id="7" creationId="{FAED9732-BB6A-4B63-A213-F9678A0B8B1B}"/>
          </ac:spMkLst>
        </pc:spChg>
        <pc:spChg chg="add mod">
          <ac:chgData name="Yi Liu" userId="eb9fa73d484f74de" providerId="LiveId" clId="{F27AE141-ABE9-402A-A912-98C2543DEC7A}" dt="2023-08-28T12:11:10.126" v="4497" actId="20577"/>
          <ac:spMkLst>
            <pc:docMk/>
            <pc:sldMk cId="537943851" sldId="281"/>
            <ac:spMk id="8" creationId="{71E39D56-C2BB-404F-ABBF-47B649E621DC}"/>
          </ac:spMkLst>
        </pc:spChg>
        <pc:spChg chg="add mod">
          <ac:chgData name="Yi Liu" userId="eb9fa73d484f74de" providerId="LiveId" clId="{F27AE141-ABE9-402A-A912-98C2543DEC7A}" dt="2023-08-28T11:38:23.702" v="4153" actId="1076"/>
          <ac:spMkLst>
            <pc:docMk/>
            <pc:sldMk cId="537943851" sldId="281"/>
            <ac:spMk id="10" creationId="{8328F930-B810-4E08-AE2E-06296B55EA0B}"/>
          </ac:spMkLst>
        </pc:spChg>
        <pc:spChg chg="add mod">
          <ac:chgData name="Yi Liu" userId="eb9fa73d484f74de" providerId="LiveId" clId="{F27AE141-ABE9-402A-A912-98C2543DEC7A}" dt="2023-08-28T11:38:23.702" v="4153" actId="1076"/>
          <ac:spMkLst>
            <pc:docMk/>
            <pc:sldMk cId="537943851" sldId="281"/>
            <ac:spMk id="11" creationId="{CF8D990B-49DD-4789-AFEC-7FA1B09FB4A3}"/>
          </ac:spMkLst>
        </pc:spChg>
        <pc:spChg chg="add mod">
          <ac:chgData name="Yi Liu" userId="eb9fa73d484f74de" providerId="LiveId" clId="{F27AE141-ABE9-402A-A912-98C2543DEC7A}" dt="2023-08-29T02:59:49.252" v="6895" actId="1036"/>
          <ac:spMkLst>
            <pc:docMk/>
            <pc:sldMk cId="537943851" sldId="281"/>
            <ac:spMk id="13" creationId="{15738BE1-CBDC-41D7-91F0-96D42048613C}"/>
          </ac:spMkLst>
        </pc:spChg>
        <pc:spChg chg="add mod">
          <ac:chgData name="Yi Liu" userId="eb9fa73d484f74de" providerId="LiveId" clId="{F27AE141-ABE9-402A-A912-98C2543DEC7A}" dt="2023-08-29T02:59:49.252" v="6895" actId="1036"/>
          <ac:spMkLst>
            <pc:docMk/>
            <pc:sldMk cId="537943851" sldId="281"/>
            <ac:spMk id="14" creationId="{ACF87499-EE6D-424C-B35E-5D4A53BEB3BA}"/>
          </ac:spMkLst>
        </pc:spChg>
        <pc:spChg chg="add mod">
          <ac:chgData name="Yi Liu" userId="eb9fa73d484f74de" providerId="LiveId" clId="{F27AE141-ABE9-402A-A912-98C2543DEC7A}" dt="2023-08-29T02:59:54.645" v="6896" actId="1076"/>
          <ac:spMkLst>
            <pc:docMk/>
            <pc:sldMk cId="537943851" sldId="281"/>
            <ac:spMk id="16" creationId="{92F53499-9E9A-4854-AD68-A855135B1B1F}"/>
          </ac:spMkLst>
        </pc:spChg>
        <pc:spChg chg="add mod">
          <ac:chgData name="Yi Liu" userId="eb9fa73d484f74de" providerId="LiveId" clId="{F27AE141-ABE9-402A-A912-98C2543DEC7A}" dt="2023-08-28T11:38:23.702" v="4153" actId="1076"/>
          <ac:spMkLst>
            <pc:docMk/>
            <pc:sldMk cId="537943851" sldId="281"/>
            <ac:spMk id="17" creationId="{A08CE692-EA2F-4C02-8018-4B0EBDAD853B}"/>
          </ac:spMkLst>
        </pc:spChg>
        <pc:spChg chg="add mod">
          <ac:chgData name="Yi Liu" userId="eb9fa73d484f74de" providerId="LiveId" clId="{F27AE141-ABE9-402A-A912-98C2543DEC7A}" dt="2023-08-29T02:59:49.252" v="6895" actId="1036"/>
          <ac:spMkLst>
            <pc:docMk/>
            <pc:sldMk cId="537943851" sldId="281"/>
            <ac:spMk id="18" creationId="{00A0024B-B1A3-4D9A-8991-1B80B8E0030C}"/>
          </ac:spMkLst>
        </pc:spChg>
        <pc:cxnChg chg="add mod">
          <ac:chgData name="Yi Liu" userId="eb9fa73d484f74de" providerId="LiveId" clId="{F27AE141-ABE9-402A-A912-98C2543DEC7A}" dt="2023-08-28T11:39:34.895" v="4183" actId="20577"/>
          <ac:cxnSpMkLst>
            <pc:docMk/>
            <pc:sldMk cId="537943851" sldId="281"/>
            <ac:cxnSpMk id="9" creationId="{7CD880DE-314A-4445-ADD3-767CEEB0C706}"/>
          </ac:cxnSpMkLst>
        </pc:cxnChg>
        <pc:cxnChg chg="add mod">
          <ac:chgData name="Yi Liu" userId="eb9fa73d484f74de" providerId="LiveId" clId="{F27AE141-ABE9-402A-A912-98C2543DEC7A}" dt="2023-08-28T11:38:23.702" v="4153" actId="1076"/>
          <ac:cxnSpMkLst>
            <pc:docMk/>
            <pc:sldMk cId="537943851" sldId="281"/>
            <ac:cxnSpMk id="12" creationId="{83909731-FB29-4B2A-BB89-B3B2618CA08F}"/>
          </ac:cxnSpMkLst>
        </pc:cxnChg>
        <pc:cxnChg chg="add mod">
          <ac:chgData name="Yi Liu" userId="eb9fa73d484f74de" providerId="LiveId" clId="{F27AE141-ABE9-402A-A912-98C2543DEC7A}" dt="2023-08-29T02:59:49.252" v="6895" actId="1036"/>
          <ac:cxnSpMkLst>
            <pc:docMk/>
            <pc:sldMk cId="537943851" sldId="281"/>
            <ac:cxnSpMk id="15" creationId="{73F78D58-ECF2-408D-80EE-3394709A82EA}"/>
          </ac:cxnSpMkLst>
        </pc:cxnChg>
      </pc:sldChg>
      <pc:sldChg chg="addSp delSp modSp new mod modClrScheme chgLayout">
        <pc:chgData name="Yi Liu" userId="eb9fa73d484f74de" providerId="LiveId" clId="{F27AE141-ABE9-402A-A912-98C2543DEC7A}" dt="2023-08-29T02:40:58.963" v="6874" actId="478"/>
        <pc:sldMkLst>
          <pc:docMk/>
          <pc:sldMk cId="3258880510" sldId="282"/>
        </pc:sldMkLst>
        <pc:spChg chg="del mod ord">
          <ac:chgData name="Yi Liu" userId="eb9fa73d484f74de" providerId="LiveId" clId="{F27AE141-ABE9-402A-A912-98C2543DEC7A}" dt="2023-08-28T11:40:20.672" v="4216" actId="700"/>
          <ac:spMkLst>
            <pc:docMk/>
            <pc:sldMk cId="3258880510" sldId="282"/>
            <ac:spMk id="2" creationId="{4B9E23B6-4805-40B9-BB05-EA431C7135D0}"/>
          </ac:spMkLst>
        </pc:spChg>
        <pc:spChg chg="del mod ord">
          <ac:chgData name="Yi Liu" userId="eb9fa73d484f74de" providerId="LiveId" clId="{F27AE141-ABE9-402A-A912-98C2543DEC7A}" dt="2023-08-28T11:40:20.672" v="4216" actId="700"/>
          <ac:spMkLst>
            <pc:docMk/>
            <pc:sldMk cId="3258880510" sldId="282"/>
            <ac:spMk id="3" creationId="{CAAF4912-0B7B-49BE-8F1A-608FC7E3FF6D}"/>
          </ac:spMkLst>
        </pc:spChg>
        <pc:spChg chg="mod ord">
          <ac:chgData name="Yi Liu" userId="eb9fa73d484f74de" providerId="LiveId" clId="{F27AE141-ABE9-402A-A912-98C2543DEC7A}" dt="2023-08-28T11:40:20.672" v="4216" actId="700"/>
          <ac:spMkLst>
            <pc:docMk/>
            <pc:sldMk cId="3258880510" sldId="282"/>
            <ac:spMk id="4" creationId="{30F0E8A9-3FB5-4AE4-A89D-EAD9F73342A3}"/>
          </ac:spMkLst>
        </pc:spChg>
        <pc:spChg chg="add mod ord">
          <ac:chgData name="Yi Liu" userId="eb9fa73d484f74de" providerId="LiveId" clId="{F27AE141-ABE9-402A-A912-98C2543DEC7A}" dt="2023-08-28T11:40:25.519" v="4234" actId="20577"/>
          <ac:spMkLst>
            <pc:docMk/>
            <pc:sldMk cId="3258880510" sldId="282"/>
            <ac:spMk id="5" creationId="{049E3C7D-948F-44F9-B70C-E6440A64B8C7}"/>
          </ac:spMkLst>
        </pc:spChg>
        <pc:spChg chg="add mod ord">
          <ac:chgData name="Yi Liu" userId="eb9fa73d484f74de" providerId="LiveId" clId="{F27AE141-ABE9-402A-A912-98C2543DEC7A}" dt="2023-08-28T11:40:20.672" v="4216" actId="700"/>
          <ac:spMkLst>
            <pc:docMk/>
            <pc:sldMk cId="3258880510" sldId="282"/>
            <ac:spMk id="6" creationId="{1E7674E8-AEFE-4921-87B1-5DC0359FF38C}"/>
          </ac:spMkLst>
        </pc:spChg>
        <pc:picChg chg="add del mod">
          <ac:chgData name="Yi Liu" userId="eb9fa73d484f74de" providerId="LiveId" clId="{F27AE141-ABE9-402A-A912-98C2543DEC7A}" dt="2023-08-29T02:40:58.963" v="6874" actId="478"/>
          <ac:picMkLst>
            <pc:docMk/>
            <pc:sldMk cId="3258880510" sldId="282"/>
            <ac:picMk id="7" creationId="{540B6C26-B54A-4D76-A095-83F4059E728D}"/>
          </ac:picMkLst>
        </pc:picChg>
      </pc:sldChg>
      <pc:sldChg chg="addSp delSp modSp new mod">
        <pc:chgData name="Yi Liu" userId="eb9fa73d484f74de" providerId="LiveId" clId="{F27AE141-ABE9-402A-A912-98C2543DEC7A}" dt="2023-08-29T03:00:20.745" v="6901" actId="403"/>
        <pc:sldMkLst>
          <pc:docMk/>
          <pc:sldMk cId="608617279" sldId="283"/>
        </pc:sldMkLst>
        <pc:spChg chg="mod">
          <ac:chgData name="Yi Liu" userId="eb9fa73d484f74de" providerId="LiveId" clId="{F27AE141-ABE9-402A-A912-98C2543DEC7A}" dt="2023-08-28T11:42:00.325" v="4248" actId="20577"/>
          <ac:spMkLst>
            <pc:docMk/>
            <pc:sldMk cId="608617279" sldId="283"/>
            <ac:spMk id="2" creationId="{D8988743-9FAD-4A70-9122-E65696B00097}"/>
          </ac:spMkLst>
        </pc:spChg>
        <pc:spChg chg="del">
          <ac:chgData name="Yi Liu" userId="eb9fa73d484f74de" providerId="LiveId" clId="{F27AE141-ABE9-402A-A912-98C2543DEC7A}" dt="2023-08-28T11:42:01.762" v="4249" actId="22"/>
          <ac:spMkLst>
            <pc:docMk/>
            <pc:sldMk cId="608617279" sldId="283"/>
            <ac:spMk id="3" creationId="{CF0A027F-B9D6-4004-9834-8916FB46B672}"/>
          </ac:spMkLst>
        </pc:spChg>
        <pc:spChg chg="add mod">
          <ac:chgData name="Yi Liu" userId="eb9fa73d484f74de" providerId="LiveId" clId="{F27AE141-ABE9-402A-A912-98C2543DEC7A}" dt="2023-08-29T03:00:09.820" v="6898" actId="1076"/>
          <ac:spMkLst>
            <pc:docMk/>
            <pc:sldMk cId="608617279" sldId="283"/>
            <ac:spMk id="7" creationId="{A4DBE388-F6E4-476A-A600-E372FC6EE59B}"/>
          </ac:spMkLst>
        </pc:spChg>
        <pc:spChg chg="add mod">
          <ac:chgData name="Yi Liu" userId="eb9fa73d484f74de" providerId="LiveId" clId="{F27AE141-ABE9-402A-A912-98C2543DEC7A}" dt="2023-08-29T03:00:20.745" v="6901" actId="403"/>
          <ac:spMkLst>
            <pc:docMk/>
            <pc:sldMk cId="608617279" sldId="283"/>
            <ac:spMk id="8" creationId="{A1B82573-E690-4B86-8DEC-E1CBDA3B2D51}"/>
          </ac:spMkLst>
        </pc:spChg>
        <pc:picChg chg="add mod ord">
          <ac:chgData name="Yi Liu" userId="eb9fa73d484f74de" providerId="LiveId" clId="{F27AE141-ABE9-402A-A912-98C2543DEC7A}" dt="2023-08-29T03:00:06.317" v="6897" actId="14100"/>
          <ac:picMkLst>
            <pc:docMk/>
            <pc:sldMk cId="608617279" sldId="283"/>
            <ac:picMk id="6" creationId="{32F14633-3CA7-4ABF-83CD-902F0E11BB29}"/>
          </ac:picMkLst>
        </pc:picChg>
      </pc:sldChg>
      <pc:sldChg chg="addSp delSp modSp new mod">
        <pc:chgData name="Yi Liu" userId="eb9fa73d484f74de" providerId="LiveId" clId="{F27AE141-ABE9-402A-A912-98C2543DEC7A}" dt="2023-08-28T11:45:03.237" v="4326" actId="22"/>
        <pc:sldMkLst>
          <pc:docMk/>
          <pc:sldMk cId="3786540541" sldId="284"/>
        </pc:sldMkLst>
        <pc:spChg chg="mod">
          <ac:chgData name="Yi Liu" userId="eb9fa73d484f74de" providerId="LiveId" clId="{F27AE141-ABE9-402A-A912-98C2543DEC7A}" dt="2023-08-28T11:43:25.660" v="4325" actId="20577"/>
          <ac:spMkLst>
            <pc:docMk/>
            <pc:sldMk cId="3786540541" sldId="284"/>
            <ac:spMk id="2" creationId="{32D6877A-A6CF-41E6-8A16-8D7E98EAEB59}"/>
          </ac:spMkLst>
        </pc:spChg>
        <pc:spChg chg="del">
          <ac:chgData name="Yi Liu" userId="eb9fa73d484f74de" providerId="LiveId" clId="{F27AE141-ABE9-402A-A912-98C2543DEC7A}" dt="2023-08-28T11:45:03.237" v="4326" actId="22"/>
          <ac:spMkLst>
            <pc:docMk/>
            <pc:sldMk cId="3786540541" sldId="284"/>
            <ac:spMk id="3" creationId="{24BF035A-3DA6-4D24-BDE2-78A4F80275AD}"/>
          </ac:spMkLst>
        </pc:spChg>
        <pc:picChg chg="add mod ord">
          <ac:chgData name="Yi Liu" userId="eb9fa73d484f74de" providerId="LiveId" clId="{F27AE141-ABE9-402A-A912-98C2543DEC7A}" dt="2023-08-28T11:45:03.237" v="4326" actId="22"/>
          <ac:picMkLst>
            <pc:docMk/>
            <pc:sldMk cId="3786540541" sldId="284"/>
            <ac:picMk id="6" creationId="{1C4C9550-CE13-4EB7-8771-105589676265}"/>
          </ac:picMkLst>
        </pc:picChg>
      </pc:sldChg>
      <pc:sldChg chg="addSp delSp modSp new mod">
        <pc:chgData name="Yi Liu" userId="eb9fa73d484f74de" providerId="LiveId" clId="{F27AE141-ABE9-402A-A912-98C2543DEC7A}" dt="2023-08-28T11:52:03.366" v="4346" actId="1076"/>
        <pc:sldMkLst>
          <pc:docMk/>
          <pc:sldMk cId="3400260483" sldId="285"/>
        </pc:sldMkLst>
        <pc:spChg chg="mod">
          <ac:chgData name="Yi Liu" userId="eb9fa73d484f74de" providerId="LiveId" clId="{F27AE141-ABE9-402A-A912-98C2543DEC7A}" dt="2023-08-28T11:45:22.490" v="4344" actId="20577"/>
          <ac:spMkLst>
            <pc:docMk/>
            <pc:sldMk cId="3400260483" sldId="285"/>
            <ac:spMk id="2" creationId="{27CFBD48-4A96-403F-B8CE-C7565D36311B}"/>
          </ac:spMkLst>
        </pc:spChg>
        <pc:spChg chg="del">
          <ac:chgData name="Yi Liu" userId="eb9fa73d484f74de" providerId="LiveId" clId="{F27AE141-ABE9-402A-A912-98C2543DEC7A}" dt="2023-08-28T11:52:00.009" v="4345" actId="22"/>
          <ac:spMkLst>
            <pc:docMk/>
            <pc:sldMk cId="3400260483" sldId="285"/>
            <ac:spMk id="3" creationId="{26F0E615-D7ED-4738-BB09-A3C598CEC600}"/>
          </ac:spMkLst>
        </pc:spChg>
        <pc:picChg chg="add mod ord">
          <ac:chgData name="Yi Liu" userId="eb9fa73d484f74de" providerId="LiveId" clId="{F27AE141-ABE9-402A-A912-98C2543DEC7A}" dt="2023-08-28T11:52:03.366" v="4346" actId="1076"/>
          <ac:picMkLst>
            <pc:docMk/>
            <pc:sldMk cId="3400260483" sldId="285"/>
            <ac:picMk id="6" creationId="{DBABD17A-4B63-4F06-8452-438380AB9C4E}"/>
          </ac:picMkLst>
        </pc:picChg>
      </pc:sldChg>
      <pc:sldChg chg="addSp delSp modSp new mod modClrScheme chgLayout">
        <pc:chgData name="Yi Liu" userId="eb9fa73d484f74de" providerId="LiveId" clId="{F27AE141-ABE9-402A-A912-98C2543DEC7A}" dt="2023-08-28T11:52:51.626" v="4364" actId="20577"/>
        <pc:sldMkLst>
          <pc:docMk/>
          <pc:sldMk cId="1103801164" sldId="286"/>
        </pc:sldMkLst>
        <pc:spChg chg="del mod ord">
          <ac:chgData name="Yi Liu" userId="eb9fa73d484f74de" providerId="LiveId" clId="{F27AE141-ABE9-402A-A912-98C2543DEC7A}" dt="2023-08-28T11:52:45.450" v="4348" actId="700"/>
          <ac:spMkLst>
            <pc:docMk/>
            <pc:sldMk cId="1103801164" sldId="286"/>
            <ac:spMk id="2" creationId="{64ED1F8E-9742-4CFA-8F77-5E8B3770B5A0}"/>
          </ac:spMkLst>
        </pc:spChg>
        <pc:spChg chg="del mod ord">
          <ac:chgData name="Yi Liu" userId="eb9fa73d484f74de" providerId="LiveId" clId="{F27AE141-ABE9-402A-A912-98C2543DEC7A}" dt="2023-08-28T11:52:45.450" v="4348" actId="700"/>
          <ac:spMkLst>
            <pc:docMk/>
            <pc:sldMk cId="1103801164" sldId="286"/>
            <ac:spMk id="3" creationId="{2CD8FC5F-E78A-4B9D-917F-74F55FD26BB9}"/>
          </ac:spMkLst>
        </pc:spChg>
        <pc:spChg chg="mod ord">
          <ac:chgData name="Yi Liu" userId="eb9fa73d484f74de" providerId="LiveId" clId="{F27AE141-ABE9-402A-A912-98C2543DEC7A}" dt="2023-08-28T11:52:45.450" v="4348" actId="700"/>
          <ac:spMkLst>
            <pc:docMk/>
            <pc:sldMk cId="1103801164" sldId="286"/>
            <ac:spMk id="4" creationId="{F7C0037A-96A1-4AE9-98DE-7488527DA2CC}"/>
          </ac:spMkLst>
        </pc:spChg>
        <pc:spChg chg="add mod ord">
          <ac:chgData name="Yi Liu" userId="eb9fa73d484f74de" providerId="LiveId" clId="{F27AE141-ABE9-402A-A912-98C2543DEC7A}" dt="2023-08-28T11:52:51.626" v="4364" actId="20577"/>
          <ac:spMkLst>
            <pc:docMk/>
            <pc:sldMk cId="1103801164" sldId="286"/>
            <ac:spMk id="5" creationId="{426F85BF-4BB4-4E41-B879-9633032A1655}"/>
          </ac:spMkLst>
        </pc:spChg>
        <pc:spChg chg="add mod ord">
          <ac:chgData name="Yi Liu" userId="eb9fa73d484f74de" providerId="LiveId" clId="{F27AE141-ABE9-402A-A912-98C2543DEC7A}" dt="2023-08-28T11:52:45.450" v="4348" actId="700"/>
          <ac:spMkLst>
            <pc:docMk/>
            <pc:sldMk cId="1103801164" sldId="286"/>
            <ac:spMk id="6" creationId="{1D81695E-9FAF-4D92-952F-4C00F4246BB1}"/>
          </ac:spMkLst>
        </pc:spChg>
      </pc:sldChg>
      <pc:sldChg chg="addSp delSp modSp new mod modClrScheme chgLayout">
        <pc:chgData name="Yi Liu" userId="eb9fa73d484f74de" providerId="LiveId" clId="{F27AE141-ABE9-402A-A912-98C2543DEC7A}" dt="2023-08-29T03:12:50.595" v="6907" actId="20577"/>
        <pc:sldMkLst>
          <pc:docMk/>
          <pc:sldMk cId="4288409196" sldId="287"/>
        </pc:sldMkLst>
        <pc:spChg chg="del mod ord">
          <ac:chgData name="Yi Liu" userId="eb9fa73d484f74de" providerId="LiveId" clId="{F27AE141-ABE9-402A-A912-98C2543DEC7A}" dt="2023-08-28T11:53:04.013" v="4366" actId="700"/>
          <ac:spMkLst>
            <pc:docMk/>
            <pc:sldMk cId="4288409196" sldId="287"/>
            <ac:spMk id="2" creationId="{F40FD583-5481-4558-AA7E-2F087B309957}"/>
          </ac:spMkLst>
        </pc:spChg>
        <pc:spChg chg="del mod ord">
          <ac:chgData name="Yi Liu" userId="eb9fa73d484f74de" providerId="LiveId" clId="{F27AE141-ABE9-402A-A912-98C2543DEC7A}" dt="2023-08-28T11:53:04.013" v="4366" actId="700"/>
          <ac:spMkLst>
            <pc:docMk/>
            <pc:sldMk cId="4288409196" sldId="287"/>
            <ac:spMk id="3" creationId="{14649060-6DF4-497E-BAE2-BEDDE7A3DCC4}"/>
          </ac:spMkLst>
        </pc:spChg>
        <pc:spChg chg="mod ord">
          <ac:chgData name="Yi Liu" userId="eb9fa73d484f74de" providerId="LiveId" clId="{F27AE141-ABE9-402A-A912-98C2543DEC7A}" dt="2023-08-28T11:53:04.013" v="4366" actId="700"/>
          <ac:spMkLst>
            <pc:docMk/>
            <pc:sldMk cId="4288409196" sldId="287"/>
            <ac:spMk id="4" creationId="{5386C7DD-3862-408E-ABC7-1632953A865A}"/>
          </ac:spMkLst>
        </pc:spChg>
        <pc:spChg chg="add mod ord">
          <ac:chgData name="Yi Liu" userId="eb9fa73d484f74de" providerId="LiveId" clId="{F27AE141-ABE9-402A-A912-98C2543DEC7A}" dt="2023-08-28T11:54:03.080" v="4398" actId="2711"/>
          <ac:spMkLst>
            <pc:docMk/>
            <pc:sldMk cId="4288409196" sldId="287"/>
            <ac:spMk id="5" creationId="{C6610A02-3E87-4C37-9121-4C5691C1ECDD}"/>
          </ac:spMkLst>
        </pc:spChg>
        <pc:spChg chg="add del mod ord">
          <ac:chgData name="Yi Liu" userId="eb9fa73d484f74de" providerId="LiveId" clId="{F27AE141-ABE9-402A-A912-98C2543DEC7A}" dt="2023-08-28T11:54:17.106" v="4400" actId="478"/>
          <ac:spMkLst>
            <pc:docMk/>
            <pc:sldMk cId="4288409196" sldId="287"/>
            <ac:spMk id="6" creationId="{CA7F25DB-2DC2-439F-B39C-721880394211}"/>
          </ac:spMkLst>
        </pc:spChg>
        <pc:spChg chg="add mod">
          <ac:chgData name="Yi Liu" userId="eb9fa73d484f74de" providerId="LiveId" clId="{F27AE141-ABE9-402A-A912-98C2543DEC7A}" dt="2023-08-28T11:54:12.494" v="4399"/>
          <ac:spMkLst>
            <pc:docMk/>
            <pc:sldMk cId="4288409196" sldId="287"/>
            <ac:spMk id="7" creationId="{3662EEA0-1D95-49D9-82CD-54CD9190134B}"/>
          </ac:spMkLst>
        </pc:spChg>
        <pc:spChg chg="add mod">
          <ac:chgData name="Yi Liu" userId="eb9fa73d484f74de" providerId="LiveId" clId="{F27AE141-ABE9-402A-A912-98C2543DEC7A}" dt="2023-08-29T03:12:50.595" v="6907" actId="20577"/>
          <ac:spMkLst>
            <pc:docMk/>
            <pc:sldMk cId="4288409196" sldId="287"/>
            <ac:spMk id="8" creationId="{E79B0735-AC00-4737-9182-2698AD0C8161}"/>
          </ac:spMkLst>
        </pc:spChg>
        <pc:spChg chg="add mod">
          <ac:chgData name="Yi Liu" userId="eb9fa73d484f74de" providerId="LiveId" clId="{F27AE141-ABE9-402A-A912-98C2543DEC7A}" dt="2023-08-28T11:54:33.280" v="4415" actId="20577"/>
          <ac:spMkLst>
            <pc:docMk/>
            <pc:sldMk cId="4288409196" sldId="287"/>
            <ac:spMk id="9" creationId="{7853F425-4899-4186-B236-4C157CD72575}"/>
          </ac:spMkLst>
        </pc:spChg>
        <pc:spChg chg="add mod">
          <ac:chgData name="Yi Liu" userId="eb9fa73d484f74de" providerId="LiveId" clId="{F27AE141-ABE9-402A-A912-98C2543DEC7A}" dt="2023-08-28T11:55:59.672" v="4437" actId="1076"/>
          <ac:spMkLst>
            <pc:docMk/>
            <pc:sldMk cId="4288409196" sldId="287"/>
            <ac:spMk id="10" creationId="{8F2E3F05-0DA9-44AD-9C9D-3E2090E3DED5}"/>
          </ac:spMkLst>
        </pc:spChg>
        <pc:spChg chg="add mod">
          <ac:chgData name="Yi Liu" userId="eb9fa73d484f74de" providerId="LiveId" clId="{F27AE141-ABE9-402A-A912-98C2543DEC7A}" dt="2023-08-28T11:54:12.494" v="4399"/>
          <ac:spMkLst>
            <pc:docMk/>
            <pc:sldMk cId="4288409196" sldId="287"/>
            <ac:spMk id="11" creationId="{B9852826-6D36-4960-AD47-70A1F4015E72}"/>
          </ac:spMkLst>
        </pc:spChg>
        <pc:spChg chg="add mod">
          <ac:chgData name="Yi Liu" userId="eb9fa73d484f74de" providerId="LiveId" clId="{F27AE141-ABE9-402A-A912-98C2543DEC7A}" dt="2023-08-28T11:54:12.494" v="4399"/>
          <ac:spMkLst>
            <pc:docMk/>
            <pc:sldMk cId="4288409196" sldId="287"/>
            <ac:spMk id="12" creationId="{BFF83563-6BA6-49DB-AE15-103ED6BF7867}"/>
          </ac:spMkLst>
        </pc:spChg>
        <pc:spChg chg="add mod">
          <ac:chgData name="Yi Liu" userId="eb9fa73d484f74de" providerId="LiveId" clId="{F27AE141-ABE9-402A-A912-98C2543DEC7A}" dt="2023-08-28T11:54:12.494" v="4399"/>
          <ac:spMkLst>
            <pc:docMk/>
            <pc:sldMk cId="4288409196" sldId="287"/>
            <ac:spMk id="13" creationId="{15B10324-5103-4367-9D10-4BB5F639C655}"/>
          </ac:spMkLst>
        </pc:spChg>
        <pc:spChg chg="add mod">
          <ac:chgData name="Yi Liu" userId="eb9fa73d484f74de" providerId="LiveId" clId="{F27AE141-ABE9-402A-A912-98C2543DEC7A}" dt="2023-08-28T11:54:12.494" v="4399"/>
          <ac:spMkLst>
            <pc:docMk/>
            <pc:sldMk cId="4288409196" sldId="287"/>
            <ac:spMk id="14" creationId="{729BC011-BFE7-4FA8-86F7-F869CAE27EE8}"/>
          </ac:spMkLst>
        </pc:spChg>
        <pc:spChg chg="add mod">
          <ac:chgData name="Yi Liu" userId="eb9fa73d484f74de" providerId="LiveId" clId="{F27AE141-ABE9-402A-A912-98C2543DEC7A}" dt="2023-08-28T11:54:12.494" v="4399"/>
          <ac:spMkLst>
            <pc:docMk/>
            <pc:sldMk cId="4288409196" sldId="287"/>
            <ac:spMk id="15" creationId="{BECC31E6-799B-4593-BDC7-EF131D74E801}"/>
          </ac:spMkLst>
        </pc:spChg>
      </pc:sldChg>
      <pc:sldChg chg="addSp delSp modSp new mod">
        <pc:chgData name="Yi Liu" userId="eb9fa73d484f74de" providerId="LiveId" clId="{F27AE141-ABE9-402A-A912-98C2543DEC7A}" dt="2023-08-29T03:12:37.034" v="6903"/>
        <pc:sldMkLst>
          <pc:docMk/>
          <pc:sldMk cId="1520775680" sldId="288"/>
        </pc:sldMkLst>
        <pc:spChg chg="mod">
          <ac:chgData name="Yi Liu" userId="eb9fa73d484f74de" providerId="LiveId" clId="{F27AE141-ABE9-402A-A912-98C2543DEC7A}" dt="2023-08-28T12:08:21.376" v="4443" actId="20577"/>
          <ac:spMkLst>
            <pc:docMk/>
            <pc:sldMk cId="1520775680" sldId="288"/>
            <ac:spMk id="2" creationId="{EBFB9BD0-9748-43B5-A0FC-1273E44CBCCF}"/>
          </ac:spMkLst>
        </pc:spChg>
        <pc:spChg chg="del">
          <ac:chgData name="Yi Liu" userId="eb9fa73d484f74de" providerId="LiveId" clId="{F27AE141-ABE9-402A-A912-98C2543DEC7A}" dt="2023-08-28T12:08:34.069" v="4445" actId="478"/>
          <ac:spMkLst>
            <pc:docMk/>
            <pc:sldMk cId="1520775680" sldId="288"/>
            <ac:spMk id="3" creationId="{DA952C52-B361-4830-B892-305D85FDE3AE}"/>
          </ac:spMkLst>
        </pc:spChg>
        <pc:spChg chg="add mod">
          <ac:chgData name="Yi Liu" userId="eb9fa73d484f74de" providerId="LiveId" clId="{F27AE141-ABE9-402A-A912-98C2543DEC7A}" dt="2023-08-28T12:08:31.473" v="4444"/>
          <ac:spMkLst>
            <pc:docMk/>
            <pc:sldMk cId="1520775680" sldId="288"/>
            <ac:spMk id="5" creationId="{AF1A952D-D30E-4BC5-B148-58692FC106FA}"/>
          </ac:spMkLst>
        </pc:spChg>
        <pc:spChg chg="add mod">
          <ac:chgData name="Yi Liu" userId="eb9fa73d484f74de" providerId="LiveId" clId="{F27AE141-ABE9-402A-A912-98C2543DEC7A}" dt="2023-08-28T12:10:50.798" v="4476" actId="20577"/>
          <ac:spMkLst>
            <pc:docMk/>
            <pc:sldMk cId="1520775680" sldId="288"/>
            <ac:spMk id="6" creationId="{EAF64D9C-F20E-4855-8F1A-FBB70BAA630D}"/>
          </ac:spMkLst>
        </pc:spChg>
        <pc:spChg chg="add mod">
          <ac:chgData name="Yi Liu" userId="eb9fa73d484f74de" providerId="LiveId" clId="{F27AE141-ABE9-402A-A912-98C2543DEC7A}" dt="2023-08-28T12:08:41.582" v="4460" actId="20577"/>
          <ac:spMkLst>
            <pc:docMk/>
            <pc:sldMk cId="1520775680" sldId="288"/>
            <ac:spMk id="7" creationId="{19510C14-1177-4278-846E-430033A2354D}"/>
          </ac:spMkLst>
        </pc:spChg>
        <pc:spChg chg="add del mod">
          <ac:chgData name="Yi Liu" userId="eb9fa73d484f74de" providerId="LiveId" clId="{F27AE141-ABE9-402A-A912-98C2543DEC7A}" dt="2023-08-29T03:12:36.748" v="6902" actId="478"/>
          <ac:spMkLst>
            <pc:docMk/>
            <pc:sldMk cId="1520775680" sldId="288"/>
            <ac:spMk id="8" creationId="{B37ED204-CC97-4F6F-9E36-4C777CE907A5}"/>
          </ac:spMkLst>
        </pc:spChg>
        <pc:spChg chg="add mod">
          <ac:chgData name="Yi Liu" userId="eb9fa73d484f74de" providerId="LiveId" clId="{F27AE141-ABE9-402A-A912-98C2543DEC7A}" dt="2023-08-28T12:08:31.473" v="4444"/>
          <ac:spMkLst>
            <pc:docMk/>
            <pc:sldMk cId="1520775680" sldId="288"/>
            <ac:spMk id="9" creationId="{B0922D31-0C0A-44D1-94D5-C2C97AB34A00}"/>
          </ac:spMkLst>
        </pc:spChg>
        <pc:spChg chg="add mod">
          <ac:chgData name="Yi Liu" userId="eb9fa73d484f74de" providerId="LiveId" clId="{F27AE141-ABE9-402A-A912-98C2543DEC7A}" dt="2023-08-28T12:08:31.473" v="4444"/>
          <ac:spMkLst>
            <pc:docMk/>
            <pc:sldMk cId="1520775680" sldId="288"/>
            <ac:spMk id="10" creationId="{BC77EC61-C53B-402A-AFB5-8B47E24EBEF0}"/>
          </ac:spMkLst>
        </pc:spChg>
        <pc:spChg chg="add mod">
          <ac:chgData name="Yi Liu" userId="eb9fa73d484f74de" providerId="LiveId" clId="{F27AE141-ABE9-402A-A912-98C2543DEC7A}" dt="2023-08-28T12:08:31.473" v="4444"/>
          <ac:spMkLst>
            <pc:docMk/>
            <pc:sldMk cId="1520775680" sldId="288"/>
            <ac:spMk id="11" creationId="{05411AED-EBB2-4EA7-949C-A4170898F14D}"/>
          </ac:spMkLst>
        </pc:spChg>
        <pc:spChg chg="add mod">
          <ac:chgData name="Yi Liu" userId="eb9fa73d484f74de" providerId="LiveId" clId="{F27AE141-ABE9-402A-A912-98C2543DEC7A}" dt="2023-08-28T12:08:31.473" v="4444"/>
          <ac:spMkLst>
            <pc:docMk/>
            <pc:sldMk cId="1520775680" sldId="288"/>
            <ac:spMk id="12" creationId="{AEF86C75-071F-4E28-A706-B22E8BF558B9}"/>
          </ac:spMkLst>
        </pc:spChg>
        <pc:spChg chg="add mod">
          <ac:chgData name="Yi Liu" userId="eb9fa73d484f74de" providerId="LiveId" clId="{F27AE141-ABE9-402A-A912-98C2543DEC7A}" dt="2023-08-28T12:08:31.473" v="4444"/>
          <ac:spMkLst>
            <pc:docMk/>
            <pc:sldMk cId="1520775680" sldId="288"/>
            <ac:spMk id="13" creationId="{B4AFD6A0-9CCC-4F79-BCFC-58DC86A407C1}"/>
          </ac:spMkLst>
        </pc:spChg>
        <pc:spChg chg="add mod">
          <ac:chgData name="Yi Liu" userId="eb9fa73d484f74de" providerId="LiveId" clId="{F27AE141-ABE9-402A-A912-98C2543DEC7A}" dt="2023-08-29T03:12:37.034" v="6903"/>
          <ac:spMkLst>
            <pc:docMk/>
            <pc:sldMk cId="1520775680" sldId="288"/>
            <ac:spMk id="14" creationId="{23399C16-11BA-4C3B-B579-1A96BFD73959}"/>
          </ac:spMkLst>
        </pc:spChg>
      </pc:sldChg>
      <pc:sldChg chg="addSp delSp modSp new mod modClrScheme chgLayout">
        <pc:chgData name="Yi Liu" userId="eb9fa73d484f74de" providerId="LiveId" clId="{F27AE141-ABE9-402A-A912-98C2543DEC7A}" dt="2023-08-28T12:11:54.861" v="4515" actId="20577"/>
        <pc:sldMkLst>
          <pc:docMk/>
          <pc:sldMk cId="1553280345" sldId="289"/>
        </pc:sldMkLst>
        <pc:spChg chg="del mod ord">
          <ac:chgData name="Yi Liu" userId="eb9fa73d484f74de" providerId="LiveId" clId="{F27AE141-ABE9-402A-A912-98C2543DEC7A}" dt="2023-08-28T12:11:45.453" v="4499" actId="700"/>
          <ac:spMkLst>
            <pc:docMk/>
            <pc:sldMk cId="1553280345" sldId="289"/>
            <ac:spMk id="2" creationId="{00D13E2D-B911-4609-86BC-95093B500F21}"/>
          </ac:spMkLst>
        </pc:spChg>
        <pc:spChg chg="del mod ord">
          <ac:chgData name="Yi Liu" userId="eb9fa73d484f74de" providerId="LiveId" clId="{F27AE141-ABE9-402A-A912-98C2543DEC7A}" dt="2023-08-28T12:11:45.453" v="4499" actId="700"/>
          <ac:spMkLst>
            <pc:docMk/>
            <pc:sldMk cId="1553280345" sldId="289"/>
            <ac:spMk id="3" creationId="{F60E8A7F-7C80-4056-94AE-33D86573546A}"/>
          </ac:spMkLst>
        </pc:spChg>
        <pc:spChg chg="mod ord">
          <ac:chgData name="Yi Liu" userId="eb9fa73d484f74de" providerId="LiveId" clId="{F27AE141-ABE9-402A-A912-98C2543DEC7A}" dt="2023-08-28T12:11:45.453" v="4499" actId="700"/>
          <ac:spMkLst>
            <pc:docMk/>
            <pc:sldMk cId="1553280345" sldId="289"/>
            <ac:spMk id="4" creationId="{F7B07A4A-C07A-4102-A0B1-5FF4F53A55BC}"/>
          </ac:spMkLst>
        </pc:spChg>
        <pc:spChg chg="add mod ord">
          <ac:chgData name="Yi Liu" userId="eb9fa73d484f74de" providerId="LiveId" clId="{F27AE141-ABE9-402A-A912-98C2543DEC7A}" dt="2023-08-28T12:11:54.861" v="4515" actId="20577"/>
          <ac:spMkLst>
            <pc:docMk/>
            <pc:sldMk cId="1553280345" sldId="289"/>
            <ac:spMk id="5" creationId="{59276DB5-CA93-42C1-921E-38835FB524CA}"/>
          </ac:spMkLst>
        </pc:spChg>
        <pc:spChg chg="add mod ord">
          <ac:chgData name="Yi Liu" userId="eb9fa73d484f74de" providerId="LiveId" clId="{F27AE141-ABE9-402A-A912-98C2543DEC7A}" dt="2023-08-28T12:11:45.453" v="4499" actId="700"/>
          <ac:spMkLst>
            <pc:docMk/>
            <pc:sldMk cId="1553280345" sldId="289"/>
            <ac:spMk id="6" creationId="{5F9516BC-643B-4496-9318-7C5AB3AB3046}"/>
          </ac:spMkLst>
        </pc:spChg>
      </pc:sldChg>
      <pc:sldChg chg="addSp delSp modSp new mod modClrScheme modAnim chgLayout">
        <pc:chgData name="Yi Liu" userId="eb9fa73d484f74de" providerId="LiveId" clId="{F27AE141-ABE9-402A-A912-98C2543DEC7A}" dt="2023-08-29T03:47:48.023" v="7082"/>
        <pc:sldMkLst>
          <pc:docMk/>
          <pc:sldMk cId="2510296976" sldId="290"/>
        </pc:sldMkLst>
        <pc:spChg chg="del mod ord">
          <ac:chgData name="Yi Liu" userId="eb9fa73d484f74de" providerId="LiveId" clId="{F27AE141-ABE9-402A-A912-98C2543DEC7A}" dt="2023-08-28T12:12:05.231" v="4517" actId="700"/>
          <ac:spMkLst>
            <pc:docMk/>
            <pc:sldMk cId="2510296976" sldId="290"/>
            <ac:spMk id="2" creationId="{846947A1-6CFD-46F8-ACF8-C5BCF5BAC7DA}"/>
          </ac:spMkLst>
        </pc:spChg>
        <pc:spChg chg="del mod ord">
          <ac:chgData name="Yi Liu" userId="eb9fa73d484f74de" providerId="LiveId" clId="{F27AE141-ABE9-402A-A912-98C2543DEC7A}" dt="2023-08-28T12:12:05.231" v="4517" actId="700"/>
          <ac:spMkLst>
            <pc:docMk/>
            <pc:sldMk cId="2510296976" sldId="290"/>
            <ac:spMk id="3" creationId="{21A7C0D2-C8CD-4B36-9FB8-3DC52B970C8C}"/>
          </ac:spMkLst>
        </pc:spChg>
        <pc:spChg chg="mod ord">
          <ac:chgData name="Yi Liu" userId="eb9fa73d484f74de" providerId="LiveId" clId="{F27AE141-ABE9-402A-A912-98C2543DEC7A}" dt="2023-08-28T12:12:05.231" v="4517" actId="700"/>
          <ac:spMkLst>
            <pc:docMk/>
            <pc:sldMk cId="2510296976" sldId="290"/>
            <ac:spMk id="4" creationId="{4FCFA66E-7236-471E-BAAE-A2DDC0CEA9E5}"/>
          </ac:spMkLst>
        </pc:spChg>
        <pc:spChg chg="add mod ord">
          <ac:chgData name="Yi Liu" userId="eb9fa73d484f74de" providerId="LiveId" clId="{F27AE141-ABE9-402A-A912-98C2543DEC7A}" dt="2023-08-28T12:33:50.391" v="4722" actId="20577"/>
          <ac:spMkLst>
            <pc:docMk/>
            <pc:sldMk cId="2510296976" sldId="290"/>
            <ac:spMk id="5" creationId="{C7EB9745-2A3B-4D65-95F5-BD621E3969E4}"/>
          </ac:spMkLst>
        </pc:spChg>
        <pc:spChg chg="add mod ord">
          <ac:chgData name="Yi Liu" userId="eb9fa73d484f74de" providerId="LiveId" clId="{F27AE141-ABE9-402A-A912-98C2543DEC7A}" dt="2023-08-29T03:47:48.023" v="7082"/>
          <ac:spMkLst>
            <pc:docMk/>
            <pc:sldMk cId="2510296976" sldId="290"/>
            <ac:spMk id="6" creationId="{060A7124-F0EB-4E84-9CA7-AD3942D33500}"/>
          </ac:spMkLst>
        </pc:spChg>
        <pc:picChg chg="add mod">
          <ac:chgData name="Yi Liu" userId="eb9fa73d484f74de" providerId="LiveId" clId="{F27AE141-ABE9-402A-A912-98C2543DEC7A}" dt="2023-08-29T03:42:05.855" v="7081" actId="1076"/>
          <ac:picMkLst>
            <pc:docMk/>
            <pc:sldMk cId="2510296976" sldId="290"/>
            <ac:picMk id="7" creationId="{63E1E413-0CA7-4778-A992-80D87B4E8238}"/>
          </ac:picMkLst>
        </pc:picChg>
      </pc:sldChg>
      <pc:sldChg chg="addSp modSp new mod modAnim">
        <pc:chgData name="Yi Liu" userId="eb9fa73d484f74de" providerId="LiveId" clId="{F27AE141-ABE9-402A-A912-98C2543DEC7A}" dt="2023-08-29T03:20:44.847" v="6964"/>
        <pc:sldMkLst>
          <pc:docMk/>
          <pc:sldMk cId="1786153376" sldId="291"/>
        </pc:sldMkLst>
        <pc:spChg chg="mod">
          <ac:chgData name="Yi Liu" userId="eb9fa73d484f74de" providerId="LiveId" clId="{F27AE141-ABE9-402A-A912-98C2543DEC7A}" dt="2023-08-28T12:33:57.123" v="4743" actId="20577"/>
          <ac:spMkLst>
            <pc:docMk/>
            <pc:sldMk cId="1786153376" sldId="291"/>
            <ac:spMk id="2" creationId="{4FDC9682-79D9-4DD9-9D6A-3AF8B30137A1}"/>
          </ac:spMkLst>
        </pc:spChg>
        <pc:spChg chg="mod">
          <ac:chgData name="Yi Liu" userId="eb9fa73d484f74de" providerId="LiveId" clId="{F27AE141-ABE9-402A-A912-98C2543DEC7A}" dt="2023-08-28T12:35:23.719" v="4774" actId="20577"/>
          <ac:spMkLst>
            <pc:docMk/>
            <pc:sldMk cId="1786153376" sldId="291"/>
            <ac:spMk id="3" creationId="{B56E7D80-9D40-4AEB-A875-B8D6A25DE4CE}"/>
          </ac:spMkLst>
        </pc:spChg>
        <pc:spChg chg="add mod">
          <ac:chgData name="Yi Liu" userId="eb9fa73d484f74de" providerId="LiveId" clId="{F27AE141-ABE9-402A-A912-98C2543DEC7A}" dt="2023-08-29T03:20:42.005" v="6963" actId="1076"/>
          <ac:spMkLst>
            <pc:docMk/>
            <pc:sldMk cId="1786153376" sldId="291"/>
            <ac:spMk id="5" creationId="{424D7D97-BBAA-45C3-B52D-466BCDF1350E}"/>
          </ac:spMkLst>
        </pc:spChg>
      </pc:sldChg>
      <pc:sldChg chg="modSp new mod ord">
        <pc:chgData name="Yi Liu" userId="eb9fa73d484f74de" providerId="LiveId" clId="{F27AE141-ABE9-402A-A912-98C2543DEC7A}" dt="2023-08-28T12:38:46.251" v="5172"/>
        <pc:sldMkLst>
          <pc:docMk/>
          <pc:sldMk cId="2389533724" sldId="292"/>
        </pc:sldMkLst>
        <pc:spChg chg="mod">
          <ac:chgData name="Yi Liu" userId="eb9fa73d484f74de" providerId="LiveId" clId="{F27AE141-ABE9-402A-A912-98C2543DEC7A}" dt="2023-08-28T12:36:31.732" v="4888" actId="20577"/>
          <ac:spMkLst>
            <pc:docMk/>
            <pc:sldMk cId="2389533724" sldId="292"/>
            <ac:spMk id="2" creationId="{2182B24C-FF21-4E00-996D-F13183D132BF}"/>
          </ac:spMkLst>
        </pc:spChg>
        <pc:spChg chg="mod">
          <ac:chgData name="Yi Liu" userId="eb9fa73d484f74de" providerId="LiveId" clId="{F27AE141-ABE9-402A-A912-98C2543DEC7A}" dt="2023-08-28T12:38:20.604" v="5169" actId="20577"/>
          <ac:spMkLst>
            <pc:docMk/>
            <pc:sldMk cId="2389533724" sldId="292"/>
            <ac:spMk id="3" creationId="{5D12C691-3C31-4159-88A1-666BF5C1325F}"/>
          </ac:spMkLst>
        </pc:spChg>
      </pc:sldChg>
      <pc:sldChg chg="addSp modSp new mod">
        <pc:chgData name="Yi Liu" userId="eb9fa73d484f74de" providerId="LiveId" clId="{F27AE141-ABE9-402A-A912-98C2543DEC7A}" dt="2023-08-28T12:39:55.777" v="5304" actId="20577"/>
        <pc:sldMkLst>
          <pc:docMk/>
          <pc:sldMk cId="904333619" sldId="293"/>
        </pc:sldMkLst>
        <pc:spChg chg="mod">
          <ac:chgData name="Yi Liu" userId="eb9fa73d484f74de" providerId="LiveId" clId="{F27AE141-ABE9-402A-A912-98C2543DEC7A}" dt="2023-08-28T12:38:50.327" v="5189" actId="20577"/>
          <ac:spMkLst>
            <pc:docMk/>
            <pc:sldMk cId="904333619" sldId="293"/>
            <ac:spMk id="2" creationId="{7BF4D2FE-F96D-4F5C-BCDE-5B9791ACDB02}"/>
          </ac:spMkLst>
        </pc:spChg>
        <pc:spChg chg="mod">
          <ac:chgData name="Yi Liu" userId="eb9fa73d484f74de" providerId="LiveId" clId="{F27AE141-ABE9-402A-A912-98C2543DEC7A}" dt="2023-08-28T12:39:05.640" v="5195" actId="207"/>
          <ac:spMkLst>
            <pc:docMk/>
            <pc:sldMk cId="904333619" sldId="293"/>
            <ac:spMk id="3" creationId="{635397D4-B6B3-4108-A160-F75C8E8B5227}"/>
          </ac:spMkLst>
        </pc:spChg>
        <pc:spChg chg="add mod">
          <ac:chgData name="Yi Liu" userId="eb9fa73d484f74de" providerId="LiveId" clId="{F27AE141-ABE9-402A-A912-98C2543DEC7A}" dt="2023-08-28T12:39:55.777" v="5304" actId="20577"/>
          <ac:spMkLst>
            <pc:docMk/>
            <pc:sldMk cId="904333619" sldId="293"/>
            <ac:spMk id="5" creationId="{8A8CE016-B324-4B03-A9FE-E64BFB4EEFC0}"/>
          </ac:spMkLst>
        </pc:spChg>
      </pc:sldChg>
      <pc:sldChg chg="addSp delSp modSp new mod">
        <pc:chgData name="Yi Liu" userId="eb9fa73d484f74de" providerId="LiveId" clId="{F27AE141-ABE9-402A-A912-98C2543DEC7A}" dt="2023-08-28T12:42:58.201" v="5327" actId="1076"/>
        <pc:sldMkLst>
          <pc:docMk/>
          <pc:sldMk cId="2344024321" sldId="294"/>
        </pc:sldMkLst>
        <pc:spChg chg="mod">
          <ac:chgData name="Yi Liu" userId="eb9fa73d484f74de" providerId="LiveId" clId="{F27AE141-ABE9-402A-A912-98C2543DEC7A}" dt="2023-08-28T12:42:41.876" v="5322" actId="20577"/>
          <ac:spMkLst>
            <pc:docMk/>
            <pc:sldMk cId="2344024321" sldId="294"/>
            <ac:spMk id="2" creationId="{CDBFB3B0-7B54-4862-A072-5E9F3AFFE62B}"/>
          </ac:spMkLst>
        </pc:spChg>
        <pc:spChg chg="del">
          <ac:chgData name="Yi Liu" userId="eb9fa73d484f74de" providerId="LiveId" clId="{F27AE141-ABE9-402A-A912-98C2543DEC7A}" dt="2023-08-28T12:42:43.115" v="5323" actId="22"/>
          <ac:spMkLst>
            <pc:docMk/>
            <pc:sldMk cId="2344024321" sldId="294"/>
            <ac:spMk id="3" creationId="{731C1A72-15F6-4FF9-B42E-E50164893DEE}"/>
          </ac:spMkLst>
        </pc:spChg>
        <pc:spChg chg="add mod">
          <ac:chgData name="Yi Liu" userId="eb9fa73d484f74de" providerId="LiveId" clId="{F27AE141-ABE9-402A-A912-98C2543DEC7A}" dt="2023-08-28T12:42:55.116" v="5326" actId="1076"/>
          <ac:spMkLst>
            <pc:docMk/>
            <pc:sldMk cId="2344024321" sldId="294"/>
            <ac:spMk id="7" creationId="{94A94C16-FB3A-4A4C-90BA-CA01DAA08830}"/>
          </ac:spMkLst>
        </pc:spChg>
        <pc:spChg chg="add mod">
          <ac:chgData name="Yi Liu" userId="eb9fa73d484f74de" providerId="LiveId" clId="{F27AE141-ABE9-402A-A912-98C2543DEC7A}" dt="2023-08-28T12:42:55.116" v="5326" actId="1076"/>
          <ac:spMkLst>
            <pc:docMk/>
            <pc:sldMk cId="2344024321" sldId="294"/>
            <ac:spMk id="8" creationId="{67CA4983-85E5-4AE1-AFDD-48C28338EF83}"/>
          </ac:spMkLst>
        </pc:spChg>
        <pc:picChg chg="add mod ord">
          <ac:chgData name="Yi Liu" userId="eb9fa73d484f74de" providerId="LiveId" clId="{F27AE141-ABE9-402A-A912-98C2543DEC7A}" dt="2023-08-28T12:42:58.201" v="5327" actId="1076"/>
          <ac:picMkLst>
            <pc:docMk/>
            <pc:sldMk cId="2344024321" sldId="294"/>
            <ac:picMk id="6" creationId="{838204B3-0B54-46E2-B92D-335116D42156}"/>
          </ac:picMkLst>
        </pc:picChg>
      </pc:sldChg>
      <pc:sldChg chg="addSp modSp new mod">
        <pc:chgData name="Yi Liu" userId="eb9fa73d484f74de" providerId="LiveId" clId="{F27AE141-ABE9-402A-A912-98C2543DEC7A}" dt="2023-08-28T12:45:29.149" v="5623" actId="1076"/>
        <pc:sldMkLst>
          <pc:docMk/>
          <pc:sldMk cId="160034299" sldId="295"/>
        </pc:sldMkLst>
        <pc:spChg chg="mod">
          <ac:chgData name="Yi Liu" userId="eb9fa73d484f74de" providerId="LiveId" clId="{F27AE141-ABE9-402A-A912-98C2543DEC7A}" dt="2023-08-28T12:43:34.922" v="5387" actId="20577"/>
          <ac:spMkLst>
            <pc:docMk/>
            <pc:sldMk cId="160034299" sldId="295"/>
            <ac:spMk id="2" creationId="{01C4471E-FCF7-4B0B-8EF8-99DAC8D1D348}"/>
          </ac:spMkLst>
        </pc:spChg>
        <pc:spChg chg="mod">
          <ac:chgData name="Yi Liu" userId="eb9fa73d484f74de" providerId="LiveId" clId="{F27AE141-ABE9-402A-A912-98C2543DEC7A}" dt="2023-08-28T12:45:15.259" v="5621" actId="20577"/>
          <ac:spMkLst>
            <pc:docMk/>
            <pc:sldMk cId="160034299" sldId="295"/>
            <ac:spMk id="3" creationId="{8B9FA6F2-8DE4-4874-AB27-FE0DB760B0CC}"/>
          </ac:spMkLst>
        </pc:spChg>
        <pc:picChg chg="add mod">
          <ac:chgData name="Yi Liu" userId="eb9fa73d484f74de" providerId="LiveId" clId="{F27AE141-ABE9-402A-A912-98C2543DEC7A}" dt="2023-08-28T12:45:29.149" v="5623" actId="1076"/>
          <ac:picMkLst>
            <pc:docMk/>
            <pc:sldMk cId="160034299" sldId="295"/>
            <ac:picMk id="5" creationId="{7D2B080D-943B-45EE-A3CE-B21A163144AE}"/>
          </ac:picMkLst>
        </pc:picChg>
      </pc:sldChg>
      <pc:sldChg chg="addSp delSp modSp new mod">
        <pc:chgData name="Yi Liu" userId="eb9fa73d484f74de" providerId="LiveId" clId="{F27AE141-ABE9-402A-A912-98C2543DEC7A}" dt="2023-08-28T13:23:11.025" v="6555" actId="20577"/>
        <pc:sldMkLst>
          <pc:docMk/>
          <pc:sldMk cId="2407201230" sldId="296"/>
        </pc:sldMkLst>
        <pc:spChg chg="mod">
          <ac:chgData name="Yi Liu" userId="eb9fa73d484f74de" providerId="LiveId" clId="{F27AE141-ABE9-402A-A912-98C2543DEC7A}" dt="2023-08-28T12:46:39.942" v="5629"/>
          <ac:spMkLst>
            <pc:docMk/>
            <pc:sldMk cId="2407201230" sldId="296"/>
            <ac:spMk id="2" creationId="{68665501-FEAA-491F-85F7-F40BE1EB1B70}"/>
          </ac:spMkLst>
        </pc:spChg>
        <pc:spChg chg="del mod">
          <ac:chgData name="Yi Liu" userId="eb9fa73d484f74de" providerId="LiveId" clId="{F27AE141-ABE9-402A-A912-98C2543DEC7A}" dt="2023-08-28T12:46:50.146" v="5632" actId="478"/>
          <ac:spMkLst>
            <pc:docMk/>
            <pc:sldMk cId="2407201230" sldId="296"/>
            <ac:spMk id="3" creationId="{345263C0-789E-4C9B-A360-279720E0F030}"/>
          </ac:spMkLst>
        </pc:spChg>
        <pc:spChg chg="add mod">
          <ac:chgData name="Yi Liu" userId="eb9fa73d484f74de" providerId="LiveId" clId="{F27AE141-ABE9-402A-A912-98C2543DEC7A}" dt="2023-08-28T12:46:53.901" v="5634" actId="1076"/>
          <ac:spMkLst>
            <pc:docMk/>
            <pc:sldMk cId="2407201230" sldId="296"/>
            <ac:spMk id="6" creationId="{525C0759-A4B2-4B13-8A2B-7D1DB71F89F4}"/>
          </ac:spMkLst>
        </pc:spChg>
        <pc:spChg chg="add mod">
          <ac:chgData name="Yi Liu" userId="eb9fa73d484f74de" providerId="LiveId" clId="{F27AE141-ABE9-402A-A912-98C2543DEC7A}" dt="2023-08-28T13:23:11.025" v="6555" actId="20577"/>
          <ac:spMkLst>
            <pc:docMk/>
            <pc:sldMk cId="2407201230" sldId="296"/>
            <ac:spMk id="7" creationId="{8C4E6FC4-1989-42D6-AB1D-BD75B7BDDFA2}"/>
          </ac:spMkLst>
        </pc:spChg>
      </pc:sldChg>
      <pc:sldChg chg="new del">
        <pc:chgData name="Yi Liu" userId="eb9fa73d484f74de" providerId="LiveId" clId="{F27AE141-ABE9-402A-A912-98C2543DEC7A}" dt="2023-08-28T13:33:30.986" v="6704" actId="47"/>
        <pc:sldMkLst>
          <pc:docMk/>
          <pc:sldMk cId="3175955746" sldId="297"/>
        </pc:sldMkLst>
      </pc:sldChg>
      <pc:sldChg chg="addSp delSp modSp add mod">
        <pc:chgData name="Yi Liu" userId="eb9fa73d484f74de" providerId="LiveId" clId="{F27AE141-ABE9-402A-A912-98C2543DEC7A}" dt="2023-08-28T12:52:02.537" v="5691" actId="22"/>
        <pc:sldMkLst>
          <pc:docMk/>
          <pc:sldMk cId="2184873127" sldId="298"/>
        </pc:sldMkLst>
        <pc:spChg chg="del mod">
          <ac:chgData name="Yi Liu" userId="eb9fa73d484f74de" providerId="LiveId" clId="{F27AE141-ABE9-402A-A912-98C2543DEC7A}" dt="2023-08-28T12:51:05.174" v="5676" actId="478"/>
          <ac:spMkLst>
            <pc:docMk/>
            <pc:sldMk cId="2184873127" sldId="298"/>
            <ac:spMk id="7" creationId="{8C4E6FC4-1989-42D6-AB1D-BD75B7BDDFA2}"/>
          </ac:spMkLst>
        </pc:spChg>
        <pc:spChg chg="add mod">
          <ac:chgData name="Yi Liu" userId="eb9fa73d484f74de" providerId="LiveId" clId="{F27AE141-ABE9-402A-A912-98C2543DEC7A}" dt="2023-08-28T12:51:41.712" v="5689" actId="20577"/>
          <ac:spMkLst>
            <pc:docMk/>
            <pc:sldMk cId="2184873127" sldId="298"/>
            <ac:spMk id="8" creationId="{5C551191-455C-4F58-B910-A010C7D85AFA}"/>
          </ac:spMkLst>
        </pc:spChg>
        <pc:spChg chg="add del">
          <ac:chgData name="Yi Liu" userId="eb9fa73d484f74de" providerId="LiveId" clId="{F27AE141-ABE9-402A-A912-98C2543DEC7A}" dt="2023-08-28T12:52:02.537" v="5691" actId="22"/>
          <ac:spMkLst>
            <pc:docMk/>
            <pc:sldMk cId="2184873127" sldId="298"/>
            <ac:spMk id="9" creationId="{58A6E6B6-A5F0-4192-B67C-A9F488E3F7B0}"/>
          </ac:spMkLst>
        </pc:spChg>
      </pc:sldChg>
      <pc:sldChg chg="addSp delSp modSp add mod">
        <pc:chgData name="Yi Liu" userId="eb9fa73d484f74de" providerId="LiveId" clId="{F27AE141-ABE9-402A-A912-98C2543DEC7A}" dt="2023-08-28T13:27:01.561" v="6639" actId="20577"/>
        <pc:sldMkLst>
          <pc:docMk/>
          <pc:sldMk cId="3347462471" sldId="299"/>
        </pc:sldMkLst>
        <pc:spChg chg="add del">
          <ac:chgData name="Yi Liu" userId="eb9fa73d484f74de" providerId="LiveId" clId="{F27AE141-ABE9-402A-A912-98C2543DEC7A}" dt="2023-08-28T12:53:01.283" v="5718" actId="22"/>
          <ac:spMkLst>
            <pc:docMk/>
            <pc:sldMk cId="3347462471" sldId="299"/>
            <ac:spMk id="7" creationId="{4C4E4A93-6198-4F9B-8658-38A0604DDEEF}"/>
          </ac:spMkLst>
        </pc:spChg>
        <pc:spChg chg="mod">
          <ac:chgData name="Yi Liu" userId="eb9fa73d484f74de" providerId="LiveId" clId="{F27AE141-ABE9-402A-A912-98C2543DEC7A}" dt="2023-08-28T13:27:01.561" v="6639" actId="20577"/>
          <ac:spMkLst>
            <pc:docMk/>
            <pc:sldMk cId="3347462471" sldId="299"/>
            <ac:spMk id="8" creationId="{5C551191-455C-4F58-B910-A010C7D85AFA}"/>
          </ac:spMkLst>
        </pc:spChg>
      </pc:sldChg>
      <pc:sldChg chg="addSp delSp modSp add mod">
        <pc:chgData name="Yi Liu" userId="eb9fa73d484f74de" providerId="LiveId" clId="{F27AE141-ABE9-402A-A912-98C2543DEC7A}" dt="2023-08-28T12:56:45.149" v="5740" actId="22"/>
        <pc:sldMkLst>
          <pc:docMk/>
          <pc:sldMk cId="810883180" sldId="300"/>
        </pc:sldMkLst>
        <pc:spChg chg="add del">
          <ac:chgData name="Yi Liu" userId="eb9fa73d484f74de" providerId="LiveId" clId="{F27AE141-ABE9-402A-A912-98C2543DEC7A}" dt="2023-08-28T12:56:45.149" v="5740" actId="22"/>
          <ac:spMkLst>
            <pc:docMk/>
            <pc:sldMk cId="810883180" sldId="300"/>
            <ac:spMk id="7" creationId="{824D7D63-8AB9-4E2E-B72F-A99858A4F6DA}"/>
          </ac:spMkLst>
        </pc:spChg>
        <pc:spChg chg="mod">
          <ac:chgData name="Yi Liu" userId="eb9fa73d484f74de" providerId="LiveId" clId="{F27AE141-ABE9-402A-A912-98C2543DEC7A}" dt="2023-08-28T12:53:49.596" v="5732" actId="20577"/>
          <ac:spMkLst>
            <pc:docMk/>
            <pc:sldMk cId="810883180" sldId="300"/>
            <ac:spMk id="8" creationId="{5C551191-455C-4F58-B910-A010C7D85AFA}"/>
          </ac:spMkLst>
        </pc:spChg>
      </pc:sldChg>
      <pc:sldChg chg="modSp add mod">
        <pc:chgData name="Yi Liu" userId="eb9fa73d484f74de" providerId="LiveId" clId="{F27AE141-ABE9-402A-A912-98C2543DEC7A}" dt="2023-08-28T12:57:49.272" v="5765" actId="20577"/>
        <pc:sldMkLst>
          <pc:docMk/>
          <pc:sldMk cId="3049073128" sldId="301"/>
        </pc:sldMkLst>
        <pc:spChg chg="mod">
          <ac:chgData name="Yi Liu" userId="eb9fa73d484f74de" providerId="LiveId" clId="{F27AE141-ABE9-402A-A912-98C2543DEC7A}" dt="2023-08-28T12:57:49.272" v="5765" actId="20577"/>
          <ac:spMkLst>
            <pc:docMk/>
            <pc:sldMk cId="3049073128" sldId="301"/>
            <ac:spMk id="8" creationId="{5C551191-455C-4F58-B910-A010C7D85AFA}"/>
          </ac:spMkLst>
        </pc:spChg>
      </pc:sldChg>
      <pc:sldChg chg="modSp add mod">
        <pc:chgData name="Yi Liu" userId="eb9fa73d484f74de" providerId="LiveId" clId="{F27AE141-ABE9-402A-A912-98C2543DEC7A}" dt="2023-08-28T12:58:32.569" v="5769" actId="20577"/>
        <pc:sldMkLst>
          <pc:docMk/>
          <pc:sldMk cId="3892689978" sldId="302"/>
        </pc:sldMkLst>
        <pc:spChg chg="mod">
          <ac:chgData name="Yi Liu" userId="eb9fa73d484f74de" providerId="LiveId" clId="{F27AE141-ABE9-402A-A912-98C2543DEC7A}" dt="2023-08-28T12:58:32.569" v="5769" actId="20577"/>
          <ac:spMkLst>
            <pc:docMk/>
            <pc:sldMk cId="3892689978" sldId="302"/>
            <ac:spMk id="8" creationId="{5C551191-455C-4F58-B910-A010C7D85AFA}"/>
          </ac:spMkLst>
        </pc:spChg>
      </pc:sldChg>
      <pc:sldChg chg="modSp add mod">
        <pc:chgData name="Yi Liu" userId="eb9fa73d484f74de" providerId="LiveId" clId="{F27AE141-ABE9-402A-A912-98C2543DEC7A}" dt="2023-08-28T12:59:18.648" v="5773" actId="20577"/>
        <pc:sldMkLst>
          <pc:docMk/>
          <pc:sldMk cId="664171621" sldId="303"/>
        </pc:sldMkLst>
        <pc:spChg chg="mod">
          <ac:chgData name="Yi Liu" userId="eb9fa73d484f74de" providerId="LiveId" clId="{F27AE141-ABE9-402A-A912-98C2543DEC7A}" dt="2023-08-28T12:59:18.648" v="5773" actId="20577"/>
          <ac:spMkLst>
            <pc:docMk/>
            <pc:sldMk cId="664171621" sldId="303"/>
            <ac:spMk id="8" creationId="{5C551191-455C-4F58-B910-A010C7D85AFA}"/>
          </ac:spMkLst>
        </pc:spChg>
      </pc:sldChg>
      <pc:sldChg chg="addSp delSp modSp add mod">
        <pc:chgData name="Yi Liu" userId="eb9fa73d484f74de" providerId="LiveId" clId="{F27AE141-ABE9-402A-A912-98C2543DEC7A}" dt="2023-08-28T13:47:33.041" v="6735" actId="113"/>
        <pc:sldMkLst>
          <pc:docMk/>
          <pc:sldMk cId="2240953679" sldId="304"/>
        </pc:sldMkLst>
        <pc:spChg chg="mod">
          <ac:chgData name="Yi Liu" userId="eb9fa73d484f74de" providerId="LiveId" clId="{F27AE141-ABE9-402A-A912-98C2543DEC7A}" dt="2023-08-28T13:47:33.041" v="6735" actId="113"/>
          <ac:spMkLst>
            <pc:docMk/>
            <pc:sldMk cId="2240953679" sldId="304"/>
            <ac:spMk id="3" creationId="{7839FA50-0A50-4296-AA37-6BC333532A82}"/>
          </ac:spMkLst>
        </pc:spChg>
        <pc:picChg chg="add del mod">
          <ac:chgData name="Yi Liu" userId="eb9fa73d484f74de" providerId="LiveId" clId="{F27AE141-ABE9-402A-A912-98C2543DEC7A}" dt="2023-08-28T13:12:30.173" v="6505" actId="21"/>
          <ac:picMkLst>
            <pc:docMk/>
            <pc:sldMk cId="2240953679" sldId="304"/>
            <ac:picMk id="5" creationId="{FF30BFAD-44C0-4662-B560-AFCB380D4E9B}"/>
          </ac:picMkLst>
        </pc:picChg>
      </pc:sldChg>
      <pc:sldChg chg="addSp delSp modSp new mod modAnim">
        <pc:chgData name="Yi Liu" userId="eb9fa73d484f74de" providerId="LiveId" clId="{F27AE141-ABE9-402A-A912-98C2543DEC7A}" dt="2023-08-29T03:17:14.970" v="6926" actId="1076"/>
        <pc:sldMkLst>
          <pc:docMk/>
          <pc:sldMk cId="380213936" sldId="305"/>
        </pc:sldMkLst>
        <pc:spChg chg="mod">
          <ac:chgData name="Yi Liu" userId="eb9fa73d484f74de" providerId="LiveId" clId="{F27AE141-ABE9-402A-A912-98C2543DEC7A}" dt="2023-08-28T13:12:17.828" v="6502" actId="20577"/>
          <ac:spMkLst>
            <pc:docMk/>
            <pc:sldMk cId="380213936" sldId="305"/>
            <ac:spMk id="2" creationId="{91058B4F-7F7C-4B29-B9FC-F7845DBF6543}"/>
          </ac:spMkLst>
        </pc:spChg>
        <pc:spChg chg="mod">
          <ac:chgData name="Yi Liu" userId="eb9fa73d484f74de" providerId="LiveId" clId="{F27AE141-ABE9-402A-A912-98C2543DEC7A}" dt="2023-08-29T03:17:10.645" v="6925" actId="20577"/>
          <ac:spMkLst>
            <pc:docMk/>
            <pc:sldMk cId="380213936" sldId="305"/>
            <ac:spMk id="3" creationId="{97B17FF7-D777-47EE-9378-7755D31C2393}"/>
          </ac:spMkLst>
        </pc:spChg>
        <pc:spChg chg="add del mod">
          <ac:chgData name="Yi Liu" userId="eb9fa73d484f74de" providerId="LiveId" clId="{F27AE141-ABE9-402A-A912-98C2543DEC7A}" dt="2023-08-28T13:15:49.889" v="6534" actId="478"/>
          <ac:spMkLst>
            <pc:docMk/>
            <pc:sldMk cId="380213936" sldId="305"/>
            <ac:spMk id="7" creationId="{9BBBB843-027F-4061-A817-58757FF2B310}"/>
          </ac:spMkLst>
        </pc:spChg>
        <pc:spChg chg="add mod">
          <ac:chgData name="Yi Liu" userId="eb9fa73d484f74de" providerId="LiveId" clId="{F27AE141-ABE9-402A-A912-98C2543DEC7A}" dt="2023-08-28T13:13:47.409" v="6528" actId="164"/>
          <ac:spMkLst>
            <pc:docMk/>
            <pc:sldMk cId="380213936" sldId="305"/>
            <ac:spMk id="8" creationId="{82619AC0-A992-438A-8F69-051AE1605E64}"/>
          </ac:spMkLst>
        </pc:spChg>
        <pc:spChg chg="add mod">
          <ac:chgData name="Yi Liu" userId="eb9fa73d484f74de" providerId="LiveId" clId="{F27AE141-ABE9-402A-A912-98C2543DEC7A}" dt="2023-08-28T14:02:05.286" v="6818" actId="164"/>
          <ac:spMkLst>
            <pc:docMk/>
            <pc:sldMk cId="380213936" sldId="305"/>
            <ac:spMk id="10" creationId="{6BAC707E-EE48-4169-B40C-F3DAF54B679A}"/>
          </ac:spMkLst>
        </pc:spChg>
        <pc:grpChg chg="add mod">
          <ac:chgData name="Yi Liu" userId="eb9fa73d484f74de" providerId="LiveId" clId="{F27AE141-ABE9-402A-A912-98C2543DEC7A}" dt="2023-08-28T14:02:05.286" v="6818" actId="164"/>
          <ac:grpSpMkLst>
            <pc:docMk/>
            <pc:sldMk cId="380213936" sldId="305"/>
            <ac:grpSpMk id="9" creationId="{972793C9-6229-403C-99C5-BE179717751D}"/>
          </ac:grpSpMkLst>
        </pc:grpChg>
        <pc:grpChg chg="add mod">
          <ac:chgData name="Yi Liu" userId="eb9fa73d484f74de" providerId="LiveId" clId="{F27AE141-ABE9-402A-A912-98C2543DEC7A}" dt="2023-08-28T14:02:05.286" v="6818" actId="164"/>
          <ac:grpSpMkLst>
            <pc:docMk/>
            <pc:sldMk cId="380213936" sldId="305"/>
            <ac:grpSpMk id="13" creationId="{84A0AF0B-436D-4603-B757-5D9AE8322C17}"/>
          </ac:grpSpMkLst>
        </pc:grpChg>
        <pc:picChg chg="add mod">
          <ac:chgData name="Yi Liu" userId="eb9fa73d484f74de" providerId="LiveId" clId="{F27AE141-ABE9-402A-A912-98C2543DEC7A}" dt="2023-08-28T14:03:01.277" v="6825" actId="1076"/>
          <ac:picMkLst>
            <pc:docMk/>
            <pc:sldMk cId="380213936" sldId="305"/>
            <ac:picMk id="5" creationId="{A5B13A9D-7F5F-4E6E-9446-657106FC315C}"/>
          </ac:picMkLst>
        </pc:picChg>
        <pc:picChg chg="add mod">
          <ac:chgData name="Yi Liu" userId="eb9fa73d484f74de" providerId="LiveId" clId="{F27AE141-ABE9-402A-A912-98C2543DEC7A}" dt="2023-08-29T03:17:14.970" v="6926" actId="1076"/>
          <ac:picMkLst>
            <pc:docMk/>
            <pc:sldMk cId="380213936" sldId="305"/>
            <ac:picMk id="12" creationId="{EB6A803B-0B26-4642-8894-CE5C329ADFE9}"/>
          </ac:picMkLst>
        </pc:picChg>
        <pc:picChg chg="add mod">
          <ac:chgData name="Yi Liu" userId="eb9fa73d484f74de" providerId="LiveId" clId="{F27AE141-ABE9-402A-A912-98C2543DEC7A}" dt="2023-08-28T13:13:47.409" v="6528" actId="164"/>
          <ac:picMkLst>
            <pc:docMk/>
            <pc:sldMk cId="380213936" sldId="305"/>
            <ac:picMk id="4098" creationId="{5038AFA1-DAD8-410B-B005-C57A286C1FF3}"/>
          </ac:picMkLst>
        </pc:picChg>
      </pc:sldChg>
      <pc:sldChg chg="modSp add mod">
        <pc:chgData name="Yi Liu" userId="eb9fa73d484f74de" providerId="LiveId" clId="{F27AE141-ABE9-402A-A912-98C2543DEC7A}" dt="2023-08-28T13:28:59.032" v="6667" actId="20577"/>
        <pc:sldMkLst>
          <pc:docMk/>
          <pc:sldMk cId="3398207993" sldId="306"/>
        </pc:sldMkLst>
        <pc:spChg chg="mod">
          <ac:chgData name="Yi Liu" userId="eb9fa73d484f74de" providerId="LiveId" clId="{F27AE141-ABE9-402A-A912-98C2543DEC7A}" dt="2023-08-28T13:22:39.112" v="6554" actId="20577"/>
          <ac:spMkLst>
            <pc:docMk/>
            <pc:sldMk cId="3398207993" sldId="306"/>
            <ac:spMk id="2" creationId="{68665501-FEAA-491F-85F7-F40BE1EB1B70}"/>
          </ac:spMkLst>
        </pc:spChg>
        <pc:spChg chg="mod">
          <ac:chgData name="Yi Liu" userId="eb9fa73d484f74de" providerId="LiveId" clId="{F27AE141-ABE9-402A-A912-98C2543DEC7A}" dt="2023-08-28T13:22:27.362" v="6547" actId="404"/>
          <ac:spMkLst>
            <pc:docMk/>
            <pc:sldMk cId="3398207993" sldId="306"/>
            <ac:spMk id="6" creationId="{525C0759-A4B2-4B13-8A2B-7D1DB71F89F4}"/>
          </ac:spMkLst>
        </pc:spChg>
        <pc:spChg chg="mod">
          <ac:chgData name="Yi Liu" userId="eb9fa73d484f74de" providerId="LiveId" clId="{F27AE141-ABE9-402A-A912-98C2543DEC7A}" dt="2023-08-28T13:28:59.032" v="6667" actId="20577"/>
          <ac:spMkLst>
            <pc:docMk/>
            <pc:sldMk cId="3398207993" sldId="306"/>
            <ac:spMk id="8" creationId="{5C551191-455C-4F58-B910-A010C7D85AFA}"/>
          </ac:spMkLst>
        </pc:spChg>
      </pc:sldChg>
      <pc:sldChg chg="modSp add mod">
        <pc:chgData name="Yi Liu" userId="eb9fa73d484f74de" providerId="LiveId" clId="{F27AE141-ABE9-402A-A912-98C2543DEC7A}" dt="2023-08-28T13:25:28.858" v="6610"/>
        <pc:sldMkLst>
          <pc:docMk/>
          <pc:sldMk cId="1065859166" sldId="307"/>
        </pc:sldMkLst>
        <pc:spChg chg="mod">
          <ac:chgData name="Yi Liu" userId="eb9fa73d484f74de" providerId="LiveId" clId="{F27AE141-ABE9-402A-A912-98C2543DEC7A}" dt="2023-08-28T13:25:28.858" v="6610"/>
          <ac:spMkLst>
            <pc:docMk/>
            <pc:sldMk cId="1065859166" sldId="307"/>
            <ac:spMk id="7" creationId="{8C4E6FC4-1989-42D6-AB1D-BD75B7BDDFA2}"/>
          </ac:spMkLst>
        </pc:spChg>
      </pc:sldChg>
      <pc:sldChg chg="modSp add mod">
        <pc:chgData name="Yi Liu" userId="eb9fa73d484f74de" providerId="LiveId" clId="{F27AE141-ABE9-402A-A912-98C2543DEC7A}" dt="2023-08-28T13:29:14.384" v="6671" actId="20577"/>
        <pc:sldMkLst>
          <pc:docMk/>
          <pc:sldMk cId="1474791138" sldId="308"/>
        </pc:sldMkLst>
        <pc:spChg chg="mod">
          <ac:chgData name="Yi Liu" userId="eb9fa73d484f74de" providerId="LiveId" clId="{F27AE141-ABE9-402A-A912-98C2543DEC7A}" dt="2023-08-28T13:29:14.384" v="6671" actId="20577"/>
          <ac:spMkLst>
            <pc:docMk/>
            <pc:sldMk cId="1474791138" sldId="308"/>
            <ac:spMk id="8" creationId="{5C551191-455C-4F58-B910-A010C7D85AFA}"/>
          </ac:spMkLst>
        </pc:spChg>
      </pc:sldChg>
      <pc:sldChg chg="addSp delSp modSp new mod modClrScheme chgLayout">
        <pc:chgData name="Yi Liu" userId="eb9fa73d484f74de" providerId="LiveId" clId="{F27AE141-ABE9-402A-A912-98C2543DEC7A}" dt="2023-08-28T13:45:12.757" v="6721" actId="1076"/>
        <pc:sldMkLst>
          <pc:docMk/>
          <pc:sldMk cId="167366286" sldId="309"/>
        </pc:sldMkLst>
        <pc:spChg chg="del mod ord">
          <ac:chgData name="Yi Liu" userId="eb9fa73d484f74de" providerId="LiveId" clId="{F27AE141-ABE9-402A-A912-98C2543DEC7A}" dt="2023-08-28T13:32:45.788" v="6673" actId="700"/>
          <ac:spMkLst>
            <pc:docMk/>
            <pc:sldMk cId="167366286" sldId="309"/>
            <ac:spMk id="2" creationId="{68A76255-60E5-4D83-97B6-3C6288292019}"/>
          </ac:spMkLst>
        </pc:spChg>
        <pc:spChg chg="del mod ord">
          <ac:chgData name="Yi Liu" userId="eb9fa73d484f74de" providerId="LiveId" clId="{F27AE141-ABE9-402A-A912-98C2543DEC7A}" dt="2023-08-28T13:32:45.788" v="6673" actId="700"/>
          <ac:spMkLst>
            <pc:docMk/>
            <pc:sldMk cId="167366286" sldId="309"/>
            <ac:spMk id="3" creationId="{73CA0E79-771C-489B-9930-F5D877FB4481}"/>
          </ac:spMkLst>
        </pc:spChg>
        <pc:spChg chg="mod ord">
          <ac:chgData name="Yi Liu" userId="eb9fa73d484f74de" providerId="LiveId" clId="{F27AE141-ABE9-402A-A912-98C2543DEC7A}" dt="2023-08-28T13:32:45.788" v="6673" actId="700"/>
          <ac:spMkLst>
            <pc:docMk/>
            <pc:sldMk cId="167366286" sldId="309"/>
            <ac:spMk id="4" creationId="{3E102B64-604E-42AC-B91C-1458FF77E6F7}"/>
          </ac:spMkLst>
        </pc:spChg>
        <pc:spChg chg="add del mod ord">
          <ac:chgData name="Yi Liu" userId="eb9fa73d484f74de" providerId="LiveId" clId="{F27AE141-ABE9-402A-A912-98C2543DEC7A}" dt="2023-08-28T13:44:55.816" v="6717" actId="478"/>
          <ac:spMkLst>
            <pc:docMk/>
            <pc:sldMk cId="167366286" sldId="309"/>
            <ac:spMk id="5" creationId="{721E2459-C402-4734-A777-6801807B5924}"/>
          </ac:spMkLst>
        </pc:spChg>
        <pc:spChg chg="add del mod ord">
          <ac:chgData name="Yi Liu" userId="eb9fa73d484f74de" providerId="LiveId" clId="{F27AE141-ABE9-402A-A912-98C2543DEC7A}" dt="2023-08-28T13:44:49.687" v="6715" actId="478"/>
          <ac:spMkLst>
            <pc:docMk/>
            <pc:sldMk cId="167366286" sldId="309"/>
            <ac:spMk id="6" creationId="{4765473E-CD06-45BE-A59F-D04E2FB97470}"/>
          </ac:spMkLst>
        </pc:spChg>
        <pc:spChg chg="add del mod">
          <ac:chgData name="Yi Liu" userId="eb9fa73d484f74de" providerId="LiveId" clId="{F27AE141-ABE9-402A-A912-98C2543DEC7A}" dt="2023-08-28T13:44:57.343" v="6718" actId="478"/>
          <ac:spMkLst>
            <pc:docMk/>
            <pc:sldMk cId="167366286" sldId="309"/>
            <ac:spMk id="10" creationId="{A3D97C26-4DA8-4342-8C3E-5ACC56E71F7E}"/>
          </ac:spMkLst>
        </pc:spChg>
        <pc:picChg chg="add mod">
          <ac:chgData name="Yi Liu" userId="eb9fa73d484f74de" providerId="LiveId" clId="{F27AE141-ABE9-402A-A912-98C2543DEC7A}" dt="2023-08-28T13:45:12.757" v="6721" actId="1076"/>
          <ac:picMkLst>
            <pc:docMk/>
            <pc:sldMk cId="167366286" sldId="309"/>
            <ac:picMk id="8" creationId="{F0B30552-62C8-47B8-B848-6B5EE6E08BF5}"/>
          </ac:picMkLst>
        </pc:picChg>
      </pc:sldChg>
      <pc:sldMasterChg chg="modSp mod modSldLayout">
        <pc:chgData name="Yi Liu" userId="eb9fa73d484f74de" providerId="LiveId" clId="{F27AE141-ABE9-402A-A912-98C2543DEC7A}" dt="2023-08-28T13:47:01.720" v="6731" actId="11529"/>
        <pc:sldMasterMkLst>
          <pc:docMk/>
          <pc:sldMasterMk cId="2003094035" sldId="2147483648"/>
        </pc:sldMasterMkLst>
        <pc:spChg chg="mod">
          <ac:chgData name="Yi Liu" userId="eb9fa73d484f74de" providerId="LiveId" clId="{F27AE141-ABE9-402A-A912-98C2543DEC7A}" dt="2023-08-28T05:50:18.682" v="240" actId="14100"/>
          <ac:spMkLst>
            <pc:docMk/>
            <pc:sldMasterMk cId="2003094035" sldId="2147483648"/>
            <ac:spMk id="6" creationId="{00000000-0000-0000-0000-000000000000}"/>
          </ac:spMkLst>
        </pc:spChg>
        <pc:sldLayoutChg chg="modSp mod">
          <pc:chgData name="Yi Liu" userId="eb9fa73d484f74de" providerId="LiveId" clId="{F27AE141-ABE9-402A-A912-98C2543DEC7A}" dt="2023-08-28T03:04:56.699" v="161" actId="2711"/>
          <pc:sldLayoutMkLst>
            <pc:docMk/>
            <pc:sldMasterMk cId="2003094035" sldId="2147483648"/>
            <pc:sldLayoutMk cId="3051827620" sldId="2147483649"/>
          </pc:sldLayoutMkLst>
          <pc:spChg chg="mod">
            <ac:chgData name="Yi Liu" userId="eb9fa73d484f74de" providerId="LiveId" clId="{F27AE141-ABE9-402A-A912-98C2543DEC7A}" dt="2023-08-28T03:04:51.171" v="160" actId="2711"/>
            <ac:spMkLst>
              <pc:docMk/>
              <pc:sldMasterMk cId="2003094035" sldId="2147483648"/>
              <pc:sldLayoutMk cId="3051827620" sldId="2147483649"/>
              <ac:spMk id="2" creationId="{00000000-0000-0000-0000-000000000000}"/>
            </ac:spMkLst>
          </pc:spChg>
          <pc:spChg chg="mod">
            <ac:chgData name="Yi Liu" userId="eb9fa73d484f74de" providerId="LiveId" clId="{F27AE141-ABE9-402A-A912-98C2543DEC7A}" dt="2023-08-28T03:04:45.205" v="159" actId="2711"/>
            <ac:spMkLst>
              <pc:docMk/>
              <pc:sldMasterMk cId="2003094035" sldId="2147483648"/>
              <pc:sldLayoutMk cId="3051827620" sldId="2147483649"/>
              <ac:spMk id="3" creationId="{00000000-0000-0000-0000-000000000000}"/>
            </ac:spMkLst>
          </pc:spChg>
          <pc:spChg chg="mod">
            <ac:chgData name="Yi Liu" userId="eb9fa73d484f74de" providerId="LiveId" clId="{F27AE141-ABE9-402A-A912-98C2543DEC7A}" dt="2023-08-28T03:04:56.699" v="161" actId="2711"/>
            <ac:spMkLst>
              <pc:docMk/>
              <pc:sldMasterMk cId="2003094035" sldId="2147483648"/>
              <pc:sldLayoutMk cId="3051827620" sldId="2147483649"/>
              <ac:spMk id="5" creationId="{00000000-0000-0000-0000-000000000000}"/>
            </ac:spMkLst>
          </pc:spChg>
          <pc:spChg chg="mod">
            <ac:chgData name="Yi Liu" userId="eb9fa73d484f74de" providerId="LiveId" clId="{F27AE141-ABE9-402A-A912-98C2543DEC7A}" dt="2023-08-28T02:59:36.908" v="47" actId="122"/>
            <ac:spMkLst>
              <pc:docMk/>
              <pc:sldMasterMk cId="2003094035" sldId="2147483648"/>
              <pc:sldLayoutMk cId="3051827620" sldId="2147483649"/>
              <ac:spMk id="6" creationId="{00000000-0000-0000-0000-000000000000}"/>
            </ac:spMkLst>
          </pc:spChg>
        </pc:sldLayoutChg>
        <pc:sldLayoutChg chg="addSp delSp modSp mod">
          <pc:chgData name="Yi Liu" userId="eb9fa73d484f74de" providerId="LiveId" clId="{F27AE141-ABE9-402A-A912-98C2543DEC7A}" dt="2023-08-28T13:47:01.720" v="6731" actId="11529"/>
          <pc:sldLayoutMkLst>
            <pc:docMk/>
            <pc:sldMasterMk cId="2003094035" sldId="2147483648"/>
            <pc:sldLayoutMk cId="598653943" sldId="2147483650"/>
          </pc:sldLayoutMkLst>
          <pc:spChg chg="mod">
            <ac:chgData name="Yi Liu" userId="eb9fa73d484f74de" providerId="LiveId" clId="{F27AE141-ABE9-402A-A912-98C2543DEC7A}" dt="2023-08-28T13:45:44.870" v="6723" actId="14100"/>
            <ac:spMkLst>
              <pc:docMk/>
              <pc:sldMasterMk cId="2003094035" sldId="2147483648"/>
              <pc:sldLayoutMk cId="598653943" sldId="2147483650"/>
              <ac:spMk id="2" creationId="{00000000-0000-0000-0000-000000000000}"/>
            </ac:spMkLst>
          </pc:spChg>
          <pc:spChg chg="mod">
            <ac:chgData name="Yi Liu" userId="eb9fa73d484f74de" providerId="LiveId" clId="{F27AE141-ABE9-402A-A912-98C2543DEC7A}" dt="2023-08-28T03:09:26.784" v="175" actId="16037"/>
            <ac:spMkLst>
              <pc:docMk/>
              <pc:sldMasterMk cId="2003094035" sldId="2147483648"/>
              <pc:sldLayoutMk cId="598653943" sldId="2147483650"/>
              <ac:spMk id="3" creationId="{00000000-0000-0000-0000-000000000000}"/>
            </ac:spMkLst>
          </pc:spChg>
          <pc:spChg chg="mod">
            <ac:chgData name="Yi Liu" userId="eb9fa73d484f74de" providerId="LiveId" clId="{F27AE141-ABE9-402A-A912-98C2543DEC7A}" dt="2023-08-28T06:15:10.848" v="654" actId="1076"/>
            <ac:spMkLst>
              <pc:docMk/>
              <pc:sldMasterMk cId="2003094035" sldId="2147483648"/>
              <pc:sldLayoutMk cId="598653943" sldId="2147483650"/>
              <ac:spMk id="5" creationId="{00000000-0000-0000-0000-000000000000}"/>
            </ac:spMkLst>
          </pc:spChg>
          <pc:spChg chg="mod">
            <ac:chgData name="Yi Liu" userId="eb9fa73d484f74de" providerId="LiveId" clId="{F27AE141-ABE9-402A-A912-98C2543DEC7A}" dt="2023-08-28T06:15:37.338" v="656" actId="122"/>
            <ac:spMkLst>
              <pc:docMk/>
              <pc:sldMasterMk cId="2003094035" sldId="2147483648"/>
              <pc:sldLayoutMk cId="598653943" sldId="2147483650"/>
              <ac:spMk id="6" creationId="{00000000-0000-0000-0000-000000000000}"/>
            </ac:spMkLst>
          </pc:spChg>
          <pc:spChg chg="add del mod ord">
            <ac:chgData name="Yi Liu" userId="eb9fa73d484f74de" providerId="LiveId" clId="{F27AE141-ABE9-402A-A912-98C2543DEC7A}" dt="2023-08-28T13:47:01.720" v="6731" actId="11529"/>
            <ac:spMkLst>
              <pc:docMk/>
              <pc:sldMasterMk cId="2003094035" sldId="2147483648"/>
              <pc:sldLayoutMk cId="598653943" sldId="2147483650"/>
              <ac:spMk id="7" creationId="{5B6F6F36-7EC7-4509-90BE-A4A122A53C72}"/>
            </ac:spMkLst>
          </pc:spChg>
        </pc:sldLayoutChg>
        <pc:sldLayoutChg chg="modSp">
          <pc:chgData name="Yi Liu" userId="eb9fa73d484f74de" providerId="LiveId" clId="{F27AE141-ABE9-402A-A912-98C2543DEC7A}" dt="2023-08-28T03:05:19.685" v="165" actId="2711"/>
          <pc:sldLayoutMkLst>
            <pc:docMk/>
            <pc:sldMasterMk cId="2003094035" sldId="2147483648"/>
            <pc:sldLayoutMk cId="1612184157" sldId="2147483651"/>
          </pc:sldLayoutMkLst>
          <pc:spChg chg="mod">
            <ac:chgData name="Yi Liu" userId="eb9fa73d484f74de" providerId="LiveId" clId="{F27AE141-ABE9-402A-A912-98C2543DEC7A}" dt="2023-08-28T03:05:15.962" v="164" actId="2711"/>
            <ac:spMkLst>
              <pc:docMk/>
              <pc:sldMasterMk cId="2003094035" sldId="2147483648"/>
              <pc:sldLayoutMk cId="1612184157" sldId="2147483651"/>
              <ac:spMk id="2" creationId="{00000000-0000-0000-0000-000000000000}"/>
            </ac:spMkLst>
          </pc:spChg>
          <pc:spChg chg="mod">
            <ac:chgData name="Yi Liu" userId="eb9fa73d484f74de" providerId="LiveId" clId="{F27AE141-ABE9-402A-A912-98C2543DEC7A}" dt="2023-08-28T03:05:19.685" v="165" actId="2711"/>
            <ac:spMkLst>
              <pc:docMk/>
              <pc:sldMasterMk cId="2003094035" sldId="2147483648"/>
              <pc:sldLayoutMk cId="1612184157" sldId="2147483651"/>
              <ac:spMk id="3" creationId="{00000000-0000-0000-0000-000000000000}"/>
            </ac:spMkLst>
          </pc:spChg>
        </pc:sldLayoutChg>
        <pc:sldLayoutChg chg="modSp">
          <pc:chgData name="Yi Liu" userId="eb9fa73d484f74de" providerId="LiveId" clId="{F27AE141-ABE9-402A-A912-98C2543DEC7A}" dt="2023-08-28T03:05:35.052" v="168" actId="2711"/>
          <pc:sldLayoutMkLst>
            <pc:docMk/>
            <pc:sldMasterMk cId="2003094035" sldId="2147483648"/>
            <pc:sldLayoutMk cId="2905825717" sldId="2147483652"/>
          </pc:sldLayoutMkLst>
          <pc:spChg chg="mod">
            <ac:chgData name="Yi Liu" userId="eb9fa73d484f74de" providerId="LiveId" clId="{F27AE141-ABE9-402A-A912-98C2543DEC7A}" dt="2023-08-28T03:05:28.895" v="166" actId="2711"/>
            <ac:spMkLst>
              <pc:docMk/>
              <pc:sldMasterMk cId="2003094035" sldId="2147483648"/>
              <pc:sldLayoutMk cId="2905825717" sldId="2147483652"/>
              <ac:spMk id="2" creationId="{00000000-0000-0000-0000-000000000000}"/>
            </ac:spMkLst>
          </pc:spChg>
          <pc:spChg chg="mod">
            <ac:chgData name="Yi Liu" userId="eb9fa73d484f74de" providerId="LiveId" clId="{F27AE141-ABE9-402A-A912-98C2543DEC7A}" dt="2023-08-28T03:05:31.901" v="167" actId="2711"/>
            <ac:spMkLst>
              <pc:docMk/>
              <pc:sldMasterMk cId="2003094035" sldId="2147483648"/>
              <pc:sldLayoutMk cId="2905825717" sldId="2147483652"/>
              <ac:spMk id="3" creationId="{00000000-0000-0000-0000-000000000000}"/>
            </ac:spMkLst>
          </pc:spChg>
          <pc:spChg chg="mod">
            <ac:chgData name="Yi Liu" userId="eb9fa73d484f74de" providerId="LiveId" clId="{F27AE141-ABE9-402A-A912-98C2543DEC7A}" dt="2023-08-28T03:05:35.052" v="168" actId="2711"/>
            <ac:spMkLst>
              <pc:docMk/>
              <pc:sldMasterMk cId="2003094035" sldId="2147483648"/>
              <pc:sldLayoutMk cId="2905825717" sldId="2147483652"/>
              <ac:spMk id="4" creationId="{00000000-0000-0000-0000-000000000000}"/>
            </ac:spMkLst>
          </pc:spChg>
        </pc:sldLayoutChg>
        <pc:sldLayoutChg chg="modSp">
          <pc:chgData name="Yi Liu" userId="eb9fa73d484f74de" providerId="LiveId" clId="{F27AE141-ABE9-402A-A912-98C2543DEC7A}" dt="2023-08-28T03:05:56.361" v="173" actId="2711"/>
          <pc:sldLayoutMkLst>
            <pc:docMk/>
            <pc:sldMasterMk cId="2003094035" sldId="2147483648"/>
            <pc:sldLayoutMk cId="168117047" sldId="2147483653"/>
          </pc:sldLayoutMkLst>
          <pc:spChg chg="mod">
            <ac:chgData name="Yi Liu" userId="eb9fa73d484f74de" providerId="LiveId" clId="{F27AE141-ABE9-402A-A912-98C2543DEC7A}" dt="2023-08-28T03:05:41.053" v="169" actId="2711"/>
            <ac:spMkLst>
              <pc:docMk/>
              <pc:sldMasterMk cId="2003094035" sldId="2147483648"/>
              <pc:sldLayoutMk cId="168117047" sldId="2147483653"/>
              <ac:spMk id="2" creationId="{00000000-0000-0000-0000-000000000000}"/>
            </ac:spMkLst>
          </pc:spChg>
          <pc:spChg chg="mod">
            <ac:chgData name="Yi Liu" userId="eb9fa73d484f74de" providerId="LiveId" clId="{F27AE141-ABE9-402A-A912-98C2543DEC7A}" dt="2023-08-28T03:05:45.479" v="170" actId="2711"/>
            <ac:spMkLst>
              <pc:docMk/>
              <pc:sldMasterMk cId="2003094035" sldId="2147483648"/>
              <pc:sldLayoutMk cId="168117047" sldId="2147483653"/>
              <ac:spMk id="3" creationId="{00000000-0000-0000-0000-000000000000}"/>
            </ac:spMkLst>
          </pc:spChg>
          <pc:spChg chg="mod">
            <ac:chgData name="Yi Liu" userId="eb9fa73d484f74de" providerId="LiveId" clId="{F27AE141-ABE9-402A-A912-98C2543DEC7A}" dt="2023-08-28T03:05:52.472" v="172" actId="2711"/>
            <ac:spMkLst>
              <pc:docMk/>
              <pc:sldMasterMk cId="2003094035" sldId="2147483648"/>
              <pc:sldLayoutMk cId="168117047" sldId="2147483653"/>
              <ac:spMk id="4" creationId="{00000000-0000-0000-0000-000000000000}"/>
            </ac:spMkLst>
          </pc:spChg>
          <pc:spChg chg="mod">
            <ac:chgData name="Yi Liu" userId="eb9fa73d484f74de" providerId="LiveId" clId="{F27AE141-ABE9-402A-A912-98C2543DEC7A}" dt="2023-08-28T03:05:49.230" v="171" actId="2711"/>
            <ac:spMkLst>
              <pc:docMk/>
              <pc:sldMasterMk cId="2003094035" sldId="2147483648"/>
              <pc:sldLayoutMk cId="168117047" sldId="2147483653"/>
              <ac:spMk id="5" creationId="{00000000-0000-0000-0000-000000000000}"/>
            </ac:spMkLst>
          </pc:spChg>
          <pc:spChg chg="mod">
            <ac:chgData name="Yi Liu" userId="eb9fa73d484f74de" providerId="LiveId" clId="{F27AE141-ABE9-402A-A912-98C2543DEC7A}" dt="2023-08-28T03:05:56.361" v="173" actId="2711"/>
            <ac:spMkLst>
              <pc:docMk/>
              <pc:sldMasterMk cId="2003094035" sldId="2147483648"/>
              <pc:sldLayoutMk cId="168117047" sldId="2147483653"/>
              <ac:spMk id="6" creationId="{00000000-0000-0000-0000-000000000000}"/>
            </ac:spMkLst>
          </pc:spChg>
        </pc:sldLayoutChg>
        <pc:sldLayoutChg chg="modSp">
          <pc:chgData name="Yi Liu" userId="eb9fa73d484f74de" providerId="LiveId" clId="{F27AE141-ABE9-402A-A912-98C2543DEC7A}" dt="2023-08-28T03:06:00.915" v="174" actId="2711"/>
          <pc:sldLayoutMkLst>
            <pc:docMk/>
            <pc:sldMasterMk cId="2003094035" sldId="2147483648"/>
            <pc:sldLayoutMk cId="2764406021" sldId="2147483654"/>
          </pc:sldLayoutMkLst>
          <pc:spChg chg="mod">
            <ac:chgData name="Yi Liu" userId="eb9fa73d484f74de" providerId="LiveId" clId="{F27AE141-ABE9-402A-A912-98C2543DEC7A}" dt="2023-08-28T03:06:00.915" v="174" actId="2711"/>
            <ac:spMkLst>
              <pc:docMk/>
              <pc:sldMasterMk cId="2003094035" sldId="2147483648"/>
              <pc:sldLayoutMk cId="2764406021" sldId="2147483654"/>
              <ac:spMk id="2" creationId="{00000000-0000-0000-0000-000000000000}"/>
            </ac:spMkLst>
          </pc:spChg>
        </pc:sldLayoutChg>
      </pc:sldMasterChg>
    </pc:docChg>
  </pc:docChgLst>
  <pc:docChgLst>
    <pc:chgData name="Yi Liu" userId="eb9fa73d484f74de" providerId="LiveId" clId="{32182704-5963-4851-B387-E9CA33AD068C}"/>
    <pc:docChg chg="undo custSel addSld delSld modSld sldOrd addSection delSection modSection">
      <pc:chgData name="Yi Liu" userId="eb9fa73d484f74de" providerId="LiveId" clId="{32182704-5963-4851-B387-E9CA33AD068C}" dt="2023-09-05T11:27:51.216" v="2864" actId="20577"/>
      <pc:docMkLst>
        <pc:docMk/>
      </pc:docMkLst>
      <pc:sldChg chg="modSp mod">
        <pc:chgData name="Yi Liu" userId="eb9fa73d484f74de" providerId="LiveId" clId="{32182704-5963-4851-B387-E9CA33AD068C}" dt="2023-09-03T02:37:55.535" v="4" actId="20577"/>
        <pc:sldMkLst>
          <pc:docMk/>
          <pc:sldMk cId="1562787813" sldId="256"/>
        </pc:sldMkLst>
        <pc:spChg chg="mod">
          <ac:chgData name="Yi Liu" userId="eb9fa73d484f74de" providerId="LiveId" clId="{32182704-5963-4851-B387-E9CA33AD068C}" dt="2023-09-03T02:37:55.535" v="4" actId="20577"/>
          <ac:spMkLst>
            <pc:docMk/>
            <pc:sldMk cId="1562787813" sldId="256"/>
            <ac:spMk id="2" creationId="{9D4030C4-171F-4A0B-9892-882F14A6A2D4}"/>
          </ac:spMkLst>
        </pc:spChg>
      </pc:sldChg>
      <pc:sldChg chg="del">
        <pc:chgData name="Yi Liu" userId="eb9fa73d484f74de" providerId="LiveId" clId="{32182704-5963-4851-B387-E9CA33AD068C}" dt="2023-09-03T12:01:04.964" v="2205" actId="47"/>
        <pc:sldMkLst>
          <pc:docMk/>
          <pc:sldMk cId="4282229061" sldId="257"/>
        </pc:sldMkLst>
      </pc:sldChg>
      <pc:sldChg chg="del">
        <pc:chgData name="Yi Liu" userId="eb9fa73d484f74de" providerId="LiveId" clId="{32182704-5963-4851-B387-E9CA33AD068C}" dt="2023-09-03T12:01:04.964" v="2205" actId="47"/>
        <pc:sldMkLst>
          <pc:docMk/>
          <pc:sldMk cId="2125439656" sldId="258"/>
        </pc:sldMkLst>
      </pc:sldChg>
      <pc:sldChg chg="del">
        <pc:chgData name="Yi Liu" userId="eb9fa73d484f74de" providerId="LiveId" clId="{32182704-5963-4851-B387-E9CA33AD068C}" dt="2023-09-03T12:01:04.964" v="2205" actId="47"/>
        <pc:sldMkLst>
          <pc:docMk/>
          <pc:sldMk cId="683536574" sldId="259"/>
        </pc:sldMkLst>
      </pc:sldChg>
      <pc:sldChg chg="del">
        <pc:chgData name="Yi Liu" userId="eb9fa73d484f74de" providerId="LiveId" clId="{32182704-5963-4851-B387-E9CA33AD068C}" dt="2023-09-03T12:01:04.964" v="2205" actId="47"/>
        <pc:sldMkLst>
          <pc:docMk/>
          <pc:sldMk cId="307849244" sldId="260"/>
        </pc:sldMkLst>
      </pc:sldChg>
      <pc:sldChg chg="add del">
        <pc:chgData name="Yi Liu" userId="eb9fa73d484f74de" providerId="LiveId" clId="{32182704-5963-4851-B387-E9CA33AD068C}" dt="2023-09-04T11:03:36.271" v="2737"/>
        <pc:sldMkLst>
          <pc:docMk/>
          <pc:sldMk cId="4193137531" sldId="261"/>
        </pc:sldMkLst>
      </pc:sldChg>
      <pc:sldChg chg="del">
        <pc:chgData name="Yi Liu" userId="eb9fa73d484f74de" providerId="LiveId" clId="{32182704-5963-4851-B387-E9CA33AD068C}" dt="2023-09-03T12:01:04.964" v="2205" actId="47"/>
        <pc:sldMkLst>
          <pc:docMk/>
          <pc:sldMk cId="4200502764" sldId="262"/>
        </pc:sldMkLst>
      </pc:sldChg>
      <pc:sldChg chg="del">
        <pc:chgData name="Yi Liu" userId="eb9fa73d484f74de" providerId="LiveId" clId="{32182704-5963-4851-B387-E9CA33AD068C}" dt="2023-09-03T12:01:04.964" v="2205" actId="47"/>
        <pc:sldMkLst>
          <pc:docMk/>
          <pc:sldMk cId="3336415600" sldId="263"/>
        </pc:sldMkLst>
      </pc:sldChg>
      <pc:sldChg chg="del">
        <pc:chgData name="Yi Liu" userId="eb9fa73d484f74de" providerId="LiveId" clId="{32182704-5963-4851-B387-E9CA33AD068C}" dt="2023-09-03T12:01:04.964" v="2205" actId="47"/>
        <pc:sldMkLst>
          <pc:docMk/>
          <pc:sldMk cId="1754817333" sldId="264"/>
        </pc:sldMkLst>
      </pc:sldChg>
      <pc:sldChg chg="del">
        <pc:chgData name="Yi Liu" userId="eb9fa73d484f74de" providerId="LiveId" clId="{32182704-5963-4851-B387-E9CA33AD068C}" dt="2023-09-03T12:01:04.964" v="2205" actId="47"/>
        <pc:sldMkLst>
          <pc:docMk/>
          <pc:sldMk cId="2142059802" sldId="265"/>
        </pc:sldMkLst>
      </pc:sldChg>
      <pc:sldChg chg="del">
        <pc:chgData name="Yi Liu" userId="eb9fa73d484f74de" providerId="LiveId" clId="{32182704-5963-4851-B387-E9CA33AD068C}" dt="2023-09-03T12:01:04.964" v="2205" actId="47"/>
        <pc:sldMkLst>
          <pc:docMk/>
          <pc:sldMk cId="2883981403" sldId="266"/>
        </pc:sldMkLst>
      </pc:sldChg>
      <pc:sldChg chg="del">
        <pc:chgData name="Yi Liu" userId="eb9fa73d484f74de" providerId="LiveId" clId="{32182704-5963-4851-B387-E9CA33AD068C}" dt="2023-09-03T12:01:04.964" v="2205" actId="47"/>
        <pc:sldMkLst>
          <pc:docMk/>
          <pc:sldMk cId="2962142036" sldId="267"/>
        </pc:sldMkLst>
      </pc:sldChg>
      <pc:sldChg chg="del">
        <pc:chgData name="Yi Liu" userId="eb9fa73d484f74de" providerId="LiveId" clId="{32182704-5963-4851-B387-E9CA33AD068C}" dt="2023-09-03T12:01:04.964" v="2205" actId="47"/>
        <pc:sldMkLst>
          <pc:docMk/>
          <pc:sldMk cId="1544668629" sldId="268"/>
        </pc:sldMkLst>
      </pc:sldChg>
      <pc:sldChg chg="del">
        <pc:chgData name="Yi Liu" userId="eb9fa73d484f74de" providerId="LiveId" clId="{32182704-5963-4851-B387-E9CA33AD068C}" dt="2023-09-03T12:01:04.964" v="2205" actId="47"/>
        <pc:sldMkLst>
          <pc:docMk/>
          <pc:sldMk cId="2229268927" sldId="269"/>
        </pc:sldMkLst>
      </pc:sldChg>
      <pc:sldChg chg="del">
        <pc:chgData name="Yi Liu" userId="eb9fa73d484f74de" providerId="LiveId" clId="{32182704-5963-4851-B387-E9CA33AD068C}" dt="2023-09-03T12:01:04.964" v="2205" actId="47"/>
        <pc:sldMkLst>
          <pc:docMk/>
          <pc:sldMk cId="1110345516" sldId="270"/>
        </pc:sldMkLst>
      </pc:sldChg>
      <pc:sldChg chg="del">
        <pc:chgData name="Yi Liu" userId="eb9fa73d484f74de" providerId="LiveId" clId="{32182704-5963-4851-B387-E9CA33AD068C}" dt="2023-09-03T12:01:04.964" v="2205" actId="47"/>
        <pc:sldMkLst>
          <pc:docMk/>
          <pc:sldMk cId="3307441842" sldId="271"/>
        </pc:sldMkLst>
      </pc:sldChg>
      <pc:sldChg chg="del">
        <pc:chgData name="Yi Liu" userId="eb9fa73d484f74de" providerId="LiveId" clId="{32182704-5963-4851-B387-E9CA33AD068C}" dt="2023-09-03T12:01:04.964" v="2205" actId="47"/>
        <pc:sldMkLst>
          <pc:docMk/>
          <pc:sldMk cId="37847576" sldId="272"/>
        </pc:sldMkLst>
      </pc:sldChg>
      <pc:sldChg chg="del">
        <pc:chgData name="Yi Liu" userId="eb9fa73d484f74de" providerId="LiveId" clId="{32182704-5963-4851-B387-E9CA33AD068C}" dt="2023-09-03T12:01:04.964" v="2205" actId="47"/>
        <pc:sldMkLst>
          <pc:docMk/>
          <pc:sldMk cId="2058070689" sldId="273"/>
        </pc:sldMkLst>
      </pc:sldChg>
      <pc:sldChg chg="del">
        <pc:chgData name="Yi Liu" userId="eb9fa73d484f74de" providerId="LiveId" clId="{32182704-5963-4851-B387-E9CA33AD068C}" dt="2023-09-03T12:01:04.964" v="2205" actId="47"/>
        <pc:sldMkLst>
          <pc:docMk/>
          <pc:sldMk cId="2115812839" sldId="274"/>
        </pc:sldMkLst>
      </pc:sldChg>
      <pc:sldChg chg="del">
        <pc:chgData name="Yi Liu" userId="eb9fa73d484f74de" providerId="LiveId" clId="{32182704-5963-4851-B387-E9CA33AD068C}" dt="2023-09-03T12:01:04.964" v="2205" actId="47"/>
        <pc:sldMkLst>
          <pc:docMk/>
          <pc:sldMk cId="3611959260" sldId="275"/>
        </pc:sldMkLst>
      </pc:sldChg>
      <pc:sldChg chg="del">
        <pc:chgData name="Yi Liu" userId="eb9fa73d484f74de" providerId="LiveId" clId="{32182704-5963-4851-B387-E9CA33AD068C}" dt="2023-09-03T12:01:04.964" v="2205" actId="47"/>
        <pc:sldMkLst>
          <pc:docMk/>
          <pc:sldMk cId="787498031" sldId="276"/>
        </pc:sldMkLst>
      </pc:sldChg>
      <pc:sldChg chg="del">
        <pc:chgData name="Yi Liu" userId="eb9fa73d484f74de" providerId="LiveId" clId="{32182704-5963-4851-B387-E9CA33AD068C}" dt="2023-09-03T12:01:04.964" v="2205" actId="47"/>
        <pc:sldMkLst>
          <pc:docMk/>
          <pc:sldMk cId="3597883867" sldId="277"/>
        </pc:sldMkLst>
      </pc:sldChg>
      <pc:sldChg chg="del">
        <pc:chgData name="Yi Liu" userId="eb9fa73d484f74de" providerId="LiveId" clId="{32182704-5963-4851-B387-E9CA33AD068C}" dt="2023-09-03T12:01:04.964" v="2205" actId="47"/>
        <pc:sldMkLst>
          <pc:docMk/>
          <pc:sldMk cId="1253031860" sldId="278"/>
        </pc:sldMkLst>
      </pc:sldChg>
      <pc:sldChg chg="del">
        <pc:chgData name="Yi Liu" userId="eb9fa73d484f74de" providerId="LiveId" clId="{32182704-5963-4851-B387-E9CA33AD068C}" dt="2023-09-03T12:01:04.964" v="2205" actId="47"/>
        <pc:sldMkLst>
          <pc:docMk/>
          <pc:sldMk cId="1954487414" sldId="279"/>
        </pc:sldMkLst>
      </pc:sldChg>
      <pc:sldChg chg="del">
        <pc:chgData name="Yi Liu" userId="eb9fa73d484f74de" providerId="LiveId" clId="{32182704-5963-4851-B387-E9CA33AD068C}" dt="2023-09-03T12:01:04.964" v="2205" actId="47"/>
        <pc:sldMkLst>
          <pc:docMk/>
          <pc:sldMk cId="2825285398" sldId="280"/>
        </pc:sldMkLst>
      </pc:sldChg>
      <pc:sldChg chg="del">
        <pc:chgData name="Yi Liu" userId="eb9fa73d484f74de" providerId="LiveId" clId="{32182704-5963-4851-B387-E9CA33AD068C}" dt="2023-09-03T12:01:04.964" v="2205" actId="47"/>
        <pc:sldMkLst>
          <pc:docMk/>
          <pc:sldMk cId="537943851" sldId="281"/>
        </pc:sldMkLst>
      </pc:sldChg>
      <pc:sldChg chg="del">
        <pc:chgData name="Yi Liu" userId="eb9fa73d484f74de" providerId="LiveId" clId="{32182704-5963-4851-B387-E9CA33AD068C}" dt="2023-09-03T12:01:04.964" v="2205" actId="47"/>
        <pc:sldMkLst>
          <pc:docMk/>
          <pc:sldMk cId="3258880510" sldId="282"/>
        </pc:sldMkLst>
      </pc:sldChg>
      <pc:sldChg chg="del">
        <pc:chgData name="Yi Liu" userId="eb9fa73d484f74de" providerId="LiveId" clId="{32182704-5963-4851-B387-E9CA33AD068C}" dt="2023-09-03T12:01:04.964" v="2205" actId="47"/>
        <pc:sldMkLst>
          <pc:docMk/>
          <pc:sldMk cId="608617279" sldId="283"/>
        </pc:sldMkLst>
      </pc:sldChg>
      <pc:sldChg chg="del">
        <pc:chgData name="Yi Liu" userId="eb9fa73d484f74de" providerId="LiveId" clId="{32182704-5963-4851-B387-E9CA33AD068C}" dt="2023-09-03T12:01:04.964" v="2205" actId="47"/>
        <pc:sldMkLst>
          <pc:docMk/>
          <pc:sldMk cId="3786540541" sldId="284"/>
        </pc:sldMkLst>
      </pc:sldChg>
      <pc:sldChg chg="del">
        <pc:chgData name="Yi Liu" userId="eb9fa73d484f74de" providerId="LiveId" clId="{32182704-5963-4851-B387-E9CA33AD068C}" dt="2023-09-03T12:01:04.964" v="2205" actId="47"/>
        <pc:sldMkLst>
          <pc:docMk/>
          <pc:sldMk cId="3400260483" sldId="285"/>
        </pc:sldMkLst>
      </pc:sldChg>
      <pc:sldChg chg="del">
        <pc:chgData name="Yi Liu" userId="eb9fa73d484f74de" providerId="LiveId" clId="{32182704-5963-4851-B387-E9CA33AD068C}" dt="2023-09-03T12:01:04.964" v="2205" actId="47"/>
        <pc:sldMkLst>
          <pc:docMk/>
          <pc:sldMk cId="1103801164" sldId="286"/>
        </pc:sldMkLst>
      </pc:sldChg>
      <pc:sldChg chg="del">
        <pc:chgData name="Yi Liu" userId="eb9fa73d484f74de" providerId="LiveId" clId="{32182704-5963-4851-B387-E9CA33AD068C}" dt="2023-09-03T12:01:04.964" v="2205" actId="47"/>
        <pc:sldMkLst>
          <pc:docMk/>
          <pc:sldMk cId="4288409196" sldId="287"/>
        </pc:sldMkLst>
      </pc:sldChg>
      <pc:sldChg chg="del">
        <pc:chgData name="Yi Liu" userId="eb9fa73d484f74de" providerId="LiveId" clId="{32182704-5963-4851-B387-E9CA33AD068C}" dt="2023-09-03T12:01:04.964" v="2205" actId="47"/>
        <pc:sldMkLst>
          <pc:docMk/>
          <pc:sldMk cId="1520775680" sldId="288"/>
        </pc:sldMkLst>
      </pc:sldChg>
      <pc:sldChg chg="del">
        <pc:chgData name="Yi Liu" userId="eb9fa73d484f74de" providerId="LiveId" clId="{32182704-5963-4851-B387-E9CA33AD068C}" dt="2023-09-03T12:01:04.964" v="2205" actId="47"/>
        <pc:sldMkLst>
          <pc:docMk/>
          <pc:sldMk cId="1553280345" sldId="289"/>
        </pc:sldMkLst>
      </pc:sldChg>
      <pc:sldChg chg="del">
        <pc:chgData name="Yi Liu" userId="eb9fa73d484f74de" providerId="LiveId" clId="{32182704-5963-4851-B387-E9CA33AD068C}" dt="2023-09-03T12:01:04.964" v="2205" actId="47"/>
        <pc:sldMkLst>
          <pc:docMk/>
          <pc:sldMk cId="2510296976" sldId="290"/>
        </pc:sldMkLst>
      </pc:sldChg>
      <pc:sldChg chg="del">
        <pc:chgData name="Yi Liu" userId="eb9fa73d484f74de" providerId="LiveId" clId="{32182704-5963-4851-B387-E9CA33AD068C}" dt="2023-09-03T12:01:04.964" v="2205" actId="47"/>
        <pc:sldMkLst>
          <pc:docMk/>
          <pc:sldMk cId="1786153376" sldId="291"/>
        </pc:sldMkLst>
      </pc:sldChg>
      <pc:sldChg chg="del">
        <pc:chgData name="Yi Liu" userId="eb9fa73d484f74de" providerId="LiveId" clId="{32182704-5963-4851-B387-E9CA33AD068C}" dt="2023-09-03T12:01:04.964" v="2205" actId="47"/>
        <pc:sldMkLst>
          <pc:docMk/>
          <pc:sldMk cId="2389533724" sldId="292"/>
        </pc:sldMkLst>
      </pc:sldChg>
      <pc:sldChg chg="del">
        <pc:chgData name="Yi Liu" userId="eb9fa73d484f74de" providerId="LiveId" clId="{32182704-5963-4851-B387-E9CA33AD068C}" dt="2023-09-03T12:01:04.964" v="2205" actId="47"/>
        <pc:sldMkLst>
          <pc:docMk/>
          <pc:sldMk cId="904333619" sldId="293"/>
        </pc:sldMkLst>
      </pc:sldChg>
      <pc:sldChg chg="del">
        <pc:chgData name="Yi Liu" userId="eb9fa73d484f74de" providerId="LiveId" clId="{32182704-5963-4851-B387-E9CA33AD068C}" dt="2023-09-03T12:01:04.964" v="2205" actId="47"/>
        <pc:sldMkLst>
          <pc:docMk/>
          <pc:sldMk cId="2344024321" sldId="294"/>
        </pc:sldMkLst>
      </pc:sldChg>
      <pc:sldChg chg="del">
        <pc:chgData name="Yi Liu" userId="eb9fa73d484f74de" providerId="LiveId" clId="{32182704-5963-4851-B387-E9CA33AD068C}" dt="2023-09-03T12:01:04.964" v="2205" actId="47"/>
        <pc:sldMkLst>
          <pc:docMk/>
          <pc:sldMk cId="160034299" sldId="295"/>
        </pc:sldMkLst>
      </pc:sldChg>
      <pc:sldChg chg="del">
        <pc:chgData name="Yi Liu" userId="eb9fa73d484f74de" providerId="LiveId" clId="{32182704-5963-4851-B387-E9CA33AD068C}" dt="2023-09-03T12:01:04.964" v="2205" actId="47"/>
        <pc:sldMkLst>
          <pc:docMk/>
          <pc:sldMk cId="2240953679" sldId="304"/>
        </pc:sldMkLst>
      </pc:sldChg>
      <pc:sldChg chg="del">
        <pc:chgData name="Yi Liu" userId="eb9fa73d484f74de" providerId="LiveId" clId="{32182704-5963-4851-B387-E9CA33AD068C}" dt="2023-09-03T12:01:04.964" v="2205" actId="47"/>
        <pc:sldMkLst>
          <pc:docMk/>
          <pc:sldMk cId="380213936" sldId="305"/>
        </pc:sldMkLst>
      </pc:sldChg>
      <pc:sldChg chg="modSp new mod">
        <pc:chgData name="Yi Liu" userId="eb9fa73d484f74de" providerId="LiveId" clId="{32182704-5963-4851-B387-E9CA33AD068C}" dt="2023-09-05T11:27:51.216" v="2864" actId="20577"/>
        <pc:sldMkLst>
          <pc:docMk/>
          <pc:sldMk cId="47867012" sldId="310"/>
        </pc:sldMkLst>
        <pc:spChg chg="mod">
          <ac:chgData name="Yi Liu" userId="eb9fa73d484f74de" providerId="LiveId" clId="{32182704-5963-4851-B387-E9CA33AD068C}" dt="2023-09-03T02:38:13.485" v="11" actId="20577"/>
          <ac:spMkLst>
            <pc:docMk/>
            <pc:sldMk cId="47867012" sldId="310"/>
            <ac:spMk id="2" creationId="{9A33AD9E-8C7F-4AAC-BC28-022A1A7D6C3A}"/>
          </ac:spMkLst>
        </pc:spChg>
        <pc:spChg chg="mod">
          <ac:chgData name="Yi Liu" userId="eb9fa73d484f74de" providerId="LiveId" clId="{32182704-5963-4851-B387-E9CA33AD068C}" dt="2023-09-05T11:27:51.216" v="2864" actId="20577"/>
          <ac:spMkLst>
            <pc:docMk/>
            <pc:sldMk cId="47867012" sldId="310"/>
            <ac:spMk id="3" creationId="{2C91DB2F-1290-4C5F-B707-9878C19015B5}"/>
          </ac:spMkLst>
        </pc:spChg>
      </pc:sldChg>
      <pc:sldChg chg="addSp delSp modSp new mod modClrScheme chgLayout">
        <pc:chgData name="Yi Liu" userId="eb9fa73d484f74de" providerId="LiveId" clId="{32182704-5963-4851-B387-E9CA33AD068C}" dt="2023-09-03T06:05:06.428" v="1558"/>
        <pc:sldMkLst>
          <pc:docMk/>
          <pc:sldMk cId="2516658653" sldId="311"/>
        </pc:sldMkLst>
        <pc:spChg chg="del mod ord">
          <ac:chgData name="Yi Liu" userId="eb9fa73d484f74de" providerId="LiveId" clId="{32182704-5963-4851-B387-E9CA33AD068C}" dt="2023-09-03T02:41:15.475" v="94" actId="700"/>
          <ac:spMkLst>
            <pc:docMk/>
            <pc:sldMk cId="2516658653" sldId="311"/>
            <ac:spMk id="2" creationId="{8A8E3033-ADC0-44A9-AC18-8D35EB3B995B}"/>
          </ac:spMkLst>
        </pc:spChg>
        <pc:spChg chg="del mod ord">
          <ac:chgData name="Yi Liu" userId="eb9fa73d484f74de" providerId="LiveId" clId="{32182704-5963-4851-B387-E9CA33AD068C}" dt="2023-09-03T02:41:15.475" v="94" actId="700"/>
          <ac:spMkLst>
            <pc:docMk/>
            <pc:sldMk cId="2516658653" sldId="311"/>
            <ac:spMk id="3" creationId="{5D1BC532-0089-498F-9465-7EECEA1D7021}"/>
          </ac:spMkLst>
        </pc:spChg>
        <pc:spChg chg="mod ord">
          <ac:chgData name="Yi Liu" userId="eb9fa73d484f74de" providerId="LiveId" clId="{32182704-5963-4851-B387-E9CA33AD068C}" dt="2023-09-03T02:41:15.475" v="94" actId="700"/>
          <ac:spMkLst>
            <pc:docMk/>
            <pc:sldMk cId="2516658653" sldId="311"/>
            <ac:spMk id="4" creationId="{54209895-7064-448D-B250-9B6222323BEA}"/>
          </ac:spMkLst>
        </pc:spChg>
        <pc:spChg chg="add mod ord">
          <ac:chgData name="Yi Liu" userId="eb9fa73d484f74de" providerId="LiveId" clId="{32182704-5963-4851-B387-E9CA33AD068C}" dt="2023-09-03T06:05:05.401" v="1557" actId="20577"/>
          <ac:spMkLst>
            <pc:docMk/>
            <pc:sldMk cId="2516658653" sldId="311"/>
            <ac:spMk id="5" creationId="{23899744-2E79-4A0E-B6FD-1D423DC5FE12}"/>
          </ac:spMkLst>
        </pc:spChg>
        <pc:spChg chg="add mod ord">
          <ac:chgData name="Yi Liu" userId="eb9fa73d484f74de" providerId="LiveId" clId="{32182704-5963-4851-B387-E9CA33AD068C}" dt="2023-09-03T06:05:06.428" v="1558"/>
          <ac:spMkLst>
            <pc:docMk/>
            <pc:sldMk cId="2516658653" sldId="311"/>
            <ac:spMk id="6" creationId="{5D512012-C861-4735-9B58-938C7E92A17C}"/>
          </ac:spMkLst>
        </pc:spChg>
      </pc:sldChg>
      <pc:sldChg chg="modSp add mod modAnim">
        <pc:chgData name="Yi Liu" userId="eb9fa73d484f74de" providerId="LiveId" clId="{32182704-5963-4851-B387-E9CA33AD068C}" dt="2023-09-04T11:04:24.262" v="2738"/>
        <pc:sldMkLst>
          <pc:docMk/>
          <pc:sldMk cId="2512627072" sldId="312"/>
        </pc:sldMkLst>
        <pc:spChg chg="mod">
          <ac:chgData name="Yi Liu" userId="eb9fa73d484f74de" providerId="LiveId" clId="{32182704-5963-4851-B387-E9CA33AD068C}" dt="2023-09-03T05:18:49.799" v="622" actId="2711"/>
          <ac:spMkLst>
            <pc:docMk/>
            <pc:sldMk cId="2512627072" sldId="312"/>
            <ac:spMk id="3" creationId="{DF6467DA-28DA-4E4F-986C-8CD5CBDC70B6}"/>
          </ac:spMkLst>
        </pc:spChg>
      </pc:sldChg>
      <pc:sldChg chg="addSp delSp modSp add mod delAnim modAnim">
        <pc:chgData name="Yi Liu" userId="eb9fa73d484f74de" providerId="LiveId" clId="{32182704-5963-4851-B387-E9CA33AD068C}" dt="2023-09-04T11:04:41.268" v="2739"/>
        <pc:sldMkLst>
          <pc:docMk/>
          <pc:sldMk cId="3409319471" sldId="313"/>
        </pc:sldMkLst>
        <pc:spChg chg="del mod">
          <ac:chgData name="Yi Liu" userId="eb9fa73d484f74de" providerId="LiveId" clId="{32182704-5963-4851-B387-E9CA33AD068C}" dt="2023-09-03T02:58:04.638" v="361" actId="21"/>
          <ac:spMkLst>
            <pc:docMk/>
            <pc:sldMk cId="3409319471" sldId="313"/>
            <ac:spMk id="3" creationId="{AF4A2443-7BF8-8045-8A57-0021269164E6}"/>
          </ac:spMkLst>
        </pc:spChg>
        <pc:spChg chg="mod">
          <ac:chgData name="Yi Liu" userId="eb9fa73d484f74de" providerId="LiveId" clId="{32182704-5963-4851-B387-E9CA33AD068C}" dt="2023-09-03T02:59:46.638" v="426"/>
          <ac:spMkLst>
            <pc:docMk/>
            <pc:sldMk cId="3409319471" sldId="313"/>
            <ac:spMk id="4" creationId="{822AD0E5-2D06-B744-A23D-841FAD23595D}"/>
          </ac:spMkLst>
        </pc:spChg>
        <pc:spChg chg="add del mod">
          <ac:chgData name="Yi Liu" userId="eb9fa73d484f74de" providerId="LiveId" clId="{32182704-5963-4851-B387-E9CA33AD068C}" dt="2023-09-03T02:58:17.366" v="365" actId="478"/>
          <ac:spMkLst>
            <pc:docMk/>
            <pc:sldMk cId="3409319471" sldId="313"/>
            <ac:spMk id="9" creationId="{C780D381-3750-4CE1-8FE1-77E66CCA5463}"/>
          </ac:spMkLst>
        </pc:spChg>
        <pc:spChg chg="add mod">
          <ac:chgData name="Yi Liu" userId="eb9fa73d484f74de" providerId="LiveId" clId="{32182704-5963-4851-B387-E9CA33AD068C}" dt="2023-09-03T03:02:19.463" v="464" actId="1076"/>
          <ac:spMkLst>
            <pc:docMk/>
            <pc:sldMk cId="3409319471" sldId="313"/>
            <ac:spMk id="13" creationId="{F40E1DEA-73F3-4465-AB8D-C0C5F1E481D0}"/>
          </ac:spMkLst>
        </pc:spChg>
        <pc:picChg chg="add del">
          <ac:chgData name="Yi Liu" userId="eb9fa73d484f74de" providerId="LiveId" clId="{32182704-5963-4851-B387-E9CA33AD068C}" dt="2023-09-03T02:57:16.803" v="352" actId="478"/>
          <ac:picMkLst>
            <pc:docMk/>
            <pc:sldMk cId="3409319471" sldId="313"/>
            <ac:picMk id="6" creationId="{C493251B-4CC5-441B-BAEA-C88B47E72E7C}"/>
          </ac:picMkLst>
        </pc:picChg>
        <pc:picChg chg="del mod">
          <ac:chgData name="Yi Liu" userId="eb9fa73d484f74de" providerId="LiveId" clId="{32182704-5963-4851-B387-E9CA33AD068C}" dt="2023-09-03T02:57:18.737" v="353" actId="478"/>
          <ac:picMkLst>
            <pc:docMk/>
            <pc:sldMk cId="3409319471" sldId="313"/>
            <ac:picMk id="8" creationId="{62EE0D75-CD49-4FED-0BB2-13350D75C95A}"/>
          </ac:picMkLst>
        </pc:picChg>
        <pc:picChg chg="mod modCrop">
          <ac:chgData name="Yi Liu" userId="eb9fa73d484f74de" providerId="LiveId" clId="{32182704-5963-4851-B387-E9CA33AD068C}" dt="2023-09-03T02:59:53.570" v="428" actId="1076"/>
          <ac:picMkLst>
            <pc:docMk/>
            <pc:sldMk cId="3409319471" sldId="313"/>
            <ac:picMk id="12" creationId="{293105D4-ECF6-5A60-5EB6-7ABDB40BA620}"/>
          </ac:picMkLst>
        </pc:picChg>
        <pc:picChg chg="del mod">
          <ac:chgData name="Yi Liu" userId="eb9fa73d484f74de" providerId="LiveId" clId="{32182704-5963-4851-B387-E9CA33AD068C}" dt="2023-09-03T02:57:20.343" v="354" actId="478"/>
          <ac:picMkLst>
            <pc:docMk/>
            <pc:sldMk cId="3409319471" sldId="313"/>
            <ac:picMk id="14" creationId="{B9FC9288-0CF0-5B5C-80A3-35167C4B9D6A}"/>
          </ac:picMkLst>
        </pc:picChg>
      </pc:sldChg>
      <pc:sldChg chg="addSp delSp modSp add mod delAnim">
        <pc:chgData name="Yi Liu" userId="eb9fa73d484f74de" providerId="LiveId" clId="{32182704-5963-4851-B387-E9CA33AD068C}" dt="2023-09-03T02:59:42.500" v="425" actId="478"/>
        <pc:sldMkLst>
          <pc:docMk/>
          <pc:sldMk cId="1455474089" sldId="314"/>
        </pc:sldMkLst>
        <pc:spChg chg="del">
          <ac:chgData name="Yi Liu" userId="eb9fa73d484f74de" providerId="LiveId" clId="{32182704-5963-4851-B387-E9CA33AD068C}" dt="2023-09-03T02:59:40.543" v="424" actId="478"/>
          <ac:spMkLst>
            <pc:docMk/>
            <pc:sldMk cId="1455474089" sldId="314"/>
            <ac:spMk id="3" creationId="{AF4A2443-7BF8-8045-8A57-0021269164E6}"/>
          </ac:spMkLst>
        </pc:spChg>
        <pc:spChg chg="mod">
          <ac:chgData name="Yi Liu" userId="eb9fa73d484f74de" providerId="LiveId" clId="{32182704-5963-4851-B387-E9CA33AD068C}" dt="2023-09-03T02:59:34.432" v="423" actId="20577"/>
          <ac:spMkLst>
            <pc:docMk/>
            <pc:sldMk cId="1455474089" sldId="314"/>
            <ac:spMk id="4" creationId="{822AD0E5-2D06-B744-A23D-841FAD23595D}"/>
          </ac:spMkLst>
        </pc:spChg>
        <pc:spChg chg="add del mod">
          <ac:chgData name="Yi Liu" userId="eb9fa73d484f74de" providerId="LiveId" clId="{32182704-5963-4851-B387-E9CA33AD068C}" dt="2023-09-03T02:57:41.175" v="359" actId="478"/>
          <ac:spMkLst>
            <pc:docMk/>
            <pc:sldMk cId="1455474089" sldId="314"/>
            <ac:spMk id="5" creationId="{56D494C9-1376-446C-9907-04D1EE841EB2}"/>
          </ac:spMkLst>
        </pc:spChg>
        <pc:spChg chg="add del mod">
          <ac:chgData name="Yi Liu" userId="eb9fa73d484f74de" providerId="LiveId" clId="{32182704-5963-4851-B387-E9CA33AD068C}" dt="2023-09-03T02:59:42.500" v="425" actId="478"/>
          <ac:spMkLst>
            <pc:docMk/>
            <pc:sldMk cId="1455474089" sldId="314"/>
            <ac:spMk id="9" creationId="{A9EA2AF8-76D1-4EFF-8349-A1AE80C9FD27}"/>
          </ac:spMkLst>
        </pc:spChg>
        <pc:picChg chg="mod">
          <ac:chgData name="Yi Liu" userId="eb9fa73d484f74de" providerId="LiveId" clId="{32182704-5963-4851-B387-E9CA33AD068C}" dt="2023-09-03T02:59:10.892" v="381" actId="1076"/>
          <ac:picMkLst>
            <pc:docMk/>
            <pc:sldMk cId="1455474089" sldId="314"/>
            <ac:picMk id="6" creationId="{C493251B-4CC5-441B-BAEA-C88B47E72E7C}"/>
          </ac:picMkLst>
        </pc:picChg>
        <pc:picChg chg="del">
          <ac:chgData name="Yi Liu" userId="eb9fa73d484f74de" providerId="LiveId" clId="{32182704-5963-4851-B387-E9CA33AD068C}" dt="2023-09-03T02:54:43.932" v="335" actId="478"/>
          <ac:picMkLst>
            <pc:docMk/>
            <pc:sldMk cId="1455474089" sldId="314"/>
            <ac:picMk id="8" creationId="{62EE0D75-CD49-4FED-0BB2-13350D75C95A}"/>
          </ac:picMkLst>
        </pc:picChg>
        <pc:picChg chg="del">
          <ac:chgData name="Yi Liu" userId="eb9fa73d484f74de" providerId="LiveId" clId="{32182704-5963-4851-B387-E9CA33AD068C}" dt="2023-09-03T02:54:45.946" v="336" actId="478"/>
          <ac:picMkLst>
            <pc:docMk/>
            <pc:sldMk cId="1455474089" sldId="314"/>
            <ac:picMk id="12" creationId="{293105D4-ECF6-5A60-5EB6-7ABDB40BA620}"/>
          </ac:picMkLst>
        </pc:picChg>
        <pc:picChg chg="del">
          <ac:chgData name="Yi Liu" userId="eb9fa73d484f74de" providerId="LiveId" clId="{32182704-5963-4851-B387-E9CA33AD068C}" dt="2023-09-03T02:54:42.527" v="334" actId="478"/>
          <ac:picMkLst>
            <pc:docMk/>
            <pc:sldMk cId="1455474089" sldId="314"/>
            <ac:picMk id="14" creationId="{B9FC9288-0CF0-5B5C-80A3-35167C4B9D6A}"/>
          </ac:picMkLst>
        </pc:picChg>
      </pc:sldChg>
      <pc:sldChg chg="addSp delSp modSp add mod delAnim modAnim">
        <pc:chgData name="Yi Liu" userId="eb9fa73d484f74de" providerId="LiveId" clId="{32182704-5963-4851-B387-E9CA33AD068C}" dt="2023-09-04T11:05:06.324" v="2740"/>
        <pc:sldMkLst>
          <pc:docMk/>
          <pc:sldMk cId="1417036374" sldId="315"/>
        </pc:sldMkLst>
        <pc:spChg chg="del">
          <ac:chgData name="Yi Liu" userId="eb9fa73d484f74de" providerId="LiveId" clId="{32182704-5963-4851-B387-E9CA33AD068C}" dt="2023-09-03T02:55:21.521" v="348" actId="478"/>
          <ac:spMkLst>
            <pc:docMk/>
            <pc:sldMk cId="1417036374" sldId="315"/>
            <ac:spMk id="3" creationId="{AF4A2443-7BF8-8045-8A57-0021269164E6}"/>
          </ac:spMkLst>
        </pc:spChg>
        <pc:spChg chg="mod">
          <ac:chgData name="Yi Liu" userId="eb9fa73d484f74de" providerId="LiveId" clId="{32182704-5963-4851-B387-E9CA33AD068C}" dt="2023-09-03T12:04:42.448" v="2243" actId="1076"/>
          <ac:spMkLst>
            <pc:docMk/>
            <pc:sldMk cId="1417036374" sldId="315"/>
            <ac:spMk id="4" creationId="{822AD0E5-2D06-B744-A23D-841FAD23595D}"/>
          </ac:spMkLst>
        </pc:spChg>
        <pc:spChg chg="del">
          <ac:chgData name="Yi Liu" userId="eb9fa73d484f74de" providerId="LiveId" clId="{32182704-5963-4851-B387-E9CA33AD068C}" dt="2023-09-03T02:58:11.634" v="364" actId="478"/>
          <ac:spMkLst>
            <pc:docMk/>
            <pc:sldMk cId="1417036374" sldId="315"/>
            <ac:spMk id="5" creationId="{56D494C9-1376-446C-9907-04D1EE841EB2}"/>
          </ac:spMkLst>
        </pc:spChg>
        <pc:spChg chg="add del mod">
          <ac:chgData name="Yi Liu" userId="eb9fa73d484f74de" providerId="LiveId" clId="{32182704-5963-4851-B387-E9CA33AD068C}" dt="2023-09-03T02:55:26.112" v="349" actId="478"/>
          <ac:spMkLst>
            <pc:docMk/>
            <pc:sldMk cId="1417036374" sldId="315"/>
            <ac:spMk id="8" creationId="{56D54CDD-FE61-4727-88F0-987ED6305B5D}"/>
          </ac:spMkLst>
        </pc:spChg>
        <pc:spChg chg="add mod">
          <ac:chgData name="Yi Liu" userId="eb9fa73d484f74de" providerId="LiveId" clId="{32182704-5963-4851-B387-E9CA33AD068C}" dt="2023-09-03T03:02:35.788" v="465" actId="20577"/>
          <ac:spMkLst>
            <pc:docMk/>
            <pc:sldMk cId="1417036374" sldId="315"/>
            <ac:spMk id="9" creationId="{0E354D5C-F007-4C29-8ADE-A9C3AF378727}"/>
          </ac:spMkLst>
        </pc:spChg>
        <pc:picChg chg="del">
          <ac:chgData name="Yi Liu" userId="eb9fa73d484f74de" providerId="LiveId" clId="{32182704-5963-4851-B387-E9CA33AD068C}" dt="2023-09-03T02:58:08.522" v="363" actId="478"/>
          <ac:picMkLst>
            <pc:docMk/>
            <pc:sldMk cId="1417036374" sldId="315"/>
            <ac:picMk id="6" creationId="{C493251B-4CC5-441B-BAEA-C88B47E72E7C}"/>
          </ac:picMkLst>
        </pc:picChg>
      </pc:sldChg>
      <pc:sldChg chg="modSp add del mod">
        <pc:chgData name="Yi Liu" userId="eb9fa73d484f74de" providerId="LiveId" clId="{32182704-5963-4851-B387-E9CA33AD068C}" dt="2023-09-03T05:46:50.077" v="1327" actId="47"/>
        <pc:sldMkLst>
          <pc:docMk/>
          <pc:sldMk cId="711407806" sldId="316"/>
        </pc:sldMkLst>
        <pc:spChg chg="mod">
          <ac:chgData name="Yi Liu" userId="eb9fa73d484f74de" providerId="LiveId" clId="{32182704-5963-4851-B387-E9CA33AD068C}" dt="2023-09-03T05:46:45.039" v="1325" actId="21"/>
          <ac:spMkLst>
            <pc:docMk/>
            <pc:sldMk cId="711407806" sldId="316"/>
            <ac:spMk id="3" creationId="{B02501AB-C632-124B-BEC9-0B32078868FB}"/>
          </ac:spMkLst>
        </pc:spChg>
      </pc:sldChg>
      <pc:sldChg chg="modSp add mod modAnim">
        <pc:chgData name="Yi Liu" userId="eb9fa73d484f74de" providerId="LiveId" clId="{32182704-5963-4851-B387-E9CA33AD068C}" dt="2023-09-04T11:10:31.874" v="2747" actId="20577"/>
        <pc:sldMkLst>
          <pc:docMk/>
          <pc:sldMk cId="840376976" sldId="317"/>
        </pc:sldMkLst>
        <pc:spChg chg="mod">
          <ac:chgData name="Yi Liu" userId="eb9fa73d484f74de" providerId="LiveId" clId="{32182704-5963-4851-B387-E9CA33AD068C}" dt="2023-09-04T11:10:31.874" v="2747" actId="20577"/>
          <ac:spMkLst>
            <pc:docMk/>
            <pc:sldMk cId="840376976" sldId="317"/>
            <ac:spMk id="3" creationId="{A55CBCC2-CC84-364A-B0E1-8348FC000BC8}"/>
          </ac:spMkLst>
        </pc:spChg>
        <pc:spChg chg="mod">
          <ac:chgData name="Yi Liu" userId="eb9fa73d484f74de" providerId="LiveId" clId="{32182704-5963-4851-B387-E9CA33AD068C}" dt="2023-09-03T03:01:53.596" v="460" actId="1076"/>
          <ac:spMkLst>
            <pc:docMk/>
            <pc:sldMk cId="840376976" sldId="317"/>
            <ac:spMk id="4" creationId="{B8956592-9237-5547-B4A7-E574CB97D923}"/>
          </ac:spMkLst>
        </pc:spChg>
        <pc:spChg chg="mod">
          <ac:chgData name="Yi Liu" userId="eb9fa73d484f74de" providerId="LiveId" clId="{32182704-5963-4851-B387-E9CA33AD068C}" dt="2023-09-03T03:01:59.618" v="461" actId="1076"/>
          <ac:spMkLst>
            <pc:docMk/>
            <pc:sldMk cId="840376976" sldId="317"/>
            <ac:spMk id="5" creationId="{E740CAC0-35E3-1141-950E-DFF2585713ED}"/>
          </ac:spMkLst>
        </pc:spChg>
        <pc:picChg chg="mod">
          <ac:chgData name="Yi Liu" userId="eb9fa73d484f74de" providerId="LiveId" clId="{32182704-5963-4851-B387-E9CA33AD068C}" dt="2023-09-04T11:09:05.138" v="2742" actId="1076"/>
          <ac:picMkLst>
            <pc:docMk/>
            <pc:sldMk cId="840376976" sldId="317"/>
            <ac:picMk id="6" creationId="{664DD413-A4F9-EA47-9A1D-5C33FC1A1C6B}"/>
          </ac:picMkLst>
        </pc:picChg>
      </pc:sldChg>
      <pc:sldChg chg="modSp add del">
        <pc:chgData name="Yi Liu" userId="eb9fa73d484f74de" providerId="LiveId" clId="{32182704-5963-4851-B387-E9CA33AD068C}" dt="2023-09-03T05:46:28.485" v="1309" actId="47"/>
        <pc:sldMkLst>
          <pc:docMk/>
          <pc:sldMk cId="3631922472" sldId="318"/>
        </pc:sldMkLst>
        <pc:spChg chg="mod">
          <ac:chgData name="Yi Liu" userId="eb9fa73d484f74de" providerId="LiveId" clId="{32182704-5963-4851-B387-E9CA33AD068C}" dt="2023-09-03T05:18:31.743" v="621" actId="2711"/>
          <ac:spMkLst>
            <pc:docMk/>
            <pc:sldMk cId="3631922472" sldId="318"/>
            <ac:spMk id="3" creationId="{4852164B-88AD-BF43-BBA8-9B7C688237E6}"/>
          </ac:spMkLst>
        </pc:spChg>
      </pc:sldChg>
      <pc:sldChg chg="modSp add mod">
        <pc:chgData name="Yi Liu" userId="eb9fa73d484f74de" providerId="LiveId" clId="{32182704-5963-4851-B387-E9CA33AD068C}" dt="2023-09-03T05:18:03.564" v="618" actId="2711"/>
        <pc:sldMkLst>
          <pc:docMk/>
          <pc:sldMk cId="3720216036" sldId="319"/>
        </pc:sldMkLst>
        <pc:spChg chg="mod">
          <ac:chgData name="Yi Liu" userId="eb9fa73d484f74de" providerId="LiveId" clId="{32182704-5963-4851-B387-E9CA33AD068C}" dt="2023-09-03T05:18:03.564" v="618" actId="2711"/>
          <ac:spMkLst>
            <pc:docMk/>
            <pc:sldMk cId="3720216036" sldId="319"/>
            <ac:spMk id="3" creationId="{71A67B07-3966-E94E-972D-1517834AB5C4}"/>
          </ac:spMkLst>
        </pc:spChg>
      </pc:sldChg>
      <pc:sldChg chg="add">
        <pc:chgData name="Yi Liu" userId="eb9fa73d484f74de" providerId="LiveId" clId="{32182704-5963-4851-B387-E9CA33AD068C}" dt="2023-09-03T04:47:00.524" v="497"/>
        <pc:sldMkLst>
          <pc:docMk/>
          <pc:sldMk cId="3096551256" sldId="320"/>
        </pc:sldMkLst>
      </pc:sldChg>
      <pc:sldChg chg="addSp modSp add mod modAnim">
        <pc:chgData name="Yi Liu" userId="eb9fa73d484f74de" providerId="LiveId" clId="{32182704-5963-4851-B387-E9CA33AD068C}" dt="2023-09-04T11:12:18.236" v="2756"/>
        <pc:sldMkLst>
          <pc:docMk/>
          <pc:sldMk cId="24884510" sldId="321"/>
        </pc:sldMkLst>
        <pc:spChg chg="mod">
          <ac:chgData name="Yi Liu" userId="eb9fa73d484f74de" providerId="LiveId" clId="{32182704-5963-4851-B387-E9CA33AD068C}" dt="2023-09-03T04:51:13.126" v="572" actId="2711"/>
          <ac:spMkLst>
            <pc:docMk/>
            <pc:sldMk cId="24884510" sldId="321"/>
            <ac:spMk id="2" creationId="{AB554AB9-C83C-2F4B-A9FF-C5B237D266D5}"/>
          </ac:spMkLst>
        </pc:spChg>
        <pc:spChg chg="mod">
          <ac:chgData name="Yi Liu" userId="eb9fa73d484f74de" providerId="LiveId" clId="{32182704-5963-4851-B387-E9CA33AD068C}" dt="2023-09-03T04:49:01.463" v="533" actId="5793"/>
          <ac:spMkLst>
            <pc:docMk/>
            <pc:sldMk cId="24884510" sldId="321"/>
            <ac:spMk id="3" creationId="{A43E6283-3C62-0A49-BFEA-758DB4462D2A}"/>
          </ac:spMkLst>
        </pc:spChg>
        <pc:spChg chg="mod">
          <ac:chgData name="Yi Liu" userId="eb9fa73d484f74de" providerId="LiveId" clId="{32182704-5963-4851-B387-E9CA33AD068C}" dt="2023-09-03T04:47:38.943" v="499" actId="2711"/>
          <ac:spMkLst>
            <pc:docMk/>
            <pc:sldMk cId="24884510" sldId="321"/>
            <ac:spMk id="4" creationId="{49BDD129-8447-6446-88F9-763095FF8001}"/>
          </ac:spMkLst>
        </pc:spChg>
        <pc:spChg chg="add mod">
          <ac:chgData name="Yi Liu" userId="eb9fa73d484f74de" providerId="LiveId" clId="{32182704-5963-4851-B387-E9CA33AD068C}" dt="2023-09-03T04:48:58.753" v="531" actId="1076"/>
          <ac:spMkLst>
            <pc:docMk/>
            <pc:sldMk cId="24884510" sldId="321"/>
            <ac:spMk id="6" creationId="{5A44BAF9-E856-4029-B91E-D556DBA7BFBF}"/>
          </ac:spMkLst>
        </pc:spChg>
      </pc:sldChg>
      <pc:sldChg chg="addSp delSp modSp new mod modClrScheme chgLayout">
        <pc:chgData name="Yi Liu" userId="eb9fa73d484f74de" providerId="LiveId" clId="{32182704-5963-4851-B387-E9CA33AD068C}" dt="2023-09-03T04:49:20.333" v="557" actId="20577"/>
        <pc:sldMkLst>
          <pc:docMk/>
          <pc:sldMk cId="4264676829" sldId="322"/>
        </pc:sldMkLst>
        <pc:spChg chg="del mod ord">
          <ac:chgData name="Yi Liu" userId="eb9fa73d484f74de" providerId="LiveId" clId="{32182704-5963-4851-B387-E9CA33AD068C}" dt="2023-09-03T04:49:14.277" v="535" actId="700"/>
          <ac:spMkLst>
            <pc:docMk/>
            <pc:sldMk cId="4264676829" sldId="322"/>
            <ac:spMk id="2" creationId="{D3D96859-1FBA-4655-B7CF-3D77001ADF1C}"/>
          </ac:spMkLst>
        </pc:spChg>
        <pc:spChg chg="del mod ord">
          <ac:chgData name="Yi Liu" userId="eb9fa73d484f74de" providerId="LiveId" clId="{32182704-5963-4851-B387-E9CA33AD068C}" dt="2023-09-03T04:49:14.277" v="535" actId="700"/>
          <ac:spMkLst>
            <pc:docMk/>
            <pc:sldMk cId="4264676829" sldId="322"/>
            <ac:spMk id="3" creationId="{C3A1EBBE-9F2D-48B7-9C2A-94A35FCA662E}"/>
          </ac:spMkLst>
        </pc:spChg>
        <pc:spChg chg="mod ord">
          <ac:chgData name="Yi Liu" userId="eb9fa73d484f74de" providerId="LiveId" clId="{32182704-5963-4851-B387-E9CA33AD068C}" dt="2023-09-03T04:49:14.277" v="535" actId="700"/>
          <ac:spMkLst>
            <pc:docMk/>
            <pc:sldMk cId="4264676829" sldId="322"/>
            <ac:spMk id="4" creationId="{02A12151-C0C1-460D-A611-35F9137B0E9E}"/>
          </ac:spMkLst>
        </pc:spChg>
        <pc:spChg chg="add mod ord">
          <ac:chgData name="Yi Liu" userId="eb9fa73d484f74de" providerId="LiveId" clId="{32182704-5963-4851-B387-E9CA33AD068C}" dt="2023-09-03T04:49:20.333" v="557" actId="20577"/>
          <ac:spMkLst>
            <pc:docMk/>
            <pc:sldMk cId="4264676829" sldId="322"/>
            <ac:spMk id="5" creationId="{F6D198EF-EED4-4CA0-8749-08E2F963B4C4}"/>
          </ac:spMkLst>
        </pc:spChg>
        <pc:spChg chg="add mod ord">
          <ac:chgData name="Yi Liu" userId="eb9fa73d484f74de" providerId="LiveId" clId="{32182704-5963-4851-B387-E9CA33AD068C}" dt="2023-09-03T04:49:14.277" v="535" actId="700"/>
          <ac:spMkLst>
            <pc:docMk/>
            <pc:sldMk cId="4264676829" sldId="322"/>
            <ac:spMk id="6" creationId="{2B92E719-4BD4-4BE7-8B44-5BAF1E208E11}"/>
          </ac:spMkLst>
        </pc:spChg>
      </pc:sldChg>
      <pc:sldChg chg="delSp modSp add del mod delAnim modAnim">
        <pc:chgData name="Yi Liu" userId="eb9fa73d484f74de" providerId="LiveId" clId="{32182704-5963-4851-B387-E9CA33AD068C}" dt="2023-09-03T05:45:42.270" v="1300" actId="47"/>
        <pc:sldMkLst>
          <pc:docMk/>
          <pc:sldMk cId="1095533987" sldId="323"/>
        </pc:sldMkLst>
        <pc:spChg chg="mod">
          <ac:chgData name="Yi Liu" userId="eb9fa73d484f74de" providerId="LiveId" clId="{32182704-5963-4851-B387-E9CA33AD068C}" dt="2023-09-03T04:50:57.609" v="571" actId="207"/>
          <ac:spMkLst>
            <pc:docMk/>
            <pc:sldMk cId="1095533987" sldId="323"/>
            <ac:spMk id="3" creationId="{0777597B-B18B-3D4F-B628-E1A568D00C0F}"/>
          </ac:spMkLst>
        </pc:spChg>
        <pc:spChg chg="del mod">
          <ac:chgData name="Yi Liu" userId="eb9fa73d484f74de" providerId="LiveId" clId="{32182704-5963-4851-B387-E9CA33AD068C}" dt="2023-09-03T04:50:27.638" v="568"/>
          <ac:spMkLst>
            <pc:docMk/>
            <pc:sldMk cId="1095533987" sldId="323"/>
            <ac:spMk id="4" creationId="{9C54D2B6-61C0-9C42-A2FB-B3B96F33BE96}"/>
          </ac:spMkLst>
        </pc:spChg>
      </pc:sldChg>
      <pc:sldChg chg="modSp add mod">
        <pc:chgData name="Yi Liu" userId="eb9fa73d484f74de" providerId="LiveId" clId="{32182704-5963-4851-B387-E9CA33AD068C}" dt="2023-09-04T12:20:40.204" v="2816" actId="20577"/>
        <pc:sldMkLst>
          <pc:docMk/>
          <pc:sldMk cId="805783913" sldId="324"/>
        </pc:sldMkLst>
        <pc:spChg chg="mod">
          <ac:chgData name="Yi Liu" userId="eb9fa73d484f74de" providerId="LiveId" clId="{32182704-5963-4851-B387-E9CA33AD068C}" dt="2023-09-03T06:02:34.189" v="1444" actId="20577"/>
          <ac:spMkLst>
            <pc:docMk/>
            <pc:sldMk cId="805783913" sldId="324"/>
            <ac:spMk id="2" creationId="{7A588890-B69D-214E-920B-ACC4BB36749F}"/>
          </ac:spMkLst>
        </pc:spChg>
        <pc:spChg chg="mod">
          <ac:chgData name="Yi Liu" userId="eb9fa73d484f74de" providerId="LiveId" clId="{32182704-5963-4851-B387-E9CA33AD068C}" dt="2023-09-04T12:20:40.204" v="2816" actId="20577"/>
          <ac:spMkLst>
            <pc:docMk/>
            <pc:sldMk cId="805783913" sldId="324"/>
            <ac:spMk id="3" creationId="{999A502D-2B1F-4448-A252-F19CC02C970F}"/>
          </ac:spMkLst>
        </pc:spChg>
      </pc:sldChg>
      <pc:sldChg chg="modSp add mod">
        <pc:chgData name="Yi Liu" userId="eb9fa73d484f74de" providerId="LiveId" clId="{32182704-5963-4851-B387-E9CA33AD068C}" dt="2023-09-03T05:20:54.284" v="696" actId="207"/>
        <pc:sldMkLst>
          <pc:docMk/>
          <pc:sldMk cId="4042911305" sldId="325"/>
        </pc:sldMkLst>
        <pc:spChg chg="mod">
          <ac:chgData name="Yi Liu" userId="eb9fa73d484f74de" providerId="LiveId" clId="{32182704-5963-4851-B387-E9CA33AD068C}" dt="2023-09-03T05:20:54.284" v="696" actId="207"/>
          <ac:spMkLst>
            <pc:docMk/>
            <pc:sldMk cId="4042911305" sldId="325"/>
            <ac:spMk id="3" creationId="{ACDC457F-9993-AF4A-947D-87C3154F9553}"/>
          </ac:spMkLst>
        </pc:spChg>
        <pc:spChg chg="mod">
          <ac:chgData name="Yi Liu" userId="eb9fa73d484f74de" providerId="LiveId" clId="{32182704-5963-4851-B387-E9CA33AD068C}" dt="2023-09-03T05:20:39.810" v="693" actId="1076"/>
          <ac:spMkLst>
            <pc:docMk/>
            <pc:sldMk cId="4042911305" sldId="325"/>
            <ac:spMk id="5" creationId="{7F9DE142-45A7-7E48-A2AC-1C7B7818B22D}"/>
          </ac:spMkLst>
        </pc:spChg>
      </pc:sldChg>
      <pc:sldChg chg="addSp modSp add mod">
        <pc:chgData name="Yi Liu" userId="eb9fa73d484f74de" providerId="LiveId" clId="{32182704-5963-4851-B387-E9CA33AD068C}" dt="2023-09-03T05:24:55.884" v="783" actId="1076"/>
        <pc:sldMkLst>
          <pc:docMk/>
          <pc:sldMk cId="2542205277" sldId="326"/>
        </pc:sldMkLst>
        <pc:spChg chg="mod">
          <ac:chgData name="Yi Liu" userId="eb9fa73d484f74de" providerId="LiveId" clId="{32182704-5963-4851-B387-E9CA33AD068C}" dt="2023-09-03T05:24:43.405" v="781" actId="20577"/>
          <ac:spMkLst>
            <pc:docMk/>
            <pc:sldMk cId="2542205277" sldId="326"/>
            <ac:spMk id="2" creationId="{C92CE23E-FBC2-AE4E-9BB0-C09A97A92D82}"/>
          </ac:spMkLst>
        </pc:spChg>
        <pc:spChg chg="mod">
          <ac:chgData name="Yi Liu" userId="eb9fa73d484f74de" providerId="LiveId" clId="{32182704-5963-4851-B387-E9CA33AD068C}" dt="2023-09-03T05:24:50.508" v="782" actId="1076"/>
          <ac:spMkLst>
            <pc:docMk/>
            <pc:sldMk cId="2542205277" sldId="326"/>
            <ac:spMk id="3" creationId="{41C97384-E652-CF45-B0CF-1815FCE1128C}"/>
          </ac:spMkLst>
        </pc:spChg>
        <pc:spChg chg="mod">
          <ac:chgData name="Yi Liu" userId="eb9fa73d484f74de" providerId="LiveId" clId="{32182704-5963-4851-B387-E9CA33AD068C}" dt="2023-09-03T05:23:56.498" v="753" actId="2711"/>
          <ac:spMkLst>
            <pc:docMk/>
            <pc:sldMk cId="2542205277" sldId="326"/>
            <ac:spMk id="4" creationId="{72347E18-4A23-C947-85E2-2D4C23C8C01B}"/>
          </ac:spMkLst>
        </pc:spChg>
        <pc:picChg chg="add mod">
          <ac:chgData name="Yi Liu" userId="eb9fa73d484f74de" providerId="LiveId" clId="{32182704-5963-4851-B387-E9CA33AD068C}" dt="2023-09-03T05:24:55.884" v="783" actId="1076"/>
          <ac:picMkLst>
            <pc:docMk/>
            <pc:sldMk cId="2542205277" sldId="326"/>
            <ac:picMk id="7" creationId="{F81B7940-F072-4F07-ADFF-1AC596F8AD5C}"/>
          </ac:picMkLst>
        </pc:picChg>
      </pc:sldChg>
      <pc:sldChg chg="modSp add modAnim">
        <pc:chgData name="Yi Liu" userId="eb9fa73d484f74de" providerId="LiveId" clId="{32182704-5963-4851-B387-E9CA33AD068C}" dt="2023-09-04T13:15:25.524" v="2863"/>
        <pc:sldMkLst>
          <pc:docMk/>
          <pc:sldMk cId="2108987213" sldId="418"/>
        </pc:sldMkLst>
        <pc:spChg chg="mod">
          <ac:chgData name="Yi Liu" userId="eb9fa73d484f74de" providerId="LiveId" clId="{32182704-5963-4851-B387-E9CA33AD068C}" dt="2023-09-03T11:58:59.511" v="2192" actId="207"/>
          <ac:spMkLst>
            <pc:docMk/>
            <pc:sldMk cId="2108987213" sldId="418"/>
            <ac:spMk id="3" creationId="{7A96CD45-D2B9-314D-AF6B-A8F37DF876B2}"/>
          </ac:spMkLst>
        </pc:spChg>
      </pc:sldChg>
      <pc:sldChg chg="modSp add">
        <pc:chgData name="Yi Liu" userId="eb9fa73d484f74de" providerId="LiveId" clId="{32182704-5963-4851-B387-E9CA33AD068C}" dt="2023-09-03T11:59:53.123" v="2199" actId="207"/>
        <pc:sldMkLst>
          <pc:docMk/>
          <pc:sldMk cId="866440971" sldId="419"/>
        </pc:sldMkLst>
        <pc:spChg chg="mod">
          <ac:chgData name="Yi Liu" userId="eb9fa73d484f74de" providerId="LiveId" clId="{32182704-5963-4851-B387-E9CA33AD068C}" dt="2023-09-03T11:59:53.123" v="2199" actId="207"/>
          <ac:spMkLst>
            <pc:docMk/>
            <pc:sldMk cId="866440971" sldId="419"/>
            <ac:spMk id="3" creationId="{94AAA2F5-D8E3-D04A-9C22-734223A7B7E5}"/>
          </ac:spMkLst>
        </pc:spChg>
      </pc:sldChg>
      <pc:sldChg chg="add del">
        <pc:chgData name="Yi Liu" userId="eb9fa73d484f74de" providerId="LiveId" clId="{32182704-5963-4851-B387-E9CA33AD068C}" dt="2023-09-03T05:50:19.266" v="1422" actId="47"/>
        <pc:sldMkLst>
          <pc:docMk/>
          <pc:sldMk cId="2521910001" sldId="420"/>
        </pc:sldMkLst>
      </pc:sldChg>
      <pc:sldChg chg="modSp add mod modAnim">
        <pc:chgData name="Yi Liu" userId="eb9fa73d484f74de" providerId="LiveId" clId="{32182704-5963-4851-B387-E9CA33AD068C}" dt="2023-09-04T11:53:07.222" v="2800"/>
        <pc:sldMkLst>
          <pc:docMk/>
          <pc:sldMk cId="2036486744" sldId="421"/>
        </pc:sldMkLst>
        <pc:spChg chg="mod">
          <ac:chgData name="Yi Liu" userId="eb9fa73d484f74de" providerId="LiveId" clId="{32182704-5963-4851-B387-E9CA33AD068C}" dt="2023-09-04T11:53:05.111" v="2799" actId="20577"/>
          <ac:spMkLst>
            <pc:docMk/>
            <pc:sldMk cId="2036486744" sldId="421"/>
            <ac:spMk id="3" creationId="{2F6D0CDA-7F4F-A248-A606-FC1E9153B66D}"/>
          </ac:spMkLst>
        </pc:spChg>
      </pc:sldChg>
      <pc:sldChg chg="modSp add mod modAnim">
        <pc:chgData name="Yi Liu" userId="eb9fa73d484f74de" providerId="LiveId" clId="{32182704-5963-4851-B387-E9CA33AD068C}" dt="2023-09-04T11:35:44.650" v="2798"/>
        <pc:sldMkLst>
          <pc:docMk/>
          <pc:sldMk cId="2053575446" sldId="423"/>
        </pc:sldMkLst>
        <pc:spChg chg="mod">
          <ac:chgData name="Yi Liu" userId="eb9fa73d484f74de" providerId="LiveId" clId="{32182704-5963-4851-B387-E9CA33AD068C}" dt="2023-09-03T05:50:32.702" v="1432" actId="20577"/>
          <ac:spMkLst>
            <pc:docMk/>
            <pc:sldMk cId="2053575446" sldId="423"/>
            <ac:spMk id="2" creationId="{3DE93136-FBE3-FD48-ADCD-25038F4AA798}"/>
          </ac:spMkLst>
        </pc:spChg>
        <pc:spChg chg="mod">
          <ac:chgData name="Yi Liu" userId="eb9fa73d484f74de" providerId="LiveId" clId="{32182704-5963-4851-B387-E9CA33AD068C}" dt="2023-09-04T11:35:37.447" v="2797" actId="20577"/>
          <ac:spMkLst>
            <pc:docMk/>
            <pc:sldMk cId="2053575446" sldId="423"/>
            <ac:spMk id="3" creationId="{2FDA8672-6AE6-4F40-ABC8-20BF11427694}"/>
          </ac:spMkLst>
        </pc:spChg>
      </pc:sldChg>
      <pc:sldChg chg="modSp add del mod">
        <pc:chgData name="Yi Liu" userId="eb9fa73d484f74de" providerId="LiveId" clId="{32182704-5963-4851-B387-E9CA33AD068C}" dt="2023-09-03T05:42:51.478" v="1235" actId="47"/>
        <pc:sldMkLst>
          <pc:docMk/>
          <pc:sldMk cId="594972338" sldId="424"/>
        </pc:sldMkLst>
        <pc:spChg chg="mod">
          <ac:chgData name="Yi Liu" userId="eb9fa73d484f74de" providerId="LiveId" clId="{32182704-5963-4851-B387-E9CA33AD068C}" dt="2023-09-03T05:28:07.749" v="906"/>
          <ac:spMkLst>
            <pc:docMk/>
            <pc:sldMk cId="594972338" sldId="424"/>
            <ac:spMk id="2" creationId="{D2AFB472-4FFD-C94D-AAB8-45896F4901F6}"/>
          </ac:spMkLst>
        </pc:spChg>
        <pc:spChg chg="mod">
          <ac:chgData name="Yi Liu" userId="eb9fa73d484f74de" providerId="LiveId" clId="{32182704-5963-4851-B387-E9CA33AD068C}" dt="2023-09-03T05:28:14.282" v="909" actId="5793"/>
          <ac:spMkLst>
            <pc:docMk/>
            <pc:sldMk cId="594972338" sldId="424"/>
            <ac:spMk id="3" creationId="{16E6CE2C-614E-DA4C-9572-A684EE24B610}"/>
          </ac:spMkLst>
        </pc:spChg>
        <pc:spChg chg="mod">
          <ac:chgData name="Yi Liu" userId="eb9fa73d484f74de" providerId="LiveId" clId="{32182704-5963-4851-B387-E9CA33AD068C}" dt="2023-09-03T05:38:38.660" v="1182" actId="20577"/>
          <ac:spMkLst>
            <pc:docMk/>
            <pc:sldMk cId="594972338" sldId="424"/>
            <ac:spMk id="4" creationId="{44F00B69-B454-2A44-B291-6BD538DADAF8}"/>
          </ac:spMkLst>
        </pc:spChg>
        <pc:spChg chg="mod">
          <ac:chgData name="Yi Liu" userId="eb9fa73d484f74de" providerId="LiveId" clId="{32182704-5963-4851-B387-E9CA33AD068C}" dt="2023-09-03T05:27:49.433" v="904" actId="20577"/>
          <ac:spMkLst>
            <pc:docMk/>
            <pc:sldMk cId="594972338" sldId="424"/>
            <ac:spMk id="5" creationId="{8A7BF8CA-E5A9-B341-A7A8-6F057FED74CC}"/>
          </ac:spMkLst>
        </pc:spChg>
        <pc:spChg chg="mod">
          <ac:chgData name="Yi Liu" userId="eb9fa73d484f74de" providerId="LiveId" clId="{32182704-5963-4851-B387-E9CA33AD068C}" dt="2023-09-03T05:27:55.117" v="905" actId="2711"/>
          <ac:spMkLst>
            <pc:docMk/>
            <pc:sldMk cId="594972338" sldId="424"/>
            <ac:spMk id="6" creationId="{9F57E1FA-E5CA-8F4F-998C-BC344F038ABC}"/>
          </ac:spMkLst>
        </pc:spChg>
      </pc:sldChg>
      <pc:sldChg chg="addSp delSp modSp add mod modAnim">
        <pc:chgData name="Yi Liu" userId="eb9fa73d484f74de" providerId="LiveId" clId="{32182704-5963-4851-B387-E9CA33AD068C}" dt="2023-09-04T11:34:33.614" v="2790"/>
        <pc:sldMkLst>
          <pc:docMk/>
          <pc:sldMk cId="1200798367" sldId="425"/>
        </pc:sldMkLst>
        <pc:spChg chg="mod">
          <ac:chgData name="Yi Liu" userId="eb9fa73d484f74de" providerId="LiveId" clId="{32182704-5963-4851-B387-E9CA33AD068C}" dt="2023-09-03T05:28:49.264" v="950" actId="20577"/>
          <ac:spMkLst>
            <pc:docMk/>
            <pc:sldMk cId="1200798367" sldId="425"/>
            <ac:spMk id="2" creationId="{396885F2-7F03-5C42-932E-46A1D8534F71}"/>
          </ac:spMkLst>
        </pc:spChg>
        <pc:spChg chg="mod">
          <ac:chgData name="Yi Liu" userId="eb9fa73d484f74de" providerId="LiveId" clId="{32182704-5963-4851-B387-E9CA33AD068C}" dt="2023-09-03T05:31:12.659" v="1015" actId="1076"/>
          <ac:spMkLst>
            <pc:docMk/>
            <pc:sldMk cId="1200798367" sldId="425"/>
            <ac:spMk id="3" creationId="{AA9824AE-CC70-C242-9321-E63DA94CC3D2}"/>
          </ac:spMkLst>
        </pc:spChg>
        <pc:spChg chg="add del mod">
          <ac:chgData name="Yi Liu" userId="eb9fa73d484f74de" providerId="LiveId" clId="{32182704-5963-4851-B387-E9CA33AD068C}" dt="2023-09-03T05:30:54.998" v="1013" actId="478"/>
          <ac:spMkLst>
            <pc:docMk/>
            <pc:sldMk cId="1200798367" sldId="425"/>
            <ac:spMk id="4" creationId="{94DC79A8-3607-DF44-8FB2-1C8AFD7B84FD}"/>
          </ac:spMkLst>
        </pc:spChg>
        <pc:spChg chg="mod">
          <ac:chgData name="Yi Liu" userId="eb9fa73d484f74de" providerId="LiveId" clId="{32182704-5963-4851-B387-E9CA33AD068C}" dt="2023-09-03T05:30:41.173" v="1002" actId="21"/>
          <ac:spMkLst>
            <pc:docMk/>
            <pc:sldMk cId="1200798367" sldId="425"/>
            <ac:spMk id="5" creationId="{635A7C8B-EF1A-134E-8124-597ED6F15807}"/>
          </ac:spMkLst>
        </pc:spChg>
        <pc:spChg chg="del mod">
          <ac:chgData name="Yi Liu" userId="eb9fa73d484f74de" providerId="LiveId" clId="{32182704-5963-4851-B387-E9CA33AD068C}" dt="2023-09-03T05:29:18.076" v="955" actId="478"/>
          <ac:spMkLst>
            <pc:docMk/>
            <pc:sldMk cId="1200798367" sldId="425"/>
            <ac:spMk id="6" creationId="{F2646722-DA6B-7948-84FF-A5E5C26E1DB0}"/>
          </ac:spMkLst>
        </pc:spChg>
      </pc:sldChg>
      <pc:sldChg chg="delSp modSp add mod delAnim">
        <pc:chgData name="Yi Liu" userId="eb9fa73d484f74de" providerId="LiveId" clId="{32182704-5963-4851-B387-E9CA33AD068C}" dt="2023-09-03T05:38:03.681" v="1173" actId="1076"/>
        <pc:sldMkLst>
          <pc:docMk/>
          <pc:sldMk cId="3525689453" sldId="426"/>
        </pc:sldMkLst>
        <pc:spChg chg="mod">
          <ac:chgData name="Yi Liu" userId="eb9fa73d484f74de" providerId="LiveId" clId="{32182704-5963-4851-B387-E9CA33AD068C}" dt="2023-09-03T05:32:36.779" v="1068" actId="1076"/>
          <ac:spMkLst>
            <pc:docMk/>
            <pc:sldMk cId="3525689453" sldId="426"/>
            <ac:spMk id="2" creationId="{2D7B4B09-68C4-6443-8E50-A998AB4278F6}"/>
          </ac:spMkLst>
        </pc:spChg>
        <pc:spChg chg="mod">
          <ac:chgData name="Yi Liu" userId="eb9fa73d484f74de" providerId="LiveId" clId="{32182704-5963-4851-B387-E9CA33AD068C}" dt="2023-09-03T05:37:54.993" v="1172" actId="404"/>
          <ac:spMkLst>
            <pc:docMk/>
            <pc:sldMk cId="3525689453" sldId="426"/>
            <ac:spMk id="3" creationId="{31300E01-B25C-1A41-85EB-DA9F18524E82}"/>
          </ac:spMkLst>
        </pc:spChg>
        <pc:spChg chg="del mod">
          <ac:chgData name="Yi Liu" userId="eb9fa73d484f74de" providerId="LiveId" clId="{32182704-5963-4851-B387-E9CA33AD068C}" dt="2023-09-03T05:36:40.937" v="1118" actId="478"/>
          <ac:spMkLst>
            <pc:docMk/>
            <pc:sldMk cId="3525689453" sldId="426"/>
            <ac:spMk id="4" creationId="{DE13F604-34C6-C947-9798-EB519F088461}"/>
          </ac:spMkLst>
        </pc:spChg>
        <pc:spChg chg="mod">
          <ac:chgData name="Yi Liu" userId="eb9fa73d484f74de" providerId="LiveId" clId="{32182704-5963-4851-B387-E9CA33AD068C}" dt="2023-09-03T05:38:03.681" v="1173" actId="1076"/>
          <ac:spMkLst>
            <pc:docMk/>
            <pc:sldMk cId="3525689453" sldId="426"/>
            <ac:spMk id="5" creationId="{1683D83A-6A65-664B-A860-D4A6B8AEC918}"/>
          </ac:spMkLst>
        </pc:spChg>
        <pc:spChg chg="mod">
          <ac:chgData name="Yi Liu" userId="eb9fa73d484f74de" providerId="LiveId" clId="{32182704-5963-4851-B387-E9CA33AD068C}" dt="2023-09-03T05:38:03.681" v="1173" actId="1076"/>
          <ac:spMkLst>
            <pc:docMk/>
            <pc:sldMk cId="3525689453" sldId="426"/>
            <ac:spMk id="6" creationId="{A83834A1-A6B0-814E-AA1E-7E1BD41ADE3B}"/>
          </ac:spMkLst>
        </pc:spChg>
      </pc:sldChg>
      <pc:sldChg chg="modSp add del mod">
        <pc:chgData name="Yi Liu" userId="eb9fa73d484f74de" providerId="LiveId" clId="{32182704-5963-4851-B387-E9CA33AD068C}" dt="2023-09-03T05:34:39.496" v="1092" actId="47"/>
        <pc:sldMkLst>
          <pc:docMk/>
          <pc:sldMk cId="2997452219" sldId="427"/>
        </pc:sldMkLst>
        <pc:spChg chg="mod">
          <ac:chgData name="Yi Liu" userId="eb9fa73d484f74de" providerId="LiveId" clId="{32182704-5963-4851-B387-E9CA33AD068C}" dt="2023-09-03T05:34:36.325" v="1090" actId="21"/>
          <ac:spMkLst>
            <pc:docMk/>
            <pc:sldMk cId="2997452219" sldId="427"/>
            <ac:spMk id="3" creationId="{B821CF7D-B83E-334A-A5F1-4628375B7067}"/>
          </ac:spMkLst>
        </pc:spChg>
      </pc:sldChg>
      <pc:sldChg chg="modSp new mod modAnim">
        <pc:chgData name="Yi Liu" userId="eb9fa73d484f74de" providerId="LiveId" clId="{32182704-5963-4851-B387-E9CA33AD068C}" dt="2023-09-04T11:34:42.536" v="2791"/>
        <pc:sldMkLst>
          <pc:docMk/>
          <pc:sldMk cId="3563717347" sldId="428"/>
        </pc:sldMkLst>
        <pc:spChg chg="mod">
          <ac:chgData name="Yi Liu" userId="eb9fa73d484f74de" providerId="LiveId" clId="{32182704-5963-4851-B387-E9CA33AD068C}" dt="2023-09-03T05:34:33.394" v="1089"/>
          <ac:spMkLst>
            <pc:docMk/>
            <pc:sldMk cId="3563717347" sldId="428"/>
            <ac:spMk id="2" creationId="{5D4479D4-D53B-4218-AAEA-F16B38F5A33F}"/>
          </ac:spMkLst>
        </pc:spChg>
        <pc:spChg chg="mod">
          <ac:chgData name="Yi Liu" userId="eb9fa73d484f74de" providerId="LiveId" clId="{32182704-5963-4851-B387-E9CA33AD068C}" dt="2023-09-03T05:48:10.132" v="1380"/>
          <ac:spMkLst>
            <pc:docMk/>
            <pc:sldMk cId="3563717347" sldId="428"/>
            <ac:spMk id="3" creationId="{246959F3-55E6-447C-A80F-26FD1F83BF1A}"/>
          </ac:spMkLst>
        </pc:spChg>
      </pc:sldChg>
      <pc:sldChg chg="add del">
        <pc:chgData name="Yi Liu" userId="eb9fa73d484f74de" providerId="LiveId" clId="{32182704-5963-4851-B387-E9CA33AD068C}" dt="2023-09-03T05:38:16.095" v="1175"/>
        <pc:sldMkLst>
          <pc:docMk/>
          <pc:sldMk cId="473082270" sldId="429"/>
        </pc:sldMkLst>
      </pc:sldChg>
      <pc:sldChg chg="modSp new mod modAnim">
        <pc:chgData name="Yi Liu" userId="eb9fa73d484f74de" providerId="LiveId" clId="{32182704-5963-4851-B387-E9CA33AD068C}" dt="2023-09-04T11:34:25.753" v="2789"/>
        <pc:sldMkLst>
          <pc:docMk/>
          <pc:sldMk cId="1238475935" sldId="429"/>
        </pc:sldMkLst>
        <pc:spChg chg="mod">
          <ac:chgData name="Yi Liu" userId="eb9fa73d484f74de" providerId="LiveId" clId="{32182704-5963-4851-B387-E9CA33AD068C}" dt="2023-09-03T05:38:26.825" v="1177"/>
          <ac:spMkLst>
            <pc:docMk/>
            <pc:sldMk cId="1238475935" sldId="429"/>
            <ac:spMk id="2" creationId="{FE2F775D-F506-4F9B-B084-C6666501AC15}"/>
          </ac:spMkLst>
        </pc:spChg>
        <pc:spChg chg="mod">
          <ac:chgData name="Yi Liu" userId="eb9fa73d484f74de" providerId="LiveId" clId="{32182704-5963-4851-B387-E9CA33AD068C}" dt="2023-09-03T05:43:37.365" v="1286" actId="20577"/>
          <ac:spMkLst>
            <pc:docMk/>
            <pc:sldMk cId="1238475935" sldId="429"/>
            <ac:spMk id="3" creationId="{D4D7AA83-3F04-4B97-8ED5-40EFC0413831}"/>
          </ac:spMkLst>
        </pc:spChg>
      </pc:sldChg>
      <pc:sldChg chg="modSp new mod">
        <pc:chgData name="Yi Liu" userId="eb9fa73d484f74de" providerId="LiveId" clId="{32182704-5963-4851-B387-E9CA33AD068C}" dt="2023-09-04T11:32:35.845" v="2788" actId="20577"/>
        <pc:sldMkLst>
          <pc:docMk/>
          <pc:sldMk cId="1265950644" sldId="430"/>
        </pc:sldMkLst>
        <pc:spChg chg="mod">
          <ac:chgData name="Yi Liu" userId="eb9fa73d484f74de" providerId="LiveId" clId="{32182704-5963-4851-B387-E9CA33AD068C}" dt="2023-09-03T05:45:26.527" v="1296" actId="20577"/>
          <ac:spMkLst>
            <pc:docMk/>
            <pc:sldMk cId="1265950644" sldId="430"/>
            <ac:spMk id="2" creationId="{0D4DF6B4-8C0B-463E-AA42-4136D724758C}"/>
          </ac:spMkLst>
        </pc:spChg>
        <pc:spChg chg="mod">
          <ac:chgData name="Yi Liu" userId="eb9fa73d484f74de" providerId="LiveId" clId="{32182704-5963-4851-B387-E9CA33AD068C}" dt="2023-09-04T11:32:35.845" v="2788" actId="20577"/>
          <ac:spMkLst>
            <pc:docMk/>
            <pc:sldMk cId="1265950644" sldId="430"/>
            <ac:spMk id="3" creationId="{A75DD65A-E262-45CA-B911-7A74BB9DF3EC}"/>
          </ac:spMkLst>
        </pc:spChg>
      </pc:sldChg>
      <pc:sldChg chg="addSp delSp modSp new mod modAnim">
        <pc:chgData name="Yi Liu" userId="eb9fa73d484f74de" providerId="LiveId" clId="{32182704-5963-4851-B387-E9CA33AD068C}" dt="2023-09-04T12:17:15.260" v="2813" actId="207"/>
        <pc:sldMkLst>
          <pc:docMk/>
          <pc:sldMk cId="1172574932" sldId="431"/>
        </pc:sldMkLst>
        <pc:spChg chg="mod">
          <ac:chgData name="Yi Liu" userId="eb9fa73d484f74de" providerId="LiveId" clId="{32182704-5963-4851-B387-E9CA33AD068C}" dt="2023-09-03T05:46:02.049" v="1302"/>
          <ac:spMkLst>
            <pc:docMk/>
            <pc:sldMk cId="1172574932" sldId="431"/>
            <ac:spMk id="2" creationId="{67F78F22-6AB2-4408-9B65-DDDA15FADB92}"/>
          </ac:spMkLst>
        </pc:spChg>
        <pc:spChg chg="mod">
          <ac:chgData name="Yi Liu" userId="eb9fa73d484f74de" providerId="LiveId" clId="{32182704-5963-4851-B387-E9CA33AD068C}" dt="2023-09-04T12:17:15.260" v="2813" actId="207"/>
          <ac:spMkLst>
            <pc:docMk/>
            <pc:sldMk cId="1172574932" sldId="431"/>
            <ac:spMk id="3" creationId="{0AE75D20-8C8E-4FEE-A93D-C61D868C2420}"/>
          </ac:spMkLst>
        </pc:spChg>
        <pc:spChg chg="add del">
          <ac:chgData name="Yi Liu" userId="eb9fa73d484f74de" providerId="LiveId" clId="{32182704-5963-4851-B387-E9CA33AD068C}" dt="2023-09-03T05:46:12.288" v="1306" actId="22"/>
          <ac:spMkLst>
            <pc:docMk/>
            <pc:sldMk cId="1172574932" sldId="431"/>
            <ac:spMk id="6" creationId="{6B23C943-2ABC-4818-BA74-318C2E18FDEB}"/>
          </ac:spMkLst>
        </pc:spChg>
        <pc:graphicFrameChg chg="add mod">
          <ac:chgData name="Yi Liu" userId="eb9fa73d484f74de" providerId="LiveId" clId="{32182704-5963-4851-B387-E9CA33AD068C}" dt="2023-09-03T05:46:24.834" v="1308" actId="1076"/>
          <ac:graphicFrameMkLst>
            <pc:docMk/>
            <pc:sldMk cId="1172574932" sldId="431"/>
            <ac:graphicFrameMk id="7" creationId="{DE7474EF-380D-4FBC-B2A8-FA09A3F4C568}"/>
          </ac:graphicFrameMkLst>
        </pc:graphicFrameChg>
      </pc:sldChg>
      <pc:sldChg chg="modSp new mod">
        <pc:chgData name="Yi Liu" userId="eb9fa73d484f74de" providerId="LiveId" clId="{32182704-5963-4851-B387-E9CA33AD068C}" dt="2023-09-03T05:46:46.247" v="1326"/>
        <pc:sldMkLst>
          <pc:docMk/>
          <pc:sldMk cId="3168599589" sldId="432"/>
        </pc:sldMkLst>
        <pc:spChg chg="mod">
          <ac:chgData name="Yi Liu" userId="eb9fa73d484f74de" providerId="LiveId" clId="{32182704-5963-4851-B387-E9CA33AD068C}" dt="2023-09-03T05:46:40.465" v="1324" actId="20577"/>
          <ac:spMkLst>
            <pc:docMk/>
            <pc:sldMk cId="3168599589" sldId="432"/>
            <ac:spMk id="2" creationId="{BFB63072-1ED9-4FF5-B682-06B743CFAA28}"/>
          </ac:spMkLst>
        </pc:spChg>
        <pc:spChg chg="mod">
          <ac:chgData name="Yi Liu" userId="eb9fa73d484f74de" providerId="LiveId" clId="{32182704-5963-4851-B387-E9CA33AD068C}" dt="2023-09-03T05:46:46.247" v="1326"/>
          <ac:spMkLst>
            <pc:docMk/>
            <pc:sldMk cId="3168599589" sldId="432"/>
            <ac:spMk id="3" creationId="{1D5150C2-EB27-4C1C-B1D9-3C5DC88F1D09}"/>
          </ac:spMkLst>
        </pc:spChg>
      </pc:sldChg>
      <pc:sldChg chg="addSp delSp modSp new mod modClrScheme chgLayout">
        <pc:chgData name="Yi Liu" userId="eb9fa73d484f74de" providerId="LiveId" clId="{32182704-5963-4851-B387-E9CA33AD068C}" dt="2023-09-03T06:05:17.229" v="1559" actId="20577"/>
        <pc:sldMkLst>
          <pc:docMk/>
          <pc:sldMk cId="1418446816" sldId="433"/>
        </pc:sldMkLst>
        <pc:spChg chg="del mod ord">
          <ac:chgData name="Yi Liu" userId="eb9fa73d484f74de" providerId="LiveId" clId="{32182704-5963-4851-B387-E9CA33AD068C}" dt="2023-09-03T05:48:57.499" v="1382" actId="700"/>
          <ac:spMkLst>
            <pc:docMk/>
            <pc:sldMk cId="1418446816" sldId="433"/>
            <ac:spMk id="2" creationId="{05F147DC-7A61-4F4E-80BF-4F066166F8C6}"/>
          </ac:spMkLst>
        </pc:spChg>
        <pc:spChg chg="del mod ord">
          <ac:chgData name="Yi Liu" userId="eb9fa73d484f74de" providerId="LiveId" clId="{32182704-5963-4851-B387-E9CA33AD068C}" dt="2023-09-03T05:48:57.499" v="1382" actId="700"/>
          <ac:spMkLst>
            <pc:docMk/>
            <pc:sldMk cId="1418446816" sldId="433"/>
            <ac:spMk id="3" creationId="{E08A0ECC-1382-4961-A2F3-7E0A19F4B534}"/>
          </ac:spMkLst>
        </pc:spChg>
        <pc:spChg chg="mod ord">
          <ac:chgData name="Yi Liu" userId="eb9fa73d484f74de" providerId="LiveId" clId="{32182704-5963-4851-B387-E9CA33AD068C}" dt="2023-09-03T05:48:57.499" v="1382" actId="700"/>
          <ac:spMkLst>
            <pc:docMk/>
            <pc:sldMk cId="1418446816" sldId="433"/>
            <ac:spMk id="4" creationId="{D0ACA60C-32A0-4D3C-B899-63F40911AD9D}"/>
          </ac:spMkLst>
        </pc:spChg>
        <pc:spChg chg="add mod ord">
          <ac:chgData name="Yi Liu" userId="eb9fa73d484f74de" providerId="LiveId" clId="{32182704-5963-4851-B387-E9CA33AD068C}" dt="2023-09-03T06:04:44.933" v="1546" actId="20577"/>
          <ac:spMkLst>
            <pc:docMk/>
            <pc:sldMk cId="1418446816" sldId="433"/>
            <ac:spMk id="5" creationId="{DC99E080-4064-47C3-804B-938C54B53F63}"/>
          </ac:spMkLst>
        </pc:spChg>
        <pc:spChg chg="add mod ord">
          <ac:chgData name="Yi Liu" userId="eb9fa73d484f74de" providerId="LiveId" clId="{32182704-5963-4851-B387-E9CA33AD068C}" dt="2023-09-03T06:05:17.229" v="1559" actId="20577"/>
          <ac:spMkLst>
            <pc:docMk/>
            <pc:sldMk cId="1418446816" sldId="433"/>
            <ac:spMk id="6" creationId="{25B74E7E-CA1B-4168-AD4B-EA8020C59B38}"/>
          </ac:spMkLst>
        </pc:spChg>
      </pc:sldChg>
      <pc:sldChg chg="addSp delSp modSp new mod modClrScheme chgLayout">
        <pc:chgData name="Yi Liu" userId="eb9fa73d484f74de" providerId="LiveId" clId="{32182704-5963-4851-B387-E9CA33AD068C}" dt="2023-09-03T05:49:51.822" v="1421" actId="27636"/>
        <pc:sldMkLst>
          <pc:docMk/>
          <pc:sldMk cId="2402737652" sldId="434"/>
        </pc:sldMkLst>
        <pc:spChg chg="del mod ord">
          <ac:chgData name="Yi Liu" userId="eb9fa73d484f74de" providerId="LiveId" clId="{32182704-5963-4851-B387-E9CA33AD068C}" dt="2023-09-03T05:49:19.660" v="1395" actId="700"/>
          <ac:spMkLst>
            <pc:docMk/>
            <pc:sldMk cId="2402737652" sldId="434"/>
            <ac:spMk id="2" creationId="{851D98CE-0041-43A7-8CD0-D4854A3A2D8C}"/>
          </ac:spMkLst>
        </pc:spChg>
        <pc:spChg chg="del mod ord">
          <ac:chgData name="Yi Liu" userId="eb9fa73d484f74de" providerId="LiveId" clId="{32182704-5963-4851-B387-E9CA33AD068C}" dt="2023-09-03T05:49:19.660" v="1395" actId="700"/>
          <ac:spMkLst>
            <pc:docMk/>
            <pc:sldMk cId="2402737652" sldId="434"/>
            <ac:spMk id="3" creationId="{78144804-D0F6-4DBD-B6D7-B362C62C95F2}"/>
          </ac:spMkLst>
        </pc:spChg>
        <pc:spChg chg="mod ord">
          <ac:chgData name="Yi Liu" userId="eb9fa73d484f74de" providerId="LiveId" clId="{32182704-5963-4851-B387-E9CA33AD068C}" dt="2023-09-03T05:49:21.467" v="1396" actId="700"/>
          <ac:spMkLst>
            <pc:docMk/>
            <pc:sldMk cId="2402737652" sldId="434"/>
            <ac:spMk id="4" creationId="{3D45E6F5-4866-4299-8B9A-6FBA7BBF0BE1}"/>
          </ac:spMkLst>
        </pc:spChg>
        <pc:spChg chg="add del mod ord">
          <ac:chgData name="Yi Liu" userId="eb9fa73d484f74de" providerId="LiveId" clId="{32182704-5963-4851-B387-E9CA33AD068C}" dt="2023-09-03T05:49:21.467" v="1396" actId="700"/>
          <ac:spMkLst>
            <pc:docMk/>
            <pc:sldMk cId="2402737652" sldId="434"/>
            <ac:spMk id="5" creationId="{657A6F66-0138-4C05-A92D-A8C17221F4C0}"/>
          </ac:spMkLst>
        </pc:spChg>
        <pc:spChg chg="add del mod ord">
          <ac:chgData name="Yi Liu" userId="eb9fa73d484f74de" providerId="LiveId" clId="{32182704-5963-4851-B387-E9CA33AD068C}" dt="2023-09-03T05:49:21.467" v="1396" actId="700"/>
          <ac:spMkLst>
            <pc:docMk/>
            <pc:sldMk cId="2402737652" sldId="434"/>
            <ac:spMk id="6" creationId="{40C1DBCD-C2D2-4049-B3A7-8362C5D5693C}"/>
          </ac:spMkLst>
        </pc:spChg>
        <pc:spChg chg="add mod ord">
          <ac:chgData name="Yi Liu" userId="eb9fa73d484f74de" providerId="LiveId" clId="{32182704-5963-4851-B387-E9CA33AD068C}" dt="2023-09-03T05:49:24.777" v="1415" actId="20577"/>
          <ac:spMkLst>
            <pc:docMk/>
            <pc:sldMk cId="2402737652" sldId="434"/>
            <ac:spMk id="7" creationId="{2E728579-ACD3-4197-9111-BBE345C9996D}"/>
          </ac:spMkLst>
        </pc:spChg>
        <pc:spChg chg="add mod ord">
          <ac:chgData name="Yi Liu" userId="eb9fa73d484f74de" providerId="LiveId" clId="{32182704-5963-4851-B387-E9CA33AD068C}" dt="2023-09-03T05:49:51.822" v="1421" actId="27636"/>
          <ac:spMkLst>
            <pc:docMk/>
            <pc:sldMk cId="2402737652" sldId="434"/>
            <ac:spMk id="8" creationId="{51265A29-927C-426A-8119-029245FA2775}"/>
          </ac:spMkLst>
        </pc:spChg>
        <pc:spChg chg="add mod">
          <ac:chgData name="Yi Liu" userId="eb9fa73d484f74de" providerId="LiveId" clId="{32182704-5963-4851-B387-E9CA33AD068C}" dt="2023-09-03T05:49:41.969" v="1419" actId="1076"/>
          <ac:spMkLst>
            <pc:docMk/>
            <pc:sldMk cId="2402737652" sldId="434"/>
            <ac:spMk id="9" creationId="{7D661A26-BF5E-4A95-8E78-9F6241CD1927}"/>
          </ac:spMkLst>
        </pc:spChg>
      </pc:sldChg>
      <pc:sldChg chg="modSp add">
        <pc:chgData name="Yi Liu" userId="eb9fa73d484f74de" providerId="LiveId" clId="{32182704-5963-4851-B387-E9CA33AD068C}" dt="2023-09-03T06:04:02.328" v="1536" actId="20577"/>
        <pc:sldMkLst>
          <pc:docMk/>
          <pc:sldMk cId="807353571" sldId="435"/>
        </pc:sldMkLst>
        <pc:spChg chg="mod">
          <ac:chgData name="Yi Liu" userId="eb9fa73d484f74de" providerId="LiveId" clId="{32182704-5963-4851-B387-E9CA33AD068C}" dt="2023-09-03T06:04:02.328" v="1536" actId="20577"/>
          <ac:spMkLst>
            <pc:docMk/>
            <pc:sldMk cId="807353571" sldId="435"/>
            <ac:spMk id="3" creationId="{3B3DC151-4001-E349-A051-16B8091AE8D3}"/>
          </ac:spMkLst>
        </pc:spChg>
      </pc:sldChg>
      <pc:sldChg chg="modSp add mod modAnim">
        <pc:chgData name="Yi Liu" userId="eb9fa73d484f74de" providerId="LiveId" clId="{32182704-5963-4851-B387-E9CA33AD068C}" dt="2023-09-04T12:04:37.852" v="2802"/>
        <pc:sldMkLst>
          <pc:docMk/>
          <pc:sldMk cId="4154362102" sldId="436"/>
        </pc:sldMkLst>
        <pc:spChg chg="mod">
          <ac:chgData name="Yi Liu" userId="eb9fa73d484f74de" providerId="LiveId" clId="{32182704-5963-4851-B387-E9CA33AD068C}" dt="2023-09-03T11:26:19.687" v="1562" actId="207"/>
          <ac:spMkLst>
            <pc:docMk/>
            <pc:sldMk cId="4154362102" sldId="436"/>
            <ac:spMk id="3" creationId="{59830767-A7C7-9043-BA5A-CCB4BC606208}"/>
          </ac:spMkLst>
        </pc:spChg>
      </pc:sldChg>
      <pc:sldChg chg="delSp modSp add del mod addAnim delAnim modAnim">
        <pc:chgData name="Yi Liu" userId="eb9fa73d484f74de" providerId="LiveId" clId="{32182704-5963-4851-B387-E9CA33AD068C}" dt="2023-09-03T11:29:11.965" v="1658" actId="47"/>
        <pc:sldMkLst>
          <pc:docMk/>
          <pc:sldMk cId="2471203770" sldId="437"/>
        </pc:sldMkLst>
        <pc:spChg chg="mod">
          <ac:chgData name="Yi Liu" userId="eb9fa73d484f74de" providerId="LiveId" clId="{32182704-5963-4851-B387-E9CA33AD068C}" dt="2023-09-03T11:28:56.955" v="1632" actId="20577"/>
          <ac:spMkLst>
            <pc:docMk/>
            <pc:sldMk cId="2471203770" sldId="437"/>
            <ac:spMk id="2" creationId="{3C7DF240-BFA4-564D-9B0E-BE0F77DE5F5E}"/>
          </ac:spMkLst>
        </pc:spChg>
        <pc:spChg chg="mod">
          <ac:chgData name="Yi Liu" userId="eb9fa73d484f74de" providerId="LiveId" clId="{32182704-5963-4851-B387-E9CA33AD068C}" dt="2023-09-03T11:28:43.499" v="1614" actId="2711"/>
          <ac:spMkLst>
            <pc:docMk/>
            <pc:sldMk cId="2471203770" sldId="437"/>
            <ac:spMk id="3" creationId="{5614D5F6-3D87-FD42-9577-A5748811480A}"/>
          </ac:spMkLst>
        </pc:spChg>
        <pc:spChg chg="mod">
          <ac:chgData name="Yi Liu" userId="eb9fa73d484f74de" providerId="LiveId" clId="{32182704-5963-4851-B387-E9CA33AD068C}" dt="2023-09-03T11:27:14.521" v="1590" actId="1076"/>
          <ac:spMkLst>
            <pc:docMk/>
            <pc:sldMk cId="2471203770" sldId="437"/>
            <ac:spMk id="4" creationId="{50BFE841-8422-1644-A918-690D8726BADA}"/>
          </ac:spMkLst>
        </pc:spChg>
        <pc:spChg chg="del mod">
          <ac:chgData name="Yi Liu" userId="eb9fa73d484f74de" providerId="LiveId" clId="{32182704-5963-4851-B387-E9CA33AD068C}" dt="2023-09-03T11:27:42.550" v="1598" actId="478"/>
          <ac:spMkLst>
            <pc:docMk/>
            <pc:sldMk cId="2471203770" sldId="437"/>
            <ac:spMk id="5" creationId="{BBFF2CCF-41B5-DD47-AEB0-292841B6D5BB}"/>
          </ac:spMkLst>
        </pc:spChg>
      </pc:sldChg>
      <pc:sldChg chg="modSp new mod modAnim">
        <pc:chgData name="Yi Liu" userId="eb9fa73d484f74de" providerId="LiveId" clId="{32182704-5963-4851-B387-E9CA33AD068C}" dt="2023-09-04T12:07:40.156" v="2803"/>
        <pc:sldMkLst>
          <pc:docMk/>
          <pc:sldMk cId="1662946270" sldId="438"/>
        </pc:sldMkLst>
        <pc:spChg chg="mod">
          <ac:chgData name="Yi Liu" userId="eb9fa73d484f74de" providerId="LiveId" clId="{32182704-5963-4851-B387-E9CA33AD068C}" dt="2023-09-03T11:29:05.131" v="1656" actId="20577"/>
          <ac:spMkLst>
            <pc:docMk/>
            <pc:sldMk cId="1662946270" sldId="438"/>
            <ac:spMk id="2" creationId="{AA199BAB-36B9-476D-B239-9A7B3B96634F}"/>
          </ac:spMkLst>
        </pc:spChg>
        <pc:spChg chg="mod">
          <ac:chgData name="Yi Liu" userId="eb9fa73d484f74de" providerId="LiveId" clId="{32182704-5963-4851-B387-E9CA33AD068C}" dt="2023-09-03T11:29:10.398" v="1657"/>
          <ac:spMkLst>
            <pc:docMk/>
            <pc:sldMk cId="1662946270" sldId="438"/>
            <ac:spMk id="3" creationId="{395DCC11-CEF9-4283-A36A-A930BF34F223}"/>
          </ac:spMkLst>
        </pc:spChg>
      </pc:sldChg>
      <pc:sldChg chg="modSp add mod modAnim">
        <pc:chgData name="Yi Liu" userId="eb9fa73d484f74de" providerId="LiveId" clId="{32182704-5963-4851-B387-E9CA33AD068C}" dt="2023-09-04T12:07:57.137" v="2807" actId="20577"/>
        <pc:sldMkLst>
          <pc:docMk/>
          <pc:sldMk cId="2044539242" sldId="439"/>
        </pc:sldMkLst>
        <pc:spChg chg="mod">
          <ac:chgData name="Yi Liu" userId="eb9fa73d484f74de" providerId="LiveId" clId="{32182704-5963-4851-B387-E9CA33AD068C}" dt="2023-09-04T12:07:57.137" v="2807" actId="20577"/>
          <ac:spMkLst>
            <pc:docMk/>
            <pc:sldMk cId="2044539242" sldId="439"/>
            <ac:spMk id="2" creationId="{B42F5ACC-7979-F94C-9460-039CF0015FD1}"/>
          </ac:spMkLst>
        </pc:spChg>
        <pc:spChg chg="mod">
          <ac:chgData name="Yi Liu" userId="eb9fa73d484f74de" providerId="LiveId" clId="{32182704-5963-4851-B387-E9CA33AD068C}" dt="2023-09-03T11:29:39.959" v="1662" actId="2711"/>
          <ac:spMkLst>
            <pc:docMk/>
            <pc:sldMk cId="2044539242" sldId="439"/>
            <ac:spMk id="3" creationId="{46385CCA-CFD9-534D-BB0E-70D5DB2DDEAB}"/>
          </ac:spMkLst>
        </pc:spChg>
        <pc:spChg chg="mod">
          <ac:chgData name="Yi Liu" userId="eb9fa73d484f74de" providerId="LiveId" clId="{32182704-5963-4851-B387-E9CA33AD068C}" dt="2023-09-03T11:29:43.439" v="1663" actId="1076"/>
          <ac:spMkLst>
            <pc:docMk/>
            <pc:sldMk cId="2044539242" sldId="439"/>
            <ac:spMk id="4" creationId="{83391D30-6F65-A346-BD4B-B11B0A1F916E}"/>
          </ac:spMkLst>
        </pc:spChg>
      </pc:sldChg>
      <pc:sldChg chg="addSp delSp modSp new mod modClrScheme chgLayout">
        <pc:chgData name="Yi Liu" userId="eb9fa73d484f74de" providerId="LiveId" clId="{32182704-5963-4851-B387-E9CA33AD068C}" dt="2023-09-03T11:30:06.911" v="1691" actId="20577"/>
        <pc:sldMkLst>
          <pc:docMk/>
          <pc:sldMk cId="3713009082" sldId="440"/>
        </pc:sldMkLst>
        <pc:spChg chg="del mod ord">
          <ac:chgData name="Yi Liu" userId="eb9fa73d484f74de" providerId="LiveId" clId="{32182704-5963-4851-B387-E9CA33AD068C}" dt="2023-09-03T11:29:59.205" v="1665" actId="700"/>
          <ac:spMkLst>
            <pc:docMk/>
            <pc:sldMk cId="3713009082" sldId="440"/>
            <ac:spMk id="2" creationId="{CC85777C-EAC0-4CDA-BAC5-D3E51319820E}"/>
          </ac:spMkLst>
        </pc:spChg>
        <pc:spChg chg="del mod ord">
          <ac:chgData name="Yi Liu" userId="eb9fa73d484f74de" providerId="LiveId" clId="{32182704-5963-4851-B387-E9CA33AD068C}" dt="2023-09-03T11:29:59.205" v="1665" actId="700"/>
          <ac:spMkLst>
            <pc:docMk/>
            <pc:sldMk cId="3713009082" sldId="440"/>
            <ac:spMk id="3" creationId="{24F345D7-8955-44D7-B451-4895ED3380FC}"/>
          </ac:spMkLst>
        </pc:spChg>
        <pc:spChg chg="mod ord">
          <ac:chgData name="Yi Liu" userId="eb9fa73d484f74de" providerId="LiveId" clId="{32182704-5963-4851-B387-E9CA33AD068C}" dt="2023-09-03T11:29:59.205" v="1665" actId="700"/>
          <ac:spMkLst>
            <pc:docMk/>
            <pc:sldMk cId="3713009082" sldId="440"/>
            <ac:spMk id="4" creationId="{174CDA03-3DEA-44D8-9350-8FEB190691C7}"/>
          </ac:spMkLst>
        </pc:spChg>
        <pc:spChg chg="add mod ord">
          <ac:chgData name="Yi Liu" userId="eb9fa73d484f74de" providerId="LiveId" clId="{32182704-5963-4851-B387-E9CA33AD068C}" dt="2023-09-03T11:30:06.911" v="1691" actId="20577"/>
          <ac:spMkLst>
            <pc:docMk/>
            <pc:sldMk cId="3713009082" sldId="440"/>
            <ac:spMk id="5" creationId="{6305032B-D7EC-4F49-BE0F-ACAB37701F50}"/>
          </ac:spMkLst>
        </pc:spChg>
        <pc:spChg chg="add mod ord">
          <ac:chgData name="Yi Liu" userId="eb9fa73d484f74de" providerId="LiveId" clId="{32182704-5963-4851-B387-E9CA33AD068C}" dt="2023-09-03T11:29:59.205" v="1665" actId="700"/>
          <ac:spMkLst>
            <pc:docMk/>
            <pc:sldMk cId="3713009082" sldId="440"/>
            <ac:spMk id="6" creationId="{D24ABB47-EF4E-4D21-ACA5-96C5117399D0}"/>
          </ac:spMkLst>
        </pc:spChg>
      </pc:sldChg>
      <pc:sldChg chg="modSp add mod">
        <pc:chgData name="Yi Liu" userId="eb9fa73d484f74de" providerId="LiveId" clId="{32182704-5963-4851-B387-E9CA33AD068C}" dt="2023-09-03T11:41:38.031" v="1713" actId="14100"/>
        <pc:sldMkLst>
          <pc:docMk/>
          <pc:sldMk cId="3596550543" sldId="441"/>
        </pc:sldMkLst>
        <pc:spChg chg="mod">
          <ac:chgData name="Yi Liu" userId="eb9fa73d484f74de" providerId="LiveId" clId="{32182704-5963-4851-B387-E9CA33AD068C}" dt="2023-09-03T11:41:25.640" v="1708" actId="27636"/>
          <ac:spMkLst>
            <pc:docMk/>
            <pc:sldMk cId="3596550543" sldId="441"/>
            <ac:spMk id="3" creationId="{911C96E4-DD63-1746-A211-DF67FE6FD745}"/>
          </ac:spMkLst>
        </pc:spChg>
        <pc:spChg chg="mod">
          <ac:chgData name="Yi Liu" userId="eb9fa73d484f74de" providerId="LiveId" clId="{32182704-5963-4851-B387-E9CA33AD068C}" dt="2023-09-03T11:41:22.744" v="1706" actId="404"/>
          <ac:spMkLst>
            <pc:docMk/>
            <pc:sldMk cId="3596550543" sldId="441"/>
            <ac:spMk id="4" creationId="{5D6F4D6D-31E1-D945-9B1C-095DDE70D560}"/>
          </ac:spMkLst>
        </pc:spChg>
        <pc:spChg chg="mod">
          <ac:chgData name="Yi Liu" userId="eb9fa73d484f74de" providerId="LiveId" clId="{32182704-5963-4851-B387-E9CA33AD068C}" dt="2023-09-03T11:41:38.031" v="1713" actId="14100"/>
          <ac:spMkLst>
            <pc:docMk/>
            <pc:sldMk cId="3596550543" sldId="441"/>
            <ac:spMk id="5" creationId="{8154743F-0476-1A42-AF4B-E230A560CD2D}"/>
          </ac:spMkLst>
        </pc:spChg>
      </pc:sldChg>
      <pc:sldChg chg="modSp add mod modAnim">
        <pc:chgData name="Yi Liu" userId="eb9fa73d484f74de" providerId="LiveId" clId="{32182704-5963-4851-B387-E9CA33AD068C}" dt="2023-09-04T12:08:10.064" v="2808"/>
        <pc:sldMkLst>
          <pc:docMk/>
          <pc:sldMk cId="84342022" sldId="442"/>
        </pc:sldMkLst>
        <pc:spChg chg="mod">
          <ac:chgData name="Yi Liu" userId="eb9fa73d484f74de" providerId="LiveId" clId="{32182704-5963-4851-B387-E9CA33AD068C}" dt="2023-09-03T11:41:56.845" v="1718" actId="20577"/>
          <ac:spMkLst>
            <pc:docMk/>
            <pc:sldMk cId="84342022" sldId="442"/>
            <ac:spMk id="3" creationId="{65A4A5CC-F360-F244-866D-D116EEAC34EB}"/>
          </ac:spMkLst>
        </pc:spChg>
      </pc:sldChg>
      <pc:sldChg chg="add del">
        <pc:chgData name="Yi Liu" userId="eb9fa73d484f74de" providerId="LiveId" clId="{32182704-5963-4851-B387-E9CA33AD068C}" dt="2023-09-03T11:40:31.095" v="1694"/>
        <pc:sldMkLst>
          <pc:docMk/>
          <pc:sldMk cId="1241941908" sldId="442"/>
        </pc:sldMkLst>
      </pc:sldChg>
      <pc:sldChg chg="modSp add mod modAnim">
        <pc:chgData name="Yi Liu" userId="eb9fa73d484f74de" providerId="LiveId" clId="{32182704-5963-4851-B387-E9CA33AD068C}" dt="2023-09-03T11:45:46.963" v="1946" actId="1076"/>
        <pc:sldMkLst>
          <pc:docMk/>
          <pc:sldMk cId="1280927213" sldId="443"/>
        </pc:sldMkLst>
        <pc:spChg chg="mod">
          <ac:chgData name="Yi Liu" userId="eb9fa73d484f74de" providerId="LiveId" clId="{32182704-5963-4851-B387-E9CA33AD068C}" dt="2023-09-03T11:42:12.301" v="1732" actId="207"/>
          <ac:spMkLst>
            <pc:docMk/>
            <pc:sldMk cId="1280927213" sldId="443"/>
            <ac:spMk id="2" creationId="{25E407C1-8B0C-FE45-A45C-592070C37856}"/>
          </ac:spMkLst>
        </pc:spChg>
        <pc:spChg chg="mod">
          <ac:chgData name="Yi Liu" userId="eb9fa73d484f74de" providerId="LiveId" clId="{32182704-5963-4851-B387-E9CA33AD068C}" dt="2023-09-03T11:45:39.396" v="1944" actId="20577"/>
          <ac:spMkLst>
            <pc:docMk/>
            <pc:sldMk cId="1280927213" sldId="443"/>
            <ac:spMk id="3" creationId="{F140D858-0047-CC43-89D2-7D3C949284E6}"/>
          </ac:spMkLst>
        </pc:spChg>
        <pc:spChg chg="mod">
          <ac:chgData name="Yi Liu" userId="eb9fa73d484f74de" providerId="LiveId" clId="{32182704-5963-4851-B387-E9CA33AD068C}" dt="2023-09-03T11:45:46.963" v="1946" actId="1076"/>
          <ac:spMkLst>
            <pc:docMk/>
            <pc:sldMk cId="1280927213" sldId="443"/>
            <ac:spMk id="4" creationId="{CA5D2145-3033-0D41-900A-435015FD939F}"/>
          </ac:spMkLst>
        </pc:spChg>
        <pc:spChg chg="mod">
          <ac:chgData name="Yi Liu" userId="eb9fa73d484f74de" providerId="LiveId" clId="{32182704-5963-4851-B387-E9CA33AD068C}" dt="2023-09-03T11:45:43.433" v="1945" actId="1076"/>
          <ac:spMkLst>
            <pc:docMk/>
            <pc:sldMk cId="1280927213" sldId="443"/>
            <ac:spMk id="5" creationId="{034F6C47-D644-6C7B-AE41-797AD9F9E08A}"/>
          </ac:spMkLst>
        </pc:spChg>
      </pc:sldChg>
      <pc:sldChg chg="modSp add mod">
        <pc:chgData name="Yi Liu" userId="eb9fa73d484f74de" providerId="LiveId" clId="{32182704-5963-4851-B387-E9CA33AD068C}" dt="2023-09-03T11:47:00.749" v="1959" actId="1076"/>
        <pc:sldMkLst>
          <pc:docMk/>
          <pc:sldMk cId="3021286978" sldId="444"/>
        </pc:sldMkLst>
        <pc:spChg chg="mod">
          <ac:chgData name="Yi Liu" userId="eb9fa73d484f74de" providerId="LiveId" clId="{32182704-5963-4851-B387-E9CA33AD068C}" dt="2023-09-03T11:47:00.749" v="1959" actId="1076"/>
          <ac:spMkLst>
            <pc:docMk/>
            <pc:sldMk cId="3021286978" sldId="444"/>
            <ac:spMk id="3" creationId="{3A0DC3E5-D757-7649-BBB1-4AA5D2378191}"/>
          </ac:spMkLst>
        </pc:spChg>
        <pc:graphicFrameChg chg="mod">
          <ac:chgData name="Yi Liu" userId="eb9fa73d484f74de" providerId="LiveId" clId="{32182704-5963-4851-B387-E9CA33AD068C}" dt="2023-09-03T11:46:32.983" v="1950" actId="1076"/>
          <ac:graphicFrameMkLst>
            <pc:docMk/>
            <pc:sldMk cId="3021286978" sldId="444"/>
            <ac:graphicFrameMk id="5" creationId="{23715DBC-81F0-6942-B3E6-E1BDCC7C3A0A}"/>
          </ac:graphicFrameMkLst>
        </pc:graphicFrameChg>
      </pc:sldChg>
      <pc:sldChg chg="modSp add mod modAnim">
        <pc:chgData name="Yi Liu" userId="eb9fa73d484f74de" providerId="LiveId" clId="{32182704-5963-4851-B387-E9CA33AD068C}" dt="2023-09-04T12:08:31.276" v="2809"/>
        <pc:sldMkLst>
          <pc:docMk/>
          <pc:sldMk cId="3675744547" sldId="445"/>
        </pc:sldMkLst>
        <pc:spChg chg="mod">
          <ac:chgData name="Yi Liu" userId="eb9fa73d484f74de" providerId="LiveId" clId="{32182704-5963-4851-B387-E9CA33AD068C}" dt="2023-09-03T11:47:11.986" v="1974" actId="20577"/>
          <ac:spMkLst>
            <pc:docMk/>
            <pc:sldMk cId="3675744547" sldId="445"/>
            <ac:spMk id="2" creationId="{48EA399C-AB68-5B43-AF46-12F0E2879258}"/>
          </ac:spMkLst>
        </pc:spChg>
        <pc:spChg chg="mod">
          <ac:chgData name="Yi Liu" userId="eb9fa73d484f74de" providerId="LiveId" clId="{32182704-5963-4851-B387-E9CA33AD068C}" dt="2023-09-03T11:47:18.253" v="1975" actId="1076"/>
          <ac:spMkLst>
            <pc:docMk/>
            <pc:sldMk cId="3675744547" sldId="445"/>
            <ac:spMk id="3" creationId="{65261ADE-FAF9-4840-BE4B-B5CC1469197C}"/>
          </ac:spMkLst>
        </pc:spChg>
        <pc:spChg chg="mod">
          <ac:chgData name="Yi Liu" userId="eb9fa73d484f74de" providerId="LiveId" clId="{32182704-5963-4851-B387-E9CA33AD068C}" dt="2023-09-03T11:48:49.195" v="2060" actId="1076"/>
          <ac:spMkLst>
            <pc:docMk/>
            <pc:sldMk cId="3675744547" sldId="445"/>
            <ac:spMk id="4" creationId="{61A94934-167B-4440-9941-3D07EC39117E}"/>
          </ac:spMkLst>
        </pc:spChg>
        <pc:spChg chg="mod">
          <ac:chgData name="Yi Liu" userId="eb9fa73d484f74de" providerId="LiveId" clId="{32182704-5963-4851-B387-E9CA33AD068C}" dt="2023-09-03T11:48:54.110" v="2062" actId="14100"/>
          <ac:spMkLst>
            <pc:docMk/>
            <pc:sldMk cId="3675744547" sldId="445"/>
            <ac:spMk id="6" creationId="{6BADC6EE-EEBF-9845-9C80-791A84D8A58C}"/>
          </ac:spMkLst>
        </pc:spChg>
      </pc:sldChg>
      <pc:sldChg chg="modSp add mod modAnim">
        <pc:chgData name="Yi Liu" userId="eb9fa73d484f74de" providerId="LiveId" clId="{32182704-5963-4851-B387-E9CA33AD068C}" dt="2023-09-04T13:11:17.087" v="2861"/>
        <pc:sldMkLst>
          <pc:docMk/>
          <pc:sldMk cId="3175268015" sldId="446"/>
        </pc:sldMkLst>
        <pc:spChg chg="mod">
          <ac:chgData name="Yi Liu" userId="eb9fa73d484f74de" providerId="LiveId" clId="{32182704-5963-4851-B387-E9CA33AD068C}" dt="2023-09-03T11:49:47.023" v="2073" actId="20577"/>
          <ac:spMkLst>
            <pc:docMk/>
            <pc:sldMk cId="3175268015" sldId="446"/>
            <ac:spMk id="3" creationId="{8A713E4D-BB8B-E241-B92D-1A3288F02E90}"/>
          </ac:spMkLst>
        </pc:spChg>
        <pc:spChg chg="mod">
          <ac:chgData name="Yi Liu" userId="eb9fa73d484f74de" providerId="LiveId" clId="{32182704-5963-4851-B387-E9CA33AD068C}" dt="2023-09-04T13:11:17.087" v="2861"/>
          <ac:spMkLst>
            <pc:docMk/>
            <pc:sldMk cId="3175268015" sldId="446"/>
            <ac:spMk id="4" creationId="{961A2174-C1F4-AA42-9329-948F1D540E43}"/>
          </ac:spMkLst>
        </pc:spChg>
        <pc:spChg chg="mod">
          <ac:chgData name="Yi Liu" userId="eb9fa73d484f74de" providerId="LiveId" clId="{32182704-5963-4851-B387-E9CA33AD068C}" dt="2023-09-03T11:49:30.948" v="2066" actId="1076"/>
          <ac:spMkLst>
            <pc:docMk/>
            <pc:sldMk cId="3175268015" sldId="446"/>
            <ac:spMk id="5" creationId="{A767A15E-7D48-5E4C-928D-C7071DDA5640}"/>
          </ac:spMkLst>
        </pc:spChg>
      </pc:sldChg>
      <pc:sldChg chg="addSp delSp modSp add mod modAnim">
        <pc:chgData name="Yi Liu" userId="eb9fa73d484f74de" providerId="LiveId" clId="{32182704-5963-4851-B387-E9CA33AD068C}" dt="2023-09-04T13:14:04.020" v="2862" actId="478"/>
        <pc:sldMkLst>
          <pc:docMk/>
          <pc:sldMk cId="32843168" sldId="447"/>
        </pc:sldMkLst>
        <pc:spChg chg="mod">
          <ac:chgData name="Yi Liu" userId="eb9fa73d484f74de" providerId="LiveId" clId="{32182704-5963-4851-B387-E9CA33AD068C}" dt="2023-09-03T11:55:38.193" v="2118" actId="1076"/>
          <ac:spMkLst>
            <pc:docMk/>
            <pc:sldMk cId="32843168" sldId="447"/>
            <ac:spMk id="5" creationId="{A79250C9-FAAA-1F4E-97E5-C007513E2C2C}"/>
          </ac:spMkLst>
        </pc:spChg>
        <pc:spChg chg="mod">
          <ac:chgData name="Yi Liu" userId="eb9fa73d484f74de" providerId="LiveId" clId="{32182704-5963-4851-B387-E9CA33AD068C}" dt="2023-09-03T11:55:38.193" v="2118" actId="1076"/>
          <ac:spMkLst>
            <pc:docMk/>
            <pc:sldMk cId="32843168" sldId="447"/>
            <ac:spMk id="6" creationId="{753C9C4C-9987-1D4B-A463-34AE4529A560}"/>
          </ac:spMkLst>
        </pc:spChg>
        <pc:spChg chg="mod">
          <ac:chgData name="Yi Liu" userId="eb9fa73d484f74de" providerId="LiveId" clId="{32182704-5963-4851-B387-E9CA33AD068C}" dt="2023-09-03T11:55:57.003" v="2133" actId="20577"/>
          <ac:spMkLst>
            <pc:docMk/>
            <pc:sldMk cId="32843168" sldId="447"/>
            <ac:spMk id="7" creationId="{00D666E7-158E-F245-8412-1D14F0A641FD}"/>
          </ac:spMkLst>
        </pc:spChg>
        <pc:spChg chg="del mod">
          <ac:chgData name="Yi Liu" userId="eb9fa73d484f74de" providerId="LiveId" clId="{32182704-5963-4851-B387-E9CA33AD068C}" dt="2023-09-04T13:14:04.020" v="2862" actId="478"/>
          <ac:spMkLst>
            <pc:docMk/>
            <pc:sldMk cId="32843168" sldId="447"/>
            <ac:spMk id="8" creationId="{74A368DB-BDB1-AA4A-ABB0-FBE792497CC2}"/>
          </ac:spMkLst>
        </pc:spChg>
        <pc:spChg chg="mod">
          <ac:chgData name="Yi Liu" userId="eb9fa73d484f74de" providerId="LiveId" clId="{32182704-5963-4851-B387-E9CA33AD068C}" dt="2023-09-04T03:23:05.402" v="2591" actId="14100"/>
          <ac:spMkLst>
            <pc:docMk/>
            <pc:sldMk cId="32843168" sldId="447"/>
            <ac:spMk id="9" creationId="{1353B2B9-7A75-3F4F-8394-9782034C55F1}"/>
          </ac:spMkLst>
        </pc:spChg>
        <pc:spChg chg="mod">
          <ac:chgData name="Yi Liu" userId="eb9fa73d484f74de" providerId="LiveId" clId="{32182704-5963-4851-B387-E9CA33AD068C}" dt="2023-09-03T11:55:53.136" v="2120" actId="1076"/>
          <ac:spMkLst>
            <pc:docMk/>
            <pc:sldMk cId="32843168" sldId="447"/>
            <ac:spMk id="10" creationId="{DF5D4546-38DC-1E4C-8B5E-53EE72C2CADC}"/>
          </ac:spMkLst>
        </pc:spChg>
        <pc:spChg chg="mod">
          <ac:chgData name="Yi Liu" userId="eb9fa73d484f74de" providerId="LiveId" clId="{32182704-5963-4851-B387-E9CA33AD068C}" dt="2023-09-03T11:55:53.136" v="2120" actId="1076"/>
          <ac:spMkLst>
            <pc:docMk/>
            <pc:sldMk cId="32843168" sldId="447"/>
            <ac:spMk id="11" creationId="{2BE5554E-C942-934D-BF57-35140B02AFEC}"/>
          </ac:spMkLst>
        </pc:spChg>
        <pc:spChg chg="mod">
          <ac:chgData name="Yi Liu" userId="eb9fa73d484f74de" providerId="LiveId" clId="{32182704-5963-4851-B387-E9CA33AD068C}" dt="2023-09-03T11:55:53.136" v="2120" actId="1076"/>
          <ac:spMkLst>
            <pc:docMk/>
            <pc:sldMk cId="32843168" sldId="447"/>
            <ac:spMk id="12" creationId="{9253578D-2719-9C4C-84C6-805FE0C531C6}"/>
          </ac:spMkLst>
        </pc:spChg>
        <pc:spChg chg="add mod">
          <ac:chgData name="Yi Liu" userId="eb9fa73d484f74de" providerId="LiveId" clId="{32182704-5963-4851-B387-E9CA33AD068C}" dt="2023-09-04T03:26:06.419" v="2644" actId="20577"/>
          <ac:spMkLst>
            <pc:docMk/>
            <pc:sldMk cId="32843168" sldId="447"/>
            <ac:spMk id="13" creationId="{48262D15-6D52-4298-AC19-9A8D40535DEE}"/>
          </ac:spMkLst>
        </pc:spChg>
        <pc:spChg chg="add mod">
          <ac:chgData name="Yi Liu" userId="eb9fa73d484f74de" providerId="LiveId" clId="{32182704-5963-4851-B387-E9CA33AD068C}" dt="2023-09-04T03:26:23.915" v="2664" actId="20577"/>
          <ac:spMkLst>
            <pc:docMk/>
            <pc:sldMk cId="32843168" sldId="447"/>
            <ac:spMk id="14" creationId="{4B64235A-7927-47FB-A90E-0B382F94E5F8}"/>
          </ac:spMkLst>
        </pc:spChg>
        <pc:graphicFrameChg chg="mod">
          <ac:chgData name="Yi Liu" userId="eb9fa73d484f74de" providerId="LiveId" clId="{32182704-5963-4851-B387-E9CA33AD068C}" dt="2023-09-03T11:55:38.193" v="2118" actId="1076"/>
          <ac:graphicFrameMkLst>
            <pc:docMk/>
            <pc:sldMk cId="32843168" sldId="447"/>
            <ac:graphicFrameMk id="4" creationId="{A32A1C47-C338-D74C-A4AA-525226DFEC5E}"/>
          </ac:graphicFrameMkLst>
        </pc:graphicFrameChg>
      </pc:sldChg>
      <pc:sldChg chg="modSp add del mod">
        <pc:chgData name="Yi Liu" userId="eb9fa73d484f74de" providerId="LiveId" clId="{32182704-5963-4851-B387-E9CA33AD068C}" dt="2023-09-04T04:25:44.905" v="2665" actId="47"/>
        <pc:sldMkLst>
          <pc:docMk/>
          <pc:sldMk cId="1461018728" sldId="448"/>
        </pc:sldMkLst>
        <pc:spChg chg="mod">
          <ac:chgData name="Yi Liu" userId="eb9fa73d484f74de" providerId="LiveId" clId="{32182704-5963-4851-B387-E9CA33AD068C}" dt="2023-09-04T02:38:28.044" v="2590" actId="2711"/>
          <ac:spMkLst>
            <pc:docMk/>
            <pc:sldMk cId="1461018728" sldId="448"/>
            <ac:spMk id="3" creationId="{1C0A8BA6-A18F-1F49-8C6B-3BDB7AD522DB}"/>
          </ac:spMkLst>
        </pc:spChg>
      </pc:sldChg>
      <pc:sldChg chg="modSp new mod modAnim">
        <pc:chgData name="Yi Liu" userId="eb9fa73d484f74de" providerId="LiveId" clId="{32182704-5963-4851-B387-E9CA33AD068C}" dt="2023-09-04T12:08:50.824" v="2811"/>
        <pc:sldMkLst>
          <pc:docMk/>
          <pc:sldMk cId="2465494962" sldId="449"/>
        </pc:sldMkLst>
        <pc:spChg chg="mod">
          <ac:chgData name="Yi Liu" userId="eb9fa73d484f74de" providerId="LiveId" clId="{32182704-5963-4851-B387-E9CA33AD068C}" dt="2023-09-03T11:56:39.909" v="2153"/>
          <ac:spMkLst>
            <pc:docMk/>
            <pc:sldMk cId="2465494962" sldId="449"/>
            <ac:spMk id="2" creationId="{779EDEDD-0A09-4882-ACB4-92A3AD73936B}"/>
          </ac:spMkLst>
        </pc:spChg>
        <pc:spChg chg="mod">
          <ac:chgData name="Yi Liu" userId="eb9fa73d484f74de" providerId="LiveId" clId="{32182704-5963-4851-B387-E9CA33AD068C}" dt="2023-09-03T11:56:52.148" v="2157" actId="2711"/>
          <ac:spMkLst>
            <pc:docMk/>
            <pc:sldMk cId="2465494962" sldId="449"/>
            <ac:spMk id="3" creationId="{D71DB979-883C-4AF6-A5A8-ADB49E6FAEA3}"/>
          </ac:spMkLst>
        </pc:spChg>
      </pc:sldChg>
      <pc:sldChg chg="add del">
        <pc:chgData name="Yi Liu" userId="eb9fa73d484f74de" providerId="LiveId" clId="{32182704-5963-4851-B387-E9CA33AD068C}" dt="2023-09-03T11:56:33.480" v="2151" actId="47"/>
        <pc:sldMkLst>
          <pc:docMk/>
          <pc:sldMk cId="3529320765" sldId="449"/>
        </pc:sldMkLst>
      </pc:sldChg>
      <pc:sldChg chg="modSp add mod">
        <pc:chgData name="Yi Liu" userId="eb9fa73d484f74de" providerId="LiveId" clId="{32182704-5963-4851-B387-E9CA33AD068C}" dt="2023-09-03T12:00:04.082" v="2204" actId="20577"/>
        <pc:sldMkLst>
          <pc:docMk/>
          <pc:sldMk cId="1237377883" sldId="450"/>
        </pc:sldMkLst>
        <pc:spChg chg="mod">
          <ac:chgData name="Yi Liu" userId="eb9fa73d484f74de" providerId="LiveId" clId="{32182704-5963-4851-B387-E9CA33AD068C}" dt="2023-09-03T12:00:04.082" v="2204" actId="20577"/>
          <ac:spMkLst>
            <pc:docMk/>
            <pc:sldMk cId="1237377883" sldId="450"/>
            <ac:spMk id="3" creationId="{5130D763-3669-8044-8984-05ECF214A649}"/>
          </ac:spMkLst>
        </pc:spChg>
      </pc:sldChg>
      <pc:sldChg chg="addSp delSp modSp new mod">
        <pc:chgData name="Yi Liu" userId="eb9fa73d484f74de" providerId="LiveId" clId="{32182704-5963-4851-B387-E9CA33AD068C}" dt="2023-09-04T11:03:10.613" v="2736" actId="478"/>
        <pc:sldMkLst>
          <pc:docMk/>
          <pc:sldMk cId="1220673294" sldId="451"/>
        </pc:sldMkLst>
        <pc:spChg chg="mod">
          <ac:chgData name="Yi Liu" userId="eb9fa73d484f74de" providerId="LiveId" clId="{32182704-5963-4851-B387-E9CA33AD068C}" dt="2023-09-03T12:02:33.220" v="2221" actId="20577"/>
          <ac:spMkLst>
            <pc:docMk/>
            <pc:sldMk cId="1220673294" sldId="451"/>
            <ac:spMk id="2" creationId="{C56672D1-EA5D-4B60-9AAE-AC9045D5D32B}"/>
          </ac:spMkLst>
        </pc:spChg>
        <pc:spChg chg="mod">
          <ac:chgData name="Yi Liu" userId="eb9fa73d484f74de" providerId="LiveId" clId="{32182704-5963-4851-B387-E9CA33AD068C}" dt="2023-09-04T11:02:55.406" v="2734" actId="404"/>
          <ac:spMkLst>
            <pc:docMk/>
            <pc:sldMk cId="1220673294" sldId="451"/>
            <ac:spMk id="3" creationId="{0B8B26DF-0DD2-4266-AE35-576BF6E7888E}"/>
          </ac:spMkLst>
        </pc:spChg>
        <pc:picChg chg="add del mod">
          <ac:chgData name="Yi Liu" userId="eb9fa73d484f74de" providerId="LiveId" clId="{32182704-5963-4851-B387-E9CA33AD068C}" dt="2023-09-04T11:03:10.613" v="2736" actId="478"/>
          <ac:picMkLst>
            <pc:docMk/>
            <pc:sldMk cId="1220673294" sldId="451"/>
            <ac:picMk id="5" creationId="{979DC5E7-0D18-4E3D-8E78-2D1459975C63}"/>
          </ac:picMkLst>
        </pc:picChg>
      </pc:sldChg>
      <pc:sldChg chg="modSp add ord modAnim">
        <pc:chgData name="Yi Liu" userId="eb9fa73d484f74de" providerId="LiveId" clId="{32182704-5963-4851-B387-E9CA33AD068C}" dt="2023-09-03T13:58:23.046" v="2343"/>
        <pc:sldMkLst>
          <pc:docMk/>
          <pc:sldMk cId="2808350860" sldId="452"/>
        </pc:sldMkLst>
        <pc:spChg chg="mod">
          <ac:chgData name="Yi Liu" userId="eb9fa73d484f74de" providerId="LiveId" clId="{32182704-5963-4851-B387-E9CA33AD068C}" dt="2023-09-03T12:09:51.323" v="2259" actId="20577"/>
          <ac:spMkLst>
            <pc:docMk/>
            <pc:sldMk cId="2808350860" sldId="452"/>
            <ac:spMk id="3" creationId="{DF6467DA-28DA-4E4F-986C-8CD5CBDC70B6}"/>
          </ac:spMkLst>
        </pc:spChg>
      </pc:sldChg>
      <pc:sldChg chg="modSp new mod">
        <pc:chgData name="Yi Liu" userId="eb9fa73d484f74de" providerId="LiveId" clId="{32182704-5963-4851-B387-E9CA33AD068C}" dt="2023-09-04T04:30:26.898" v="2730" actId="12"/>
        <pc:sldMkLst>
          <pc:docMk/>
          <pc:sldMk cId="3380000710" sldId="453"/>
        </pc:sldMkLst>
        <pc:spChg chg="mod">
          <ac:chgData name="Yi Liu" userId="eb9fa73d484f74de" providerId="LiveId" clId="{32182704-5963-4851-B387-E9CA33AD068C}" dt="2023-09-03T13:24:58.591" v="2286"/>
          <ac:spMkLst>
            <pc:docMk/>
            <pc:sldMk cId="3380000710" sldId="453"/>
            <ac:spMk id="2" creationId="{A31F820C-40E0-4BA2-9741-90BBFF448828}"/>
          </ac:spMkLst>
        </pc:spChg>
        <pc:spChg chg="mod">
          <ac:chgData name="Yi Liu" userId="eb9fa73d484f74de" providerId="LiveId" clId="{32182704-5963-4851-B387-E9CA33AD068C}" dt="2023-09-04T04:30:26.898" v="2730" actId="12"/>
          <ac:spMkLst>
            <pc:docMk/>
            <pc:sldMk cId="3380000710" sldId="453"/>
            <ac:spMk id="3" creationId="{3A0E32F0-3934-48DD-80F6-F85ADFD7F3FC}"/>
          </ac:spMkLst>
        </pc:spChg>
      </pc:sldChg>
      <pc:sldChg chg="modSp new mod">
        <pc:chgData name="Yi Liu" userId="eb9fa73d484f74de" providerId="LiveId" clId="{32182704-5963-4851-B387-E9CA33AD068C}" dt="2023-09-04T04:30:19.958" v="2729" actId="12"/>
        <pc:sldMkLst>
          <pc:docMk/>
          <pc:sldMk cId="274493050" sldId="454"/>
        </pc:sldMkLst>
        <pc:spChg chg="mod">
          <ac:chgData name="Yi Liu" userId="eb9fa73d484f74de" providerId="LiveId" clId="{32182704-5963-4851-B387-E9CA33AD068C}" dt="2023-09-03T13:33:39.958" v="2333" actId="20577"/>
          <ac:spMkLst>
            <pc:docMk/>
            <pc:sldMk cId="274493050" sldId="454"/>
            <ac:spMk id="2" creationId="{5561447E-2B0E-4CEF-90F6-274D2C34796A}"/>
          </ac:spMkLst>
        </pc:spChg>
        <pc:spChg chg="mod">
          <ac:chgData name="Yi Liu" userId="eb9fa73d484f74de" providerId="LiveId" clId="{32182704-5963-4851-B387-E9CA33AD068C}" dt="2023-09-04T04:30:19.958" v="2729" actId="12"/>
          <ac:spMkLst>
            <pc:docMk/>
            <pc:sldMk cId="274493050" sldId="454"/>
            <ac:spMk id="3" creationId="{6F525BD3-4BE8-4781-9539-09921EDCD002}"/>
          </ac:spMkLst>
        </pc:spChg>
      </pc:sldChg>
      <pc:sldChg chg="modSp new mod ord">
        <pc:chgData name="Yi Liu" userId="eb9fa73d484f74de" providerId="LiveId" clId="{32182704-5963-4851-B387-E9CA33AD068C}" dt="2023-09-04T11:06:23.723" v="2741" actId="20577"/>
        <pc:sldMkLst>
          <pc:docMk/>
          <pc:sldMk cId="2744853687" sldId="455"/>
        </pc:sldMkLst>
        <pc:spChg chg="mod">
          <ac:chgData name="Yi Liu" userId="eb9fa73d484f74de" providerId="LiveId" clId="{32182704-5963-4851-B387-E9CA33AD068C}" dt="2023-09-03T13:58:03.943" v="2338" actId="20577"/>
          <ac:spMkLst>
            <pc:docMk/>
            <pc:sldMk cId="2744853687" sldId="455"/>
            <ac:spMk id="2" creationId="{5B6EC3C2-83E8-499D-A968-94D478F51619}"/>
          </ac:spMkLst>
        </pc:spChg>
        <pc:spChg chg="mod">
          <ac:chgData name="Yi Liu" userId="eb9fa73d484f74de" providerId="LiveId" clId="{32182704-5963-4851-B387-E9CA33AD068C}" dt="2023-09-04T11:06:23.723" v="2741" actId="20577"/>
          <ac:spMkLst>
            <pc:docMk/>
            <pc:sldMk cId="2744853687" sldId="455"/>
            <ac:spMk id="3" creationId="{B9AA1ACB-37CB-42D6-A6BA-8875D07D3784}"/>
          </ac:spMkLst>
        </pc:spChg>
      </pc:sldChg>
      <pc:sldChg chg="modSp new mod">
        <pc:chgData name="Yi Liu" userId="eb9fa73d484f74de" providerId="LiveId" clId="{32182704-5963-4851-B387-E9CA33AD068C}" dt="2023-09-04T02:28:43.895" v="2589" actId="20577"/>
        <pc:sldMkLst>
          <pc:docMk/>
          <pc:sldMk cId="3900996583" sldId="456"/>
        </pc:sldMkLst>
        <pc:spChg chg="mod">
          <ac:chgData name="Yi Liu" userId="eb9fa73d484f74de" providerId="LiveId" clId="{32182704-5963-4851-B387-E9CA33AD068C}" dt="2023-09-03T14:02:32.712" v="2399" actId="20577"/>
          <ac:spMkLst>
            <pc:docMk/>
            <pc:sldMk cId="3900996583" sldId="456"/>
            <ac:spMk id="2" creationId="{2835FEE9-3A52-4069-8550-D8195E7FC132}"/>
          </ac:spMkLst>
        </pc:spChg>
        <pc:spChg chg="mod">
          <ac:chgData name="Yi Liu" userId="eb9fa73d484f74de" providerId="LiveId" clId="{32182704-5963-4851-B387-E9CA33AD068C}" dt="2023-09-04T02:28:43.895" v="2589" actId="20577"/>
          <ac:spMkLst>
            <pc:docMk/>
            <pc:sldMk cId="3900996583" sldId="456"/>
            <ac:spMk id="3" creationId="{66345FF2-F0AF-49A6-97EF-E216288F98DE}"/>
          </ac:spMkLst>
        </pc:spChg>
      </pc:sldChg>
      <pc:sldChg chg="addSp modSp new mod">
        <pc:chgData name="Yi Liu" userId="eb9fa73d484f74de" providerId="LiveId" clId="{32182704-5963-4851-B387-E9CA33AD068C}" dt="2023-09-04T04:30:14.581" v="2728" actId="12"/>
        <pc:sldMkLst>
          <pc:docMk/>
          <pc:sldMk cId="1786556413" sldId="457"/>
        </pc:sldMkLst>
        <pc:spChg chg="mod">
          <ac:chgData name="Yi Liu" userId="eb9fa73d484f74de" providerId="LiveId" clId="{32182704-5963-4851-B387-E9CA33AD068C}" dt="2023-09-04T04:28:45.931" v="2719" actId="20577"/>
          <ac:spMkLst>
            <pc:docMk/>
            <pc:sldMk cId="1786556413" sldId="457"/>
            <ac:spMk id="2" creationId="{8F680289-4CC1-48A5-B649-4D4B0DEA5D68}"/>
          </ac:spMkLst>
        </pc:spChg>
        <pc:spChg chg="mod">
          <ac:chgData name="Yi Liu" userId="eb9fa73d484f74de" providerId="LiveId" clId="{32182704-5963-4851-B387-E9CA33AD068C}" dt="2023-09-04T04:30:14.581" v="2728" actId="12"/>
          <ac:spMkLst>
            <pc:docMk/>
            <pc:sldMk cId="1786556413" sldId="457"/>
            <ac:spMk id="3" creationId="{5069CB0B-E982-4427-85C4-4C663608C685}"/>
          </ac:spMkLst>
        </pc:spChg>
        <pc:spChg chg="add mod">
          <ac:chgData name="Yi Liu" userId="eb9fa73d484f74de" providerId="LiveId" clId="{32182704-5963-4851-B387-E9CA33AD068C}" dt="2023-09-04T04:29:42.184" v="2727" actId="1076"/>
          <ac:spMkLst>
            <pc:docMk/>
            <pc:sldMk cId="1786556413" sldId="457"/>
            <ac:spMk id="6" creationId="{F712B340-C728-45C8-9062-2ED81770A69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12:38:17.881"/>
    </inkml:context>
    <inkml:brush xml:id="br0">
      <inkml:brushProperty name="width" value="0.1" units="cm"/>
      <inkml:brushProperty name="height" value="0.1" units="cm"/>
      <inkml:brushProperty name="color" value="#E71224"/>
    </inkml:brush>
  </inkml:definitions>
  <inkml:trace contextRef="#ctx0" brushRef="#br0">8617 1 24575,'-62'0'0,"-7"4"0,-15 3 0,13 2 0,-8 3 0,-4 0 0,0 1 0,-7 0 0,-1 0 0,-3 1 0,-1 3 0,6 0 0,-2 3 0,-2 1 0,1 0 0,4-1 0,-6 3 0,3-1 0,1 1 0,-2 2 0,11-3 0,-1 2 0,-1 0 0,1 1 0,1 0 0,-12 5 0,2 1 0,0 0 0,-2 1 0,10-4 0,-1-1 0,-1 1 0,-1 1 0,2 0 0,-1 0 0,1 1 0,0 1 0,0-1 0,0 1 0,3-1 0,0 1 0,0-1 0,1 1 0,1 0 0,0 1 0,1-1 0,1 1 0,0 1 0,2-1 0,-12 7 0,2 0 0,1 1 0,1-1 0,4-1 0,2 0 0,0 1 0,2-2 0,6-3 0,0 0 0,1 0 0,0 0 0,-3 0 0,0 0 0,0 1 0,1-1 0,1 1 0,2-1 0,-1 1 0,-1 1 0,-3 1 0,-1 1 0,0 1 0,1 0 0,6-2 0,0 0 0,2 1 0,-1 0 0,-2 2 0,-1 1 0,1-1 0,3 0 0,-6 6 0,2-2 0,1 1 0,-3 1 0,0-1 0,5 0 0,-8 11 0,4-2 0,4-4 0,2 0 0,10-4 0,1 0 0,-7 6 0,0 2 0,4-3 0,0 1 0,-2 2 0,3-1 0,8-9 0,4-1 0,3-3 0,2-1 0,-28 28 0,13-2 0,-4 11 0,6-2 0,2-2 0,0-4 0,6-5 0,-11 18 0,10-5 0,14-32 0,2 0 0,-15 31 0,1-20 0,6 5 0,14-32 0,-18 23 0,1 6 0,3-13 0,-1 1 0,-9 22 0,1-3 0,33-47 0,6-8 0,5-9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12:38:17.882"/>
    </inkml:context>
    <inkml:brush xml:id="br0">
      <inkml:brushProperty name="width" value="0.1" units="cm"/>
      <inkml:brushProperty name="height" value="0.1" units="cm"/>
      <inkml:brushProperty name="color" value="#E71224"/>
    </inkml:brush>
  </inkml:definitions>
  <inkml:trace contextRef="#ctx0" brushRef="#br0">3771 1880 24575,'-63'0'0,"10"1"0,-8-2 0,-27-5 0,-7-4 0,24 2 0,-2-2 0,1-3 0,1-3 0,1-2 0,2-1 0,-21-10 0,3 0 0,11 1 0,3 2 0,11 3 0,1 3 0,-8-1 0,2 2 0,11 3 0,1-1 0,-18-5 0,-1 1 0,17 7 0,1-1 0,-11-8 0,-1-2 0,4 4 0,1-2 0,-5-8 0,1-4 0,0 2 0,2 0 0,6 1 0,1 0 0,3-2 0,2 0 0,10 8 0,0-1 0,-6-9 0,0-1 0,-5 0 0,0-1 0,1 0 0,-1 1 0,-2 0 0,1 2 0,7 3 0,3 1 0,-32-25 0,5-3 0,7 3 0,2-1 0,10 6 0,-2-4 0,13 2 0,-2 3 0,10 0 0,1 12 0,0 0 0,5 11 0,1 1 0,6 7 0,3 1 0,2 4 0,8 2 0,-3 1 0,3 4 0,2-1 0,-3 5 0,6-1 0,-2 3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12:38:17.883"/>
    </inkml:context>
    <inkml:brush xml:id="br0">
      <inkml:brushProperty name="width" value="0.1" units="cm"/>
      <inkml:brushProperty name="height" value="0.1" units="cm"/>
      <inkml:brushProperty name="color" value="#E71224"/>
    </inkml:brush>
  </inkml:definitions>
  <inkml:trace contextRef="#ctx0" brushRef="#br0">14109 0 24575,'-33'0'0,"-12"15"0,-26 5 0,23-1 0,-5 3 0,-12 1 0,-6 1 0,9 0 0,-5 3 0,0-2 0,-4 0 0,-1-2 0,-3 2 0,-14 7 0,-3 3 0,-1-3 0,2-3 0,-1-1 0,-1 0 0,22-5 0,-2 1 0,1-1 0,-2 0 0,-2 0 0,-1-1 0,0 0 0,1-1 0,-19 5 0,1-1 0,-1-1 0,21-5 0,0-1 0,0 0 0,1-2 0,-19 3 0,2-2 0,0-1 0,-1 1 0,0 0 0,1 0 0,4-2 0,0 1 0,1-1 0,-1 1 0,0 0 0,1 0 0,3 1 0,2 1 0,-1-1 0,1-1 0,1 0 0,-1 0 0,2 1 0,0 1 0,0-2 0,1 0 0,0-2 0,-2 1 0,-8 1 0,-2 0 0,-3-1 0,15-3 0,-1 0 0,-2 0 0,-2 1 0,-8 1 0,-2 1 0,-2 0 0,1 1 0,-1-1 0,-2 0 0,1 1 0,0-1 0,-1 1 0,0-1 0,1 0 0,3 2 0,10 0 0,2 1 0,2 0 0,1 0 0,-20 1 0,2 0 0,4 1 0,12 0 0,3 0 0,3 0 0,-23 5 0,4-1 0,14-4 0,-1-1 0,-8 3 0,0 0 0,6-3 0,-1 2 0,-10 4 0,2 1 0,18-5 0,1 0 0,-15 8 0,-2 1 0,6-1 0,-3-1 0,9-3 0,-6 1 0,-1 0 0,-7 2 0,-1 2 0,-1-1 0,20-5 0,1 1 0,-2-1 0,1 0 0,-1-1 0,0 0 0,0-1 0,3-1 0,-14 5 0,2-1 0,2-2 0,5-3 0,1-2 0,2-1 0,-25 5 0,2-1 0,27-6 0,-1-1 0,-1 1 0,1 0 0,-1-1 0,-3 2 0,-20 5 0,-5 0 0,2 2 0,9-2 0,1 0 0,-2 2 0,14-5 0,-2 0 0,0 1 0,5 0 0,-6 3 0,5 0 0,3-1 0,-15 4 0,6-1 0,15-3 0,6-3 0,-20 6 0,11-7 0,6-5 0,-3-6 0,-16 4 0,-12-8 0,2 3 0,1-5 0,19 2 0,-15 2 0,5 4 0,-13-3 0,17 1 0,-25-1 0,13 2 0,35-4 0,0 1 0,-38 1 0,14-5 0,16 5 0,1 1 0,6 1 0,-16 7 0,3-10 0,-2 5 0,11-9 0,19 0 0,6 4 0,11-2 0,3 7 0,-2-3 0,4 0 0,-3-2 0,0-4 0,0 0 0,4 0 0,2-3 0,9 1 0,-10-2 0,10 3 0,-6-8 0,5 5 0,4-5 0,-4 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12:38:17.884"/>
    </inkml:context>
    <inkml:brush xml:id="br0">
      <inkml:brushProperty name="width" value="0.1" units="cm"/>
      <inkml:brushProperty name="height" value="0.1" units="cm"/>
      <inkml:brushProperty name="color" value="#E71224"/>
    </inkml:brush>
  </inkml:definitions>
  <inkml:trace contextRef="#ctx0" brushRef="#br0">12390 4689 24575,'-55'0'0,"-14"18"0,-19 11 0,-5 5 0,11-3 0,-2 4 0,-5 3 0,-7 2-382,17-9 1,-5 2 0,-4 2-1,-3 0 1,0 1 0,1 0 0,4-1 381,4-1 0,2 0 0,1-1 0,-1 1 0,1 0 0,1-1 0,-1 0 0,-12 4 0,-2 0 0,1-1 0,2 0 0,2-1 0,4-1 169,5-1 1,3-1 0,2 0 0,2-1-1,0-1-169,-8 4 0,1-2 0,3 0 0,0 0 110,6-1 0,0 1 0,3-1 0,0-1-110,-11 4 0,1-1 0,1-1 0,-2 2 0,1-1 0,0-2 0,8-5 0,1-1 0,-1-1 460,0 0 0,0 0 1,-1-2-461,-2-3 0,-1-1 0,-1-1 0,1 0 0,-2 0 0,2-1 0,3-1 0,1-1 0,0 1 0,1 0 0,1 0 0,4 0 0,-7 1 0,3 1 0,2 3 0,3 0 0,-27 6 0,30-5 0,-2 0 0,4-4 0,-3 0 0,-2 3 0,-6 2 0,1-2 0,2-4 0,-1-1 0,-1 0 0,-14 6 0,-2 0 0,1-3 0,12-4 0,2-3 0,0-2 0,-32 4 0,1-3 0,10-1 0,-1-2 0,-4-5 0,-1 0 0,-3 8 0,-1 0 0,28-4 0,-1 0 0,-2 2 0,-8 2 0,-1 3 0,-1 1 0,2 1 0,-1 0 0,-2 1 0,-12 3 0,-2 1 0,4 1 0,19-2 0,4 1 0,0-1 0,-1-2 0,0 0 0,3-2 0,-9 5 0,0-3 0,-14-3 0,-4-4 0,31-5 0,0-1 0,-3-1 0,-15 1 0,-3-2 0,1 0 0,9 0 0,3-2 0,-2-2 0,-5-4 0,0-3 0,2-4 0,13-1 0,1-2 0,2-5 0,-4-6 0,1-5 0,2-1 0,4-1 0,3-3 0,-1-2 0,-1-5 0,0-4 0,0 1 0,3 2 0,1-1 0,1-3 0,-3-7 0,1-3 0,0 1 0,2 6 0,-1 0 0,4 1 0,-13-20 0,3-2 0,17 17 0,-1-3 0,5 2 0,-4-16 0,4-4 0,5 9 0,-1-6 0,6 0 0,8 3 0,4 0 0,2-6 0,3 3 0,0-4 0,2-3 0,3-2 0,2-6 0,3-3 0,2-2 0,-1 0 0,0 12 0,0-1 0,1-1 0,-1 0 0,1 1 0,1-1 0,0 0 0,0 1 0,0 0 0,0 2 0,0-10 0,0 2 0,0 1 0,0 1 0,0 6 0,1 2 0,-1 1 0,-1 1 0,-1-17 0,-2 3 0,1 1 0,1 11 0,-1 2 0,-1 1 0,-2 4 0,-2 2 0,1 0 0,-5-29 0,1 0 0,2 28 0,-1-1 0,0 1 0,-7-28 0,-2 2 0,2 5 0,-2 3 0,1 18 0,-2 7 0,-1 17 0,-1 3 0,-15-37 0,-2 26 0,9-1 0,3 6 0,7 1 0,4-11 0,-2-12 0,-3-20 0,7 40 0,-1-2 0,0-2 0,1 2 0,-11-30 0,1-1 0,11 23 0,-5-8 0,7 8 0,3 6 0,5 3 0,3 14 0,0-10 0,-1 5 0,-3-2 0,2 1 0,-2 3 0,4 9 0,0-4 0,-4 10 0,2 6 0,-2 4 0,4 8 0,0-3 0,0 8 0,0 0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2FA4C-4AD5-4222-B4EF-10820DA77071}"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90ABC-F607-4013-9737-0A5195184513}" type="slidenum">
              <a:rPr lang="zh-CN" altLang="en-US" smtClean="0"/>
              <a:t>‹#›</a:t>
            </a:fld>
            <a:endParaRPr lang="zh-CN" altLang="en-US"/>
          </a:p>
        </p:txBody>
      </p:sp>
    </p:spTree>
    <p:extLst>
      <p:ext uri="{BB962C8B-B14F-4D97-AF65-F5344CB8AC3E}">
        <p14:creationId xmlns:p14="http://schemas.microsoft.com/office/powerpoint/2010/main" val="104878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F90ABC-F607-4013-9737-0A5195184513}" type="slidenum">
              <a:rPr lang="zh-CN" altLang="en-US" smtClean="0"/>
              <a:t>11</a:t>
            </a:fld>
            <a:endParaRPr lang="zh-CN" altLang="en-US"/>
          </a:p>
        </p:txBody>
      </p:sp>
    </p:spTree>
    <p:extLst>
      <p:ext uri="{BB962C8B-B14F-4D97-AF65-F5344CB8AC3E}">
        <p14:creationId xmlns:p14="http://schemas.microsoft.com/office/powerpoint/2010/main" val="304107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F90ABC-F607-4013-9737-0A5195184513}" type="slidenum">
              <a:rPr lang="zh-CN" altLang="en-US" smtClean="0"/>
              <a:t>29</a:t>
            </a:fld>
            <a:endParaRPr lang="zh-CN" altLang="en-US"/>
          </a:p>
        </p:txBody>
      </p:sp>
    </p:spTree>
    <p:extLst>
      <p:ext uri="{BB962C8B-B14F-4D97-AF65-F5344CB8AC3E}">
        <p14:creationId xmlns:p14="http://schemas.microsoft.com/office/powerpoint/2010/main" val="180348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4404075"/>
            <a:ext cx="9144000" cy="1655762"/>
          </a:xfrm>
        </p:spPr>
        <p:txBody>
          <a:bodyPr/>
          <a:lstStyle>
            <a:lvl1pPr marL="0" indent="0" algn="ctr">
              <a:buNone/>
              <a:defRPr sz="2400" baseline="0">
                <a:latin typeface="Times New Roman" panose="02020603050405020304" pitchFamily="18" charset="0"/>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A9ADC17F-08EC-4CD1-8D15-4A75B514FA46}" type="datetime1">
              <a:rPr lang="zh-CN" altLang="en-US" smtClean="0"/>
              <a:t>2023/11/6</a:t>
            </a:fld>
            <a:endParaRPr lang="zh-CN" altLang="en-US"/>
          </a:p>
        </p:txBody>
      </p:sp>
      <p:sp>
        <p:nvSpPr>
          <p:cNvPr id="5" name="页脚占位符 4"/>
          <p:cNvSpPr>
            <a:spLocks noGrp="1"/>
          </p:cNvSpPr>
          <p:nvPr>
            <p:ph type="ftr" sz="quarter" idx="11"/>
          </p:nvPr>
        </p:nvSpPr>
        <p:spPr>
          <a:xfrm>
            <a:off x="7634207" y="6356349"/>
            <a:ext cx="4114800" cy="365125"/>
          </a:xfrm>
        </p:spPr>
        <p:txBody>
          <a:bodyPr/>
          <a:lstStyle>
            <a:lvl1pPr>
              <a:defRPr>
                <a:latin typeface="宋体" panose="02010600030101010101" pitchFamily="2" charset="-122"/>
                <a:ea typeface="宋体" panose="02010600030101010101" pitchFamily="2" charset="-122"/>
              </a:defRPr>
            </a:lvl1pPr>
          </a:lstStyle>
          <a:p>
            <a:r>
              <a:rPr lang="en-US" altLang="zh-CN" dirty="0"/>
              <a:t>C++</a:t>
            </a:r>
            <a:r>
              <a:rPr lang="zh-CN" altLang="en-US" dirty="0"/>
              <a:t>程序设计 </a:t>
            </a:r>
            <a:r>
              <a:rPr lang="en-US" altLang="zh-CN" dirty="0"/>
              <a:t>- </a:t>
            </a:r>
            <a:r>
              <a:rPr lang="zh-CN" altLang="en-US" dirty="0"/>
              <a:t>刘逸</a:t>
            </a:r>
          </a:p>
        </p:txBody>
      </p:sp>
      <p:sp>
        <p:nvSpPr>
          <p:cNvPr id="6" name="灯片编号占位符 5"/>
          <p:cNvSpPr>
            <a:spLocks noGrp="1"/>
          </p:cNvSpPr>
          <p:nvPr>
            <p:ph type="sldNum" sz="quarter" idx="12"/>
          </p:nvPr>
        </p:nvSpPr>
        <p:spPr>
          <a:xfrm>
            <a:off x="4724400" y="6356348"/>
            <a:ext cx="2743200" cy="365125"/>
          </a:xfrm>
        </p:spPr>
        <p:txBody>
          <a:bodyPr/>
          <a:lstStyle>
            <a:lvl1pPr algn="ctr">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5B24AD-EA7A-4EC4-8D3D-8CCBF10BFEF0}"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BCAE6F-BD62-43B0-805C-2F5E51D7BA81}"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Times New Roman" panose="02020603050405020304" pitchFamily="18" charset="0"/>
                <a:ea typeface="宋体" panose="02010600030101010101" pitchFamily="2" charset="-122"/>
              </a:defRPr>
            </a:lvl1pPr>
            <a:lvl2pPr>
              <a:defRPr baseline="0">
                <a:latin typeface="Times New Roman" panose="02020603050405020304" pitchFamily="18" charset="0"/>
                <a:ea typeface="宋体" panose="02010600030101010101" pitchFamily="2" charset="-122"/>
              </a:defRPr>
            </a:lvl2pPr>
            <a:lvl3pPr>
              <a:defRPr baseline="0">
                <a:latin typeface="Times New Roman" panose="02020603050405020304" pitchFamily="18" charset="0"/>
                <a:ea typeface="宋体" panose="02010600030101010101" pitchFamily="2" charset="-122"/>
              </a:defRPr>
            </a:lvl3pPr>
            <a:lvl4pPr>
              <a:defRPr baseline="0">
                <a:latin typeface="Times New Roman" panose="02020603050405020304" pitchFamily="18" charset="0"/>
                <a:ea typeface="宋体" panose="02010600030101010101" pitchFamily="2" charset="-122"/>
              </a:defRPr>
            </a:lvl4pPr>
            <a:lvl5pPr>
              <a:defRPr baseline="0">
                <a:latin typeface="Times New Roman" panose="02020603050405020304" pitchFamily="18" charset="0"/>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6F9ABE2A-58B1-4593-97D8-DFDCF52A6467}" type="datetime1">
              <a:rPr lang="zh-CN" altLang="en-US" smtClean="0"/>
              <a:t>2023/11/6</a:t>
            </a:fld>
            <a:endParaRPr lang="zh-CN" altLang="en-US"/>
          </a:p>
        </p:txBody>
      </p:sp>
      <p:sp>
        <p:nvSpPr>
          <p:cNvPr id="5" name="页脚占位符 4"/>
          <p:cNvSpPr>
            <a:spLocks noGrp="1"/>
          </p:cNvSpPr>
          <p:nvPr>
            <p:ph type="ftr" sz="quarter" idx="11"/>
          </p:nvPr>
        </p:nvSpPr>
        <p:spPr>
          <a:xfrm>
            <a:off x="7239000" y="6356350"/>
            <a:ext cx="4114800" cy="365125"/>
          </a:xfrm>
        </p:spPr>
        <p:txBody>
          <a:bodyPr/>
          <a:lstStyle/>
          <a:p>
            <a:r>
              <a:rPr lang="en-US" altLang="zh-CN"/>
              <a:t>C++</a:t>
            </a:r>
            <a:r>
              <a:rPr lang="zh-CN" altLang="en-US"/>
              <a:t>程序设计 </a:t>
            </a:r>
            <a:r>
              <a:rPr lang="en-US" altLang="zh-CN"/>
              <a:t>- </a:t>
            </a:r>
            <a:r>
              <a:rPr lang="zh-CN" altLang="en-US"/>
              <a:t>刘逸</a:t>
            </a:r>
          </a:p>
        </p:txBody>
      </p:sp>
      <p:sp>
        <p:nvSpPr>
          <p:cNvPr id="6" name="灯片编号占位符 5"/>
          <p:cNvSpPr>
            <a:spLocks noGrp="1"/>
          </p:cNvSpPr>
          <p:nvPr>
            <p:ph type="sldNum" sz="quarter" idx="12"/>
          </p:nvPr>
        </p:nvSpPr>
        <p:spPr>
          <a:xfrm>
            <a:off x="5723395" y="6356349"/>
            <a:ext cx="745210" cy="365125"/>
          </a:xfrm>
        </p:spPr>
        <p:txBody>
          <a:bodyPr/>
          <a:lstStyle>
            <a:lvl1pPr algn="ctr">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baseline="0">
                <a:latin typeface="Times New Roman" panose="02020603050405020304" pitchFamily="18" charset="0"/>
                <a:ea typeface="宋体" panose="0201060003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宋体" panose="02010600030101010101" pitchFamily="2" charset="-122"/>
                <a:ea typeface="宋体" panose="02010600030101010101" pitchFamily="2"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0955ADEC-5170-4E2A-B0B1-C9504F90CB3B}"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F29AA493-67CB-406F-B6DD-F3C556F4EEE3}"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宋体" panose="02010600030101010101" pitchFamily="2" charset="-122"/>
                <a:ea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宋体" panose="02010600030101010101" pitchFamily="2" charset="-122"/>
                <a:ea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17DB5893-F494-4E2B-A9D5-24C812AAC321}" type="datetime1">
              <a:rPr lang="zh-CN" altLang="en-US" smtClean="0"/>
              <a:t>2023/11/6</a:t>
            </a:fld>
            <a:endParaRPr lang="zh-CN" altLang="en-US"/>
          </a:p>
        </p:txBody>
      </p:sp>
      <p:sp>
        <p:nvSpPr>
          <p:cNvPr id="8" name="页脚占位符 7"/>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AA2F760-E649-4A7D-894E-440B6A440ACD}" type="datetime1">
              <a:rPr lang="zh-CN" altLang="en-US" smtClean="0"/>
              <a:t>2023/11/6</a:t>
            </a:fld>
            <a:endParaRPr lang="zh-CN" altLang="en-US"/>
          </a:p>
        </p:txBody>
      </p:sp>
      <p:sp>
        <p:nvSpPr>
          <p:cNvPr id="4" name="页脚占位符 3"/>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E0D9E1-22F9-4461-A937-AAA55A317E95}" type="datetime1">
              <a:rPr lang="zh-CN" altLang="en-US" smtClean="0"/>
              <a:t>2023/11/6</a:t>
            </a:fld>
            <a:endParaRPr lang="zh-CN" altLang="en-US"/>
          </a:p>
        </p:txBody>
      </p:sp>
      <p:sp>
        <p:nvSpPr>
          <p:cNvPr id="3" name="页脚占位符 2"/>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DC9630A-C054-4B00-8BFF-159F27499C2E}"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10FCB1-D939-4556-B897-4D85B041640C}"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en-US" altLang="zh-CN"/>
              <a:t>C++</a:t>
            </a:r>
            <a:r>
              <a:rPr lang="zh-CN" altLang="en-US"/>
              <a:t>程序设计 </a:t>
            </a:r>
            <a:r>
              <a:rPr lang="en-US" altLang="zh-CN"/>
              <a:t>- </a:t>
            </a:r>
            <a:r>
              <a:rPr lang="zh-CN" altLang="en-US"/>
              <a:t>刘逸</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85F6C-B64A-4FE9-BEBF-34234634F10D}" type="datetime1">
              <a:rPr lang="zh-CN" altLang="en-US" smtClean="0"/>
              <a:t>2023/11/6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C++</a:t>
            </a:r>
            <a:r>
              <a:rPr lang="zh-CN" altLang="en-US"/>
              <a:t>程序设计 </a:t>
            </a:r>
            <a:r>
              <a:rPr lang="en-US" altLang="zh-CN"/>
              <a:t>- </a:t>
            </a:r>
            <a:r>
              <a:rPr lang="zh-CN" altLang="en-US"/>
              <a:t>刘逸</a:t>
            </a:r>
          </a:p>
        </p:txBody>
      </p:sp>
      <p:sp>
        <p:nvSpPr>
          <p:cNvPr id="6" name="灯片编号占位符 5"/>
          <p:cNvSpPr>
            <a:spLocks noGrp="1"/>
          </p:cNvSpPr>
          <p:nvPr>
            <p:ph type="sldNum" sz="quarter" idx="4"/>
          </p:nvPr>
        </p:nvSpPr>
        <p:spPr>
          <a:xfrm>
            <a:off x="10608590" y="6356350"/>
            <a:ext cx="74521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cppreference.com/w/cpp/memory/default_dele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030C4-171F-4A0B-9892-882F14A6A2D4}"/>
              </a:ext>
            </a:extLst>
          </p:cNvPr>
          <p:cNvSpPr>
            <a:spLocks noGrp="1"/>
          </p:cNvSpPr>
          <p:nvPr>
            <p:ph type="ctrTitle"/>
          </p:nvPr>
        </p:nvSpPr>
        <p:spPr/>
        <p:txBody>
          <a:bodyPr>
            <a:normAutofit/>
          </a:bodyPr>
          <a:lstStyle/>
          <a:p>
            <a:pPr>
              <a:lnSpc>
                <a:spcPct val="120000"/>
              </a:lnSpc>
            </a:pPr>
            <a:r>
              <a:rPr lang="en-US" altLang="zh-CN" sz="7200" b="1" dirty="0"/>
              <a:t>C++</a:t>
            </a:r>
            <a:r>
              <a:rPr lang="zh-CN" altLang="en-US" sz="7200" b="1" dirty="0"/>
              <a:t>程序设计</a:t>
            </a:r>
            <a:br>
              <a:rPr lang="en-US" altLang="zh-CN" dirty="0"/>
            </a:br>
            <a:r>
              <a:rPr lang="zh-CN" altLang="en-US" sz="3600" dirty="0"/>
              <a:t>第十节</a:t>
            </a:r>
            <a:endParaRPr lang="zh-CN" altLang="en-US" dirty="0"/>
          </a:p>
        </p:txBody>
      </p:sp>
      <p:sp>
        <p:nvSpPr>
          <p:cNvPr id="3" name="副标题 2">
            <a:extLst>
              <a:ext uri="{FF2B5EF4-FFF2-40B4-BE49-F238E27FC236}">
                <a16:creationId xmlns:a16="http://schemas.microsoft.com/office/drawing/2014/main" id="{9C09CC97-C9FB-40C3-889C-0B785DC6A850}"/>
              </a:ext>
            </a:extLst>
          </p:cNvPr>
          <p:cNvSpPr>
            <a:spLocks noGrp="1"/>
          </p:cNvSpPr>
          <p:nvPr>
            <p:ph type="subTitle" idx="1"/>
          </p:nvPr>
        </p:nvSpPr>
        <p:spPr/>
        <p:txBody>
          <a:bodyPr/>
          <a:lstStyle/>
          <a:p>
            <a:r>
              <a:rPr lang="zh-CN" altLang="en-US" dirty="0"/>
              <a:t>刘逸</a:t>
            </a:r>
            <a:endParaRPr lang="en-US" altLang="zh-CN" dirty="0"/>
          </a:p>
        </p:txBody>
      </p:sp>
      <p:sp>
        <p:nvSpPr>
          <p:cNvPr id="4" name="灯片编号占位符 3">
            <a:extLst>
              <a:ext uri="{FF2B5EF4-FFF2-40B4-BE49-F238E27FC236}">
                <a16:creationId xmlns:a16="http://schemas.microsoft.com/office/drawing/2014/main" id="{D751B9FB-96DD-4EB7-B567-10E65A13F3F2}"/>
              </a:ext>
            </a:extLst>
          </p:cNvPr>
          <p:cNvSpPr>
            <a:spLocks noGrp="1"/>
          </p:cNvSpPr>
          <p:nvPr>
            <p:ph type="sldNum" sz="quarter" idx="12"/>
          </p:nvPr>
        </p:nvSpPr>
        <p:spPr/>
        <p:txBody>
          <a:bodyPr/>
          <a:lstStyle/>
          <a:p>
            <a:fld id="{565CE74E-AB26-4998-AD42-012C4C1AD076}" type="slidenum">
              <a:rPr lang="zh-CN" altLang="en-US" smtClean="0"/>
              <a:t>1</a:t>
            </a:fld>
            <a:endParaRPr lang="zh-CN" altLang="en-US"/>
          </a:p>
        </p:txBody>
      </p:sp>
    </p:spTree>
    <p:extLst>
      <p:ext uri="{BB962C8B-B14F-4D97-AF65-F5344CB8AC3E}">
        <p14:creationId xmlns:p14="http://schemas.microsoft.com/office/powerpoint/2010/main" val="1562787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AD7F0-B908-4E33-863C-D01460701613}"/>
              </a:ext>
            </a:extLst>
          </p:cNvPr>
          <p:cNvSpPr>
            <a:spLocks noGrp="1"/>
          </p:cNvSpPr>
          <p:nvPr>
            <p:ph type="title"/>
          </p:nvPr>
        </p:nvSpPr>
        <p:spPr/>
        <p:txBody>
          <a:bodyPr/>
          <a:lstStyle/>
          <a:p>
            <a:r>
              <a:rPr lang="zh-CN" altLang="en-US" dirty="0"/>
              <a:t>深拷贝的问题</a:t>
            </a:r>
          </a:p>
        </p:txBody>
      </p:sp>
      <p:sp>
        <p:nvSpPr>
          <p:cNvPr id="3" name="内容占位符 2">
            <a:extLst>
              <a:ext uri="{FF2B5EF4-FFF2-40B4-BE49-F238E27FC236}">
                <a16:creationId xmlns:a16="http://schemas.microsoft.com/office/drawing/2014/main" id="{4EF2E441-6A4A-4111-9E5E-BA4CD8066E61}"/>
              </a:ext>
            </a:extLst>
          </p:cNvPr>
          <p:cNvSpPr>
            <a:spLocks noGrp="1"/>
          </p:cNvSpPr>
          <p:nvPr>
            <p:ph idx="1"/>
          </p:nvPr>
        </p:nvSpPr>
        <p:spPr/>
        <p:txBody>
          <a:bodyPr/>
          <a:lstStyle/>
          <a:p>
            <a:r>
              <a:rPr lang="zh-CN" altLang="en-US" dirty="0"/>
              <a:t>频繁的内存分配与释放操作</a:t>
            </a:r>
            <a:endParaRPr lang="en-US" altLang="zh-CN" dirty="0"/>
          </a:p>
          <a:p>
            <a:r>
              <a:rPr lang="zh-CN" altLang="en-US" dirty="0"/>
              <a:t>当需要的内存比较大时，很耗时</a:t>
            </a:r>
            <a:endParaRPr lang="en-US" altLang="zh-CN" dirty="0"/>
          </a:p>
          <a:p>
            <a:endParaRPr lang="en-US" altLang="zh-CN" dirty="0"/>
          </a:p>
          <a:p>
            <a:r>
              <a:rPr lang="zh-CN" altLang="en-US" dirty="0"/>
              <a:t>但，如果有多个对象共享同一块内存，谁来释放内存？</a:t>
            </a:r>
            <a:endParaRPr lang="en-US" altLang="zh-CN" dirty="0"/>
          </a:p>
        </p:txBody>
      </p:sp>
      <p:sp>
        <p:nvSpPr>
          <p:cNvPr id="4" name="灯片编号占位符 3">
            <a:extLst>
              <a:ext uri="{FF2B5EF4-FFF2-40B4-BE49-F238E27FC236}">
                <a16:creationId xmlns:a16="http://schemas.microsoft.com/office/drawing/2014/main" id="{EA725DB2-BDF9-4836-A1A7-517001A1AAB6}"/>
              </a:ext>
            </a:extLst>
          </p:cNvPr>
          <p:cNvSpPr>
            <a:spLocks noGrp="1"/>
          </p:cNvSpPr>
          <p:nvPr>
            <p:ph type="sldNum" sz="quarter" idx="12"/>
          </p:nvPr>
        </p:nvSpPr>
        <p:spPr/>
        <p:txBody>
          <a:bodyPr/>
          <a:lstStyle/>
          <a:p>
            <a:fld id="{565CE74E-AB26-4998-AD42-012C4C1AD076}" type="slidenum">
              <a:rPr lang="zh-CN" altLang="en-US" smtClean="0"/>
              <a:pPr/>
              <a:t>10</a:t>
            </a:fld>
            <a:endParaRPr lang="zh-CN" altLang="en-US" dirty="0"/>
          </a:p>
        </p:txBody>
      </p:sp>
    </p:spTree>
    <p:extLst>
      <p:ext uri="{BB962C8B-B14F-4D97-AF65-F5344CB8AC3E}">
        <p14:creationId xmlns:p14="http://schemas.microsoft.com/office/powerpoint/2010/main" val="114578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12D5B-B282-4485-80FA-8950819F1128}"/>
              </a:ext>
            </a:extLst>
          </p:cNvPr>
          <p:cNvSpPr>
            <a:spLocks noGrp="1"/>
          </p:cNvSpPr>
          <p:nvPr>
            <p:ph type="title"/>
          </p:nvPr>
        </p:nvSpPr>
        <p:spPr/>
        <p:txBody>
          <a:bodyPr/>
          <a:lstStyle/>
          <a:p>
            <a:r>
              <a:rPr lang="zh-CN" altLang="en-US" dirty="0"/>
              <a:t>计数器</a:t>
            </a:r>
          </a:p>
        </p:txBody>
      </p:sp>
      <p:sp>
        <p:nvSpPr>
          <p:cNvPr id="3" name="内容占位符 2">
            <a:extLst>
              <a:ext uri="{FF2B5EF4-FFF2-40B4-BE49-F238E27FC236}">
                <a16:creationId xmlns:a16="http://schemas.microsoft.com/office/drawing/2014/main" id="{05929478-865D-41A5-BA65-C9D8E33F2CC3}"/>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953D0F4-A19C-4B3C-A89D-2AC7404F77BD}"/>
              </a:ext>
            </a:extLst>
          </p:cNvPr>
          <p:cNvSpPr>
            <a:spLocks noGrp="1"/>
          </p:cNvSpPr>
          <p:nvPr>
            <p:ph type="sldNum" sz="quarter" idx="12"/>
          </p:nvPr>
        </p:nvSpPr>
        <p:spPr/>
        <p:txBody>
          <a:bodyPr/>
          <a:lstStyle/>
          <a:p>
            <a:fld id="{565CE74E-AB26-4998-AD42-012C4C1AD076}" type="slidenum">
              <a:rPr lang="zh-CN" altLang="en-US" smtClean="0"/>
              <a:pPr/>
              <a:t>11</a:t>
            </a:fld>
            <a:endParaRPr lang="zh-CN" altLang="en-US" dirty="0"/>
          </a:p>
        </p:txBody>
      </p:sp>
      <p:graphicFrame>
        <p:nvGraphicFramePr>
          <p:cNvPr id="8" name="对象 7">
            <a:extLst>
              <a:ext uri="{FF2B5EF4-FFF2-40B4-BE49-F238E27FC236}">
                <a16:creationId xmlns:a16="http://schemas.microsoft.com/office/drawing/2014/main" id="{AC6E2A09-1318-4C45-9ED0-B950CA0299E7}"/>
              </a:ext>
            </a:extLst>
          </p:cNvPr>
          <p:cNvGraphicFramePr>
            <a:graphicFrameLocks noChangeAspect="1"/>
          </p:cNvGraphicFramePr>
          <p:nvPr>
            <p:extLst>
              <p:ext uri="{D42A27DB-BD31-4B8C-83A1-F6EECF244321}">
                <p14:modId xmlns:p14="http://schemas.microsoft.com/office/powerpoint/2010/main" val="2240153996"/>
              </p:ext>
            </p:extLst>
          </p:nvPr>
        </p:nvGraphicFramePr>
        <p:xfrm>
          <a:off x="115852" y="1307449"/>
          <a:ext cx="11949263" cy="5464175"/>
        </p:xfrm>
        <a:graphic>
          <a:graphicData uri="http://schemas.openxmlformats.org/presentationml/2006/ole">
            <mc:AlternateContent xmlns:mc="http://schemas.openxmlformats.org/markup-compatibility/2006">
              <mc:Choice xmlns:v="urn:schemas-microsoft-com:vml" Requires="v">
                <p:oleObj name="文档" r:id="rId3" imgW="8013700" imgH="3568700" progId="Word.Document.12">
                  <p:embed/>
                </p:oleObj>
              </mc:Choice>
              <mc:Fallback>
                <p:oleObj name="文档" r:id="rId3" imgW="8013700" imgH="3568700" progId="Word.Document.12">
                  <p:embed/>
                  <p:pic>
                    <p:nvPicPr>
                      <p:cNvPr id="8" name="对象 7">
                        <a:extLst>
                          <a:ext uri="{FF2B5EF4-FFF2-40B4-BE49-F238E27FC236}">
                            <a16:creationId xmlns:a16="http://schemas.microsoft.com/office/drawing/2014/main" id="{AC6E2A09-1318-4C45-9ED0-B950CA0299E7}"/>
                          </a:ext>
                        </a:extLst>
                      </p:cNvPr>
                      <p:cNvPicPr>
                        <a:picLocks noChangeAspect="1" noChangeArrowheads="1"/>
                      </p:cNvPicPr>
                      <p:nvPr/>
                    </p:nvPicPr>
                    <p:blipFill>
                      <a:blip r:embed="rId4"/>
                      <a:srcRect/>
                      <a:stretch>
                        <a:fillRect/>
                      </a:stretch>
                    </p:blipFill>
                    <p:spPr bwMode="auto">
                      <a:xfrm>
                        <a:off x="115852" y="1307449"/>
                        <a:ext cx="11949263" cy="5464175"/>
                      </a:xfrm>
                      <a:prstGeom prst="rect">
                        <a:avLst/>
                      </a:prstGeom>
                      <a:noFill/>
                    </p:spPr>
                  </p:pic>
                </p:oleObj>
              </mc:Fallback>
            </mc:AlternateContent>
          </a:graphicData>
        </a:graphic>
      </p:graphicFrame>
      <p:cxnSp>
        <p:nvCxnSpPr>
          <p:cNvPr id="9" name="直线箭头连接符 4">
            <a:extLst>
              <a:ext uri="{FF2B5EF4-FFF2-40B4-BE49-F238E27FC236}">
                <a16:creationId xmlns:a16="http://schemas.microsoft.com/office/drawing/2014/main" id="{13DCFB97-4741-4BB9-B852-29567CD2B491}"/>
              </a:ext>
            </a:extLst>
          </p:cNvPr>
          <p:cNvCxnSpPr>
            <a:cxnSpLocks/>
          </p:cNvCxnSpPr>
          <p:nvPr/>
        </p:nvCxnSpPr>
        <p:spPr>
          <a:xfrm flipH="1">
            <a:off x="3965159" y="4869083"/>
            <a:ext cx="2374489" cy="12388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8">
            <a:extLst>
              <a:ext uri="{FF2B5EF4-FFF2-40B4-BE49-F238E27FC236}">
                <a16:creationId xmlns:a16="http://schemas.microsoft.com/office/drawing/2014/main" id="{D568C702-AECA-4D75-886B-A5A614DEBE42}"/>
              </a:ext>
            </a:extLst>
          </p:cNvPr>
          <p:cNvCxnSpPr>
            <a:cxnSpLocks/>
          </p:cNvCxnSpPr>
          <p:nvPr/>
        </p:nvCxnSpPr>
        <p:spPr>
          <a:xfrm flipH="1">
            <a:off x="6160822" y="4470876"/>
            <a:ext cx="709769" cy="14168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19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26CB4-5AA6-4003-A733-CD63BA81118D}"/>
              </a:ext>
            </a:extLst>
          </p:cNvPr>
          <p:cNvSpPr>
            <a:spLocks noGrp="1"/>
          </p:cNvSpPr>
          <p:nvPr>
            <p:ph type="title"/>
          </p:nvPr>
        </p:nvSpPr>
        <p:spPr/>
        <p:txBody>
          <a:bodyPr/>
          <a:lstStyle/>
          <a:p>
            <a:r>
              <a:rPr lang="zh-CN" altLang="en-US" dirty="0"/>
              <a:t>计数器</a:t>
            </a:r>
          </a:p>
        </p:txBody>
      </p:sp>
      <p:sp>
        <p:nvSpPr>
          <p:cNvPr id="3" name="内容占位符 2">
            <a:extLst>
              <a:ext uri="{FF2B5EF4-FFF2-40B4-BE49-F238E27FC236}">
                <a16:creationId xmlns:a16="http://schemas.microsoft.com/office/drawing/2014/main" id="{56F7F292-31D6-44C9-8EED-133C8B381889}"/>
              </a:ext>
            </a:extLst>
          </p:cNvPr>
          <p:cNvSpPr>
            <a:spLocks noGrp="1"/>
          </p:cNvSpPr>
          <p:nvPr>
            <p:ph idx="1"/>
          </p:nvPr>
        </p:nvSpPr>
        <p:spPr/>
        <p:txBody>
          <a:bodyPr/>
          <a:lstStyle/>
          <a:p>
            <a:r>
              <a:rPr lang="zh-CN" altLang="en-US" dirty="0"/>
              <a:t>分配的内存可以由多个对象使用</a:t>
            </a:r>
            <a:endParaRPr lang="en-US" altLang="zh-CN" dirty="0"/>
          </a:p>
          <a:p>
            <a:r>
              <a:rPr lang="zh-CN" altLang="en-US" dirty="0"/>
              <a:t>记录被共享的对象的个数（记得针对并行算法做原子操作）</a:t>
            </a:r>
            <a:endParaRPr lang="en-US" altLang="zh-CN" dirty="0"/>
          </a:p>
          <a:p>
            <a:r>
              <a:rPr lang="zh-CN" altLang="en-US" dirty="0"/>
              <a:t>当被共享的对象的个数降为</a:t>
            </a:r>
            <a:r>
              <a:rPr lang="en-US" altLang="zh-CN" dirty="0"/>
              <a:t>0</a:t>
            </a:r>
            <a:r>
              <a:rPr lang="zh-CN" altLang="en-US"/>
              <a:t>时，释放内存</a:t>
            </a:r>
            <a:endParaRPr lang="en-US" altLang="zh-CN"/>
          </a:p>
          <a:p>
            <a:endParaRPr lang="zh-CN" altLang="en-US" dirty="0"/>
          </a:p>
        </p:txBody>
      </p:sp>
      <p:sp>
        <p:nvSpPr>
          <p:cNvPr id="4" name="灯片编号占位符 3">
            <a:extLst>
              <a:ext uri="{FF2B5EF4-FFF2-40B4-BE49-F238E27FC236}">
                <a16:creationId xmlns:a16="http://schemas.microsoft.com/office/drawing/2014/main" id="{CE6F8838-ECCA-44AE-9E05-A8B29C7AB896}"/>
              </a:ext>
            </a:extLst>
          </p:cNvPr>
          <p:cNvSpPr>
            <a:spLocks noGrp="1"/>
          </p:cNvSpPr>
          <p:nvPr>
            <p:ph type="sldNum" sz="quarter" idx="12"/>
          </p:nvPr>
        </p:nvSpPr>
        <p:spPr/>
        <p:txBody>
          <a:bodyPr/>
          <a:lstStyle/>
          <a:p>
            <a:fld id="{565CE74E-AB26-4998-AD42-012C4C1AD076}" type="slidenum">
              <a:rPr lang="zh-CN" altLang="en-US" smtClean="0"/>
              <a:pPr/>
              <a:t>12</a:t>
            </a:fld>
            <a:endParaRPr lang="zh-CN" altLang="en-US" dirty="0"/>
          </a:p>
        </p:txBody>
      </p:sp>
    </p:spTree>
    <p:extLst>
      <p:ext uri="{BB962C8B-B14F-4D97-AF65-F5344CB8AC3E}">
        <p14:creationId xmlns:p14="http://schemas.microsoft.com/office/powerpoint/2010/main" val="12151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B28CB19-EA2F-4617-9A32-921B64E1E623}"/>
              </a:ext>
            </a:extLst>
          </p:cNvPr>
          <p:cNvSpPr>
            <a:spLocks noGrp="1"/>
          </p:cNvSpPr>
          <p:nvPr>
            <p:ph type="title"/>
          </p:nvPr>
        </p:nvSpPr>
        <p:spPr/>
        <p:txBody>
          <a:bodyPr/>
          <a:lstStyle/>
          <a:p>
            <a:r>
              <a:rPr lang="zh-CN" altLang="en-US" dirty="0"/>
              <a:t>智能指针</a:t>
            </a:r>
          </a:p>
        </p:txBody>
      </p:sp>
      <p:sp>
        <p:nvSpPr>
          <p:cNvPr id="6" name="文本占位符 5">
            <a:extLst>
              <a:ext uri="{FF2B5EF4-FFF2-40B4-BE49-F238E27FC236}">
                <a16:creationId xmlns:a16="http://schemas.microsoft.com/office/drawing/2014/main" id="{2C520153-CE38-48A2-AE05-A31B90FFA7F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9089826-4E42-4CD5-8356-6493F73F5349}"/>
              </a:ext>
            </a:extLst>
          </p:cNvPr>
          <p:cNvSpPr>
            <a:spLocks noGrp="1"/>
          </p:cNvSpPr>
          <p:nvPr>
            <p:ph type="sldNum" sz="quarter" idx="12"/>
          </p:nvPr>
        </p:nvSpPr>
        <p:spPr/>
        <p:txBody>
          <a:bodyPr/>
          <a:lstStyle/>
          <a:p>
            <a:fld id="{565CE74E-AB26-4998-AD42-012C4C1AD076}" type="slidenum">
              <a:rPr lang="zh-CN" altLang="en-US" smtClean="0"/>
              <a:pPr/>
              <a:t>13</a:t>
            </a:fld>
            <a:endParaRPr lang="zh-CN" altLang="en-US" dirty="0"/>
          </a:p>
        </p:txBody>
      </p:sp>
    </p:spTree>
    <p:extLst>
      <p:ext uri="{BB962C8B-B14F-4D97-AF65-F5344CB8AC3E}">
        <p14:creationId xmlns:p14="http://schemas.microsoft.com/office/powerpoint/2010/main" val="319448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37127-5675-4994-BC36-4DA3638353F5}"/>
              </a:ext>
            </a:extLst>
          </p:cNvPr>
          <p:cNvSpPr>
            <a:spLocks noGrp="1"/>
          </p:cNvSpPr>
          <p:nvPr>
            <p:ph type="title"/>
          </p:nvPr>
        </p:nvSpPr>
        <p:spPr/>
        <p:txBody>
          <a:bodyPr/>
          <a:lstStyle/>
          <a:p>
            <a:r>
              <a:rPr kumimoji="1" lang="en" altLang="zh-CN" dirty="0">
                <a:latin typeface="Courier New" panose="02070309020205020404" pitchFamily="49" charset="0"/>
                <a:ea typeface="Menlo" panose="020B0609030804020204" pitchFamily="49" charset="0"/>
                <a:cs typeface="Courier New" panose="02070309020205020404" pitchFamily="49" charset="0"/>
              </a:rPr>
              <a:t>std::shared_ptr</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3A9E5EBA-A27A-420D-8DDD-61863707E932}"/>
              </a:ext>
            </a:extLst>
          </p:cNvPr>
          <p:cNvSpPr>
            <a:spLocks noGrp="1"/>
          </p:cNvSpPr>
          <p:nvPr>
            <p:ph idx="1"/>
          </p:nvPr>
        </p:nvSpPr>
        <p:spPr/>
        <p:txBody>
          <a:bodyPr/>
          <a:lstStyle/>
          <a:p>
            <a:r>
              <a:rPr lang="zh-CN" altLang="en-US" b="0" i="0" dirty="0">
                <a:solidFill>
                  <a:srgbClr val="000000"/>
                </a:solidFill>
                <a:effectLst/>
                <a:latin typeface="PingFangSC-Regular"/>
              </a:rPr>
              <a:t>智能指针用于确保对象在不再使用时可以被删除。</a:t>
            </a:r>
            <a:endParaRPr lang="en-US" altLang="zh-CN" dirty="0"/>
          </a:p>
          <a:p>
            <a:r>
              <a:rPr lang="zh-CN" altLang="en-US" b="0" i="0" dirty="0">
                <a:solidFill>
                  <a:srgbClr val="000000"/>
                </a:solidFill>
                <a:effectLst/>
                <a:latin typeface="PingFangSC-Regular"/>
              </a:rPr>
              <a:t>多个共享指针可以共享</a:t>
            </a:r>
            <a:r>
              <a:rPr lang="en-US" altLang="zh-CN" b="0" i="0" dirty="0">
                <a:solidFill>
                  <a:srgbClr val="000000"/>
                </a:solidFill>
                <a:effectLst/>
                <a:latin typeface="PingFangSC-Regular"/>
              </a:rPr>
              <a:t>/</a:t>
            </a:r>
            <a:r>
              <a:rPr lang="zh-CN" altLang="en-US" b="0" i="0" dirty="0">
                <a:solidFill>
                  <a:srgbClr val="000000"/>
                </a:solidFill>
                <a:effectLst/>
                <a:latin typeface="PingFangSC-Regular"/>
              </a:rPr>
              <a:t>指向同一对象。</a:t>
            </a:r>
            <a:endParaRPr lang="en-US" altLang="zh-CN" dirty="0"/>
          </a:p>
          <a:p>
            <a:r>
              <a:rPr lang="zh-CN" altLang="en-US" b="0" i="0" dirty="0">
                <a:solidFill>
                  <a:srgbClr val="000000"/>
                </a:solidFill>
                <a:effectLst/>
                <a:latin typeface="PingFangSC-Regular"/>
              </a:rPr>
              <a:t>当没有</a:t>
            </a:r>
            <a:r>
              <a:rPr lang="en-US" altLang="zh-CN" b="0" i="0" dirty="0" err="1">
                <a:solidFill>
                  <a:srgbClr val="000000"/>
                </a:solidFill>
                <a:effectLst/>
                <a:latin typeface="Courier New" panose="02070309020205020404" pitchFamily="49" charset="0"/>
                <a:cs typeface="Courier New" panose="02070309020205020404" pitchFamily="49" charset="0"/>
              </a:rPr>
              <a:t>shared_ptr</a:t>
            </a:r>
            <a:r>
              <a:rPr lang="zh-CN" altLang="en-US" b="0" i="0" dirty="0">
                <a:solidFill>
                  <a:srgbClr val="000000"/>
                </a:solidFill>
                <a:effectLst/>
                <a:latin typeface="PingFangSC-Regular"/>
              </a:rPr>
              <a:t>指向该对象时，该对象被销毁。</a:t>
            </a:r>
            <a:endParaRPr lang="zh-CN" altLang="en-US" dirty="0"/>
          </a:p>
        </p:txBody>
      </p:sp>
      <p:sp>
        <p:nvSpPr>
          <p:cNvPr id="4" name="灯片编号占位符 3">
            <a:extLst>
              <a:ext uri="{FF2B5EF4-FFF2-40B4-BE49-F238E27FC236}">
                <a16:creationId xmlns:a16="http://schemas.microsoft.com/office/drawing/2014/main" id="{C355CE36-D17F-413A-9032-823A8192449E}"/>
              </a:ext>
            </a:extLst>
          </p:cNvPr>
          <p:cNvSpPr>
            <a:spLocks noGrp="1"/>
          </p:cNvSpPr>
          <p:nvPr>
            <p:ph type="sldNum" sz="quarter" idx="12"/>
          </p:nvPr>
        </p:nvSpPr>
        <p:spPr/>
        <p:txBody>
          <a:bodyPr/>
          <a:lstStyle/>
          <a:p>
            <a:fld id="{565CE74E-AB26-4998-AD42-012C4C1AD076}" type="slidenum">
              <a:rPr lang="zh-CN" altLang="en-US" smtClean="0"/>
              <a:pPr/>
              <a:t>14</a:t>
            </a:fld>
            <a:endParaRPr lang="zh-CN" altLang="en-US" dirty="0"/>
          </a:p>
        </p:txBody>
      </p:sp>
      <p:sp>
        <p:nvSpPr>
          <p:cNvPr id="5" name="矩形 4">
            <a:extLst>
              <a:ext uri="{FF2B5EF4-FFF2-40B4-BE49-F238E27FC236}">
                <a16:creationId xmlns:a16="http://schemas.microsoft.com/office/drawing/2014/main" id="{DBB3FC33-94AD-4E5A-8AC3-19D29B67255F}"/>
              </a:ext>
            </a:extLst>
          </p:cNvPr>
          <p:cNvSpPr/>
          <p:nvPr/>
        </p:nvSpPr>
        <p:spPr>
          <a:xfrm>
            <a:off x="1114583" y="4212166"/>
            <a:ext cx="8530281" cy="646331"/>
          </a:xfrm>
          <a:prstGeom prst="rect">
            <a:avLst/>
          </a:prstGeom>
        </p:spPr>
        <p:txBody>
          <a:bodyPr wrap="square">
            <a:spAutoFit/>
          </a:bodyPr>
          <a:lstStyle/>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shared_ptr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a:t>
            </a:r>
            <a:r>
              <a:rPr lang="en" altLang="zh-CN" dirty="0">
                <a:solidFill>
                  <a:srgbClr val="795E26"/>
                </a:solidFill>
                <a:latin typeface="Courier New" panose="02070309020205020404" pitchFamily="49" charset="0"/>
                <a:cs typeface="Courier New" panose="02070309020205020404" pitchFamily="49" charset="0"/>
              </a:rPr>
              <a:t>mt1</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AF00DB"/>
                </a:solidFill>
                <a:latin typeface="Courier New" panose="02070309020205020404" pitchFamily="49" charset="0"/>
                <a:cs typeface="Courier New" panose="02070309020205020404" pitchFamily="49" charset="0"/>
              </a:rPr>
              <a:t>new</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98658"/>
                </a:solidFill>
                <a:latin typeface="Courier New" panose="02070309020205020404" pitchFamily="49" charset="0"/>
                <a:cs typeface="Courier New" panose="02070309020205020404" pitchFamily="49" charset="0"/>
              </a:rPr>
              <a:t>10</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shared_ptr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mt2 = mt1;</a:t>
            </a:r>
          </a:p>
        </p:txBody>
      </p:sp>
      <p:sp>
        <p:nvSpPr>
          <p:cNvPr id="6" name="矩形 5">
            <a:extLst>
              <a:ext uri="{FF2B5EF4-FFF2-40B4-BE49-F238E27FC236}">
                <a16:creationId xmlns:a16="http://schemas.microsoft.com/office/drawing/2014/main" id="{2FAD81E4-1C73-4516-B646-EE3C01EAF321}"/>
              </a:ext>
            </a:extLst>
          </p:cNvPr>
          <p:cNvSpPr/>
          <p:nvPr/>
        </p:nvSpPr>
        <p:spPr>
          <a:xfrm>
            <a:off x="1114583" y="5135941"/>
            <a:ext cx="6112571" cy="923330"/>
          </a:xfrm>
          <a:prstGeom prst="rect">
            <a:avLst/>
          </a:prstGeom>
        </p:spPr>
        <p:txBody>
          <a:bodyPr wrap="none">
            <a:spAutoFit/>
          </a:bodyPr>
          <a:lstStyle/>
          <a:p>
            <a:r>
              <a:rPr lang="en" altLang="zh-CN" dirty="0">
                <a:solidFill>
                  <a:srgbClr val="0000CC"/>
                </a:solidFill>
                <a:latin typeface="Courier New" panose="02070309020205020404" pitchFamily="49" charset="0"/>
                <a:cs typeface="Courier New" panose="02070309020205020404" pitchFamily="49" charset="0"/>
              </a:rPr>
              <a:t>auto</a:t>
            </a:r>
            <a:r>
              <a:rPr lang="en" altLang="zh-CN" dirty="0">
                <a:solidFill>
                  <a:srgbClr val="000000"/>
                </a:solidFill>
                <a:latin typeface="Courier New" panose="02070309020205020404" pitchFamily="49" charset="0"/>
                <a:cs typeface="Courier New" panose="02070309020205020404" pitchFamily="49" charset="0"/>
              </a:rPr>
              <a:t> mt1 = </a:t>
            </a:r>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795E26"/>
                </a:solidFill>
                <a:latin typeface="Courier New" panose="02070309020205020404" pitchFamily="49" charset="0"/>
                <a:cs typeface="Courier New" panose="02070309020205020404" pitchFamily="49" charset="0"/>
              </a:rPr>
              <a:t>make_shared</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98658"/>
                </a:solidFill>
                <a:latin typeface="Courier New" panose="02070309020205020404" pitchFamily="49" charset="0"/>
                <a:cs typeface="Courier New" panose="02070309020205020404" pitchFamily="49" charset="0"/>
              </a:rPr>
              <a:t>1</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98658"/>
                </a:solidFill>
                <a:latin typeface="Courier New" panose="02070309020205020404" pitchFamily="49" charset="0"/>
                <a:cs typeface="Courier New" panose="02070309020205020404" pitchFamily="49" charset="0"/>
              </a:rPr>
              <a:t>70</a:t>
            </a:r>
            <a:r>
              <a:rPr lang="en" altLang="zh-CN" dirty="0">
                <a:solidFill>
                  <a:srgbClr val="000000"/>
                </a:solidFill>
                <a:latin typeface="Courier New" panose="02070309020205020404" pitchFamily="49" charset="0"/>
                <a:cs typeface="Courier New" panose="02070309020205020404" pitchFamily="49" charset="0"/>
              </a:rPr>
              <a:t>);</a:t>
            </a:r>
          </a:p>
          <a:p>
            <a:r>
              <a:rPr lang="en-US" altLang="zh-CN" dirty="0">
                <a:solidFill>
                  <a:srgbClr val="001080"/>
                </a:solidFill>
                <a:latin typeface="Courier New" panose="02070309020205020404" pitchFamily="49" charset="0"/>
                <a:cs typeface="Courier New" panose="02070309020205020404" pitchFamily="49" charset="0"/>
              </a:rPr>
              <a:t>mt1</a:t>
            </a:r>
            <a:r>
              <a:rPr lang="en-US" altLang="zh-CN" dirty="0">
                <a:solidFill>
                  <a:srgbClr val="3B3B3B"/>
                </a:solidFill>
                <a:latin typeface="Courier New" panose="02070309020205020404" pitchFamily="49" charset="0"/>
                <a:cs typeface="Courier New" panose="02070309020205020404" pitchFamily="49" charset="0"/>
              </a:rPr>
              <a:t>.</a:t>
            </a:r>
            <a:r>
              <a:rPr lang="en-US" altLang="zh-CN" dirty="0">
                <a:solidFill>
                  <a:srgbClr val="795E26"/>
                </a:solidFill>
                <a:latin typeface="Courier New" panose="02070309020205020404" pitchFamily="49" charset="0"/>
                <a:cs typeface="Courier New" panose="02070309020205020404" pitchFamily="49" charset="0"/>
              </a:rPr>
              <a:t>get</a:t>
            </a:r>
            <a:r>
              <a:rPr lang="en-US" altLang="zh-CN" dirty="0">
                <a:solidFill>
                  <a:srgbClr val="3B3B3B"/>
                </a:solidFill>
                <a:latin typeface="Courier New" panose="02070309020205020404" pitchFamily="49" charset="0"/>
                <a:cs typeface="Courier New" panose="02070309020205020404" pitchFamily="49" charset="0"/>
              </a:rPr>
              <a:t>();</a:t>
            </a:r>
            <a:r>
              <a:rPr lang="en-US" altLang="zh-CN" dirty="0">
                <a:solidFill>
                  <a:srgbClr val="008000"/>
                </a:solidFill>
                <a:latin typeface="Courier New" panose="02070309020205020404" pitchFamily="49" charset="0"/>
                <a:cs typeface="Courier New" panose="02070309020205020404" pitchFamily="49" charset="0"/>
              </a:rPr>
              <a:t>//</a:t>
            </a:r>
            <a:r>
              <a:rPr lang="zh-CN" altLang="en-US" dirty="0">
                <a:solidFill>
                  <a:srgbClr val="008000"/>
                </a:solidFill>
                <a:latin typeface="Courier New" panose="02070309020205020404" pitchFamily="49" charset="0"/>
                <a:cs typeface="Courier New" panose="02070309020205020404" pitchFamily="49" charset="0"/>
              </a:rPr>
              <a:t>获得指针</a:t>
            </a:r>
            <a:endParaRPr lang="zh-CN" altLang="en-US" dirty="0">
              <a:solidFill>
                <a:srgbClr val="3B3B3B"/>
              </a:solidFill>
              <a:latin typeface="Courier New" panose="02070309020205020404" pitchFamily="49" charset="0"/>
              <a:cs typeface="Courier New" panose="02070309020205020404" pitchFamily="49" charset="0"/>
            </a:endParaRPr>
          </a:p>
          <a:p>
            <a:endParaRPr lang="en" altLang="zh-CN" b="0" dirty="0">
              <a:solidFill>
                <a:srgbClr val="000000"/>
              </a:solidFill>
              <a:effectLst/>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7C01A579-805D-4BEF-AD7E-9AED704DEC26}"/>
              </a:ext>
            </a:extLst>
          </p:cNvPr>
          <p:cNvSpPr/>
          <p:nvPr/>
        </p:nvSpPr>
        <p:spPr>
          <a:xfrm>
            <a:off x="2115847" y="6324539"/>
            <a:ext cx="1747723" cy="400110"/>
          </a:xfrm>
          <a:prstGeom prst="rect">
            <a:avLst/>
          </a:prstGeom>
          <a:solidFill>
            <a:schemeClr val="bg1"/>
          </a:solidFill>
        </p:spPr>
        <p:txBody>
          <a:bodyPr wrap="none">
            <a:spAutoFit/>
          </a:bodyPr>
          <a:lstStyle/>
          <a:p>
            <a:r>
              <a:rPr lang="en-US" altLang="zh-CN" sz="2000" dirty="0" err="1">
                <a:solidFill>
                  <a:srgbClr val="0000CC"/>
                </a:solidFill>
                <a:highlight>
                  <a:srgbClr val="FFFF00"/>
                </a:highlight>
                <a:latin typeface="Menlo" panose="020B0609030804020204" pitchFamily="49" charset="0"/>
              </a:rPr>
              <a:t>shared_ptr</a:t>
            </a:r>
            <a:r>
              <a:rPr lang="en" altLang="zh-CN" sz="2000" dirty="0">
                <a:solidFill>
                  <a:srgbClr val="0000CC"/>
                </a:solidFill>
                <a:highlight>
                  <a:srgbClr val="FFFF00"/>
                </a:highlight>
                <a:latin typeface="Menlo" panose="020B0609030804020204" pitchFamily="49" charset="0"/>
              </a:rPr>
              <a:t>.cpp</a:t>
            </a:r>
            <a:endParaRPr lang="zh-CN" altLang="en-US" sz="2000" dirty="0">
              <a:solidFill>
                <a:srgbClr val="0000CC"/>
              </a:solidFill>
              <a:highlight>
                <a:srgbClr val="FFFF00"/>
              </a:highlight>
            </a:endParaRPr>
          </a:p>
        </p:txBody>
      </p:sp>
      <p:sp>
        <p:nvSpPr>
          <p:cNvPr id="9" name="文本框 8">
            <a:extLst>
              <a:ext uri="{FF2B5EF4-FFF2-40B4-BE49-F238E27FC236}">
                <a16:creationId xmlns:a16="http://schemas.microsoft.com/office/drawing/2014/main" id="{88047C63-23F4-4F95-935B-7CE531B8FDB8}"/>
              </a:ext>
            </a:extLst>
          </p:cNvPr>
          <p:cNvSpPr txBox="1"/>
          <p:nvPr/>
        </p:nvSpPr>
        <p:spPr>
          <a:xfrm>
            <a:off x="1114685" y="3565390"/>
            <a:ext cx="2748885" cy="369332"/>
          </a:xfrm>
          <a:prstGeom prst="rect">
            <a:avLst/>
          </a:prstGeom>
          <a:noFill/>
        </p:spPr>
        <p:txBody>
          <a:bodyPr wrap="square">
            <a:spAutoFit/>
          </a:bodyPr>
          <a:lstStyle/>
          <a:p>
            <a:r>
              <a:rPr lang="en-US" altLang="zh-CN" b="0" dirty="0">
                <a:solidFill>
                  <a:srgbClr val="AF00DB"/>
                </a:solidFill>
                <a:effectLst/>
                <a:latin typeface="Courier New" panose="02070309020205020404" pitchFamily="49" charset="0"/>
                <a:cs typeface="Courier New" panose="02070309020205020404" pitchFamily="49" charset="0"/>
              </a:rPr>
              <a:t>#include</a:t>
            </a:r>
            <a:r>
              <a:rPr lang="en-US" altLang="zh-CN" b="0" dirty="0">
                <a:solidFill>
                  <a:srgbClr val="0000FF"/>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&lt;memory&gt;</a:t>
            </a:r>
            <a:endParaRPr lang="en-US" altLang="zh-CN" b="0" dirty="0">
              <a:solidFill>
                <a:srgbClr val="3B3B3B"/>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870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6FD66-341A-4968-8E35-BABB476245BE}"/>
              </a:ext>
            </a:extLst>
          </p:cNvPr>
          <p:cNvSpPr>
            <a:spLocks noGrp="1"/>
          </p:cNvSpPr>
          <p:nvPr>
            <p:ph type="title"/>
          </p:nvPr>
        </p:nvSpPr>
        <p:spPr/>
        <p:txBody>
          <a:bodyPr/>
          <a:lstStyle/>
          <a:p>
            <a:r>
              <a:rPr kumimoji="1" lang="en" altLang="zh-CN" dirty="0">
                <a:latin typeface="Courier New" panose="02070309020205020404" pitchFamily="49" charset="0"/>
                <a:cs typeface="Courier New" panose="02070309020205020404" pitchFamily="49" charset="0"/>
              </a:rPr>
              <a:t>std::unique_ptr</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249A97C6-1A3D-4DE5-8282-8567BC2F3C04}"/>
              </a:ext>
            </a:extLst>
          </p:cNvPr>
          <p:cNvSpPr>
            <a:spLocks noGrp="1"/>
          </p:cNvSpPr>
          <p:nvPr>
            <p:ph idx="1"/>
          </p:nvPr>
        </p:nvSpPr>
        <p:spPr/>
        <p:txBody>
          <a:bodyPr/>
          <a:lstStyle/>
          <a:p>
            <a:r>
              <a:rPr lang="zh-CN" altLang="en-US" dirty="0"/>
              <a:t>与</a:t>
            </a:r>
            <a:r>
              <a:rPr kumimoji="1" lang="en" altLang="zh-CN" dirty="0">
                <a:latin typeface="Courier New" panose="02070309020205020404" pitchFamily="49" charset="0"/>
                <a:ea typeface="Menlo" panose="020B0609030804020204" pitchFamily="49" charset="0"/>
                <a:cs typeface="Courier New" panose="02070309020205020404" pitchFamily="49" charset="0"/>
              </a:rPr>
              <a:t>std::shared_ptr</a:t>
            </a:r>
            <a:r>
              <a:rPr kumimoji="1" lang="zh-CN" altLang="en-US" dirty="0">
                <a:latin typeface="+mn-ea"/>
                <a:ea typeface="+mn-ea"/>
                <a:cs typeface="Courier New" panose="02070309020205020404" pitchFamily="49" charset="0"/>
              </a:rPr>
              <a:t>不同，</a:t>
            </a:r>
            <a:r>
              <a:rPr kumimoji="1" lang="en" altLang="zh-CN" dirty="0">
                <a:latin typeface="Courier New" panose="02070309020205020404" pitchFamily="49" charset="0"/>
                <a:cs typeface="Courier New" panose="02070309020205020404" pitchFamily="49" charset="0"/>
              </a:rPr>
              <a:t>std::unique_ptr</a:t>
            </a:r>
            <a:r>
              <a:rPr lang="zh-CN" altLang="en-US" b="0" i="0" dirty="0">
                <a:solidFill>
                  <a:srgbClr val="000000"/>
                </a:solidFill>
                <a:effectLst/>
                <a:latin typeface="PingFangSC-Regular"/>
              </a:rPr>
              <a:t>将指向对象，而不允许其他人指向该对象。</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但</a:t>
            </a:r>
            <a:r>
              <a:rPr kumimoji="1" lang="en" altLang="zh-CN" dirty="0">
                <a:latin typeface="Courier New" panose="02070309020205020404" pitchFamily="49" charset="0"/>
                <a:cs typeface="Courier New" panose="02070309020205020404" pitchFamily="49" charset="0"/>
              </a:rPr>
              <a:t>std::unique_ptr</a:t>
            </a:r>
            <a:r>
              <a:rPr lang="zh-CN" altLang="en-US" b="0" i="0" dirty="0">
                <a:solidFill>
                  <a:srgbClr val="000000"/>
                </a:solidFill>
                <a:effectLst/>
                <a:latin typeface="PingFangSC-Regular"/>
              </a:rPr>
              <a:t>指向的对象可以移动到另一个指针。</a:t>
            </a:r>
            <a:endParaRPr lang="zh-CN" altLang="en-US" dirty="0"/>
          </a:p>
        </p:txBody>
      </p:sp>
      <p:sp>
        <p:nvSpPr>
          <p:cNvPr id="4" name="灯片编号占位符 3">
            <a:extLst>
              <a:ext uri="{FF2B5EF4-FFF2-40B4-BE49-F238E27FC236}">
                <a16:creationId xmlns:a16="http://schemas.microsoft.com/office/drawing/2014/main" id="{BC013239-4577-4387-AFF5-4645AC74CCD3}"/>
              </a:ext>
            </a:extLst>
          </p:cNvPr>
          <p:cNvSpPr>
            <a:spLocks noGrp="1"/>
          </p:cNvSpPr>
          <p:nvPr>
            <p:ph type="sldNum" sz="quarter" idx="12"/>
          </p:nvPr>
        </p:nvSpPr>
        <p:spPr/>
        <p:txBody>
          <a:bodyPr/>
          <a:lstStyle/>
          <a:p>
            <a:fld id="{565CE74E-AB26-4998-AD42-012C4C1AD076}" type="slidenum">
              <a:rPr lang="zh-CN" altLang="en-US" smtClean="0"/>
              <a:pPr/>
              <a:t>15</a:t>
            </a:fld>
            <a:endParaRPr lang="zh-CN" altLang="en-US" dirty="0"/>
          </a:p>
        </p:txBody>
      </p:sp>
      <p:sp>
        <p:nvSpPr>
          <p:cNvPr id="5" name="矩形 4">
            <a:extLst>
              <a:ext uri="{FF2B5EF4-FFF2-40B4-BE49-F238E27FC236}">
                <a16:creationId xmlns:a16="http://schemas.microsoft.com/office/drawing/2014/main" id="{B6F6FAC5-CBA4-4F96-AE04-81039E56800D}"/>
              </a:ext>
            </a:extLst>
          </p:cNvPr>
          <p:cNvSpPr/>
          <p:nvPr/>
        </p:nvSpPr>
        <p:spPr>
          <a:xfrm>
            <a:off x="1089453" y="3355657"/>
            <a:ext cx="10013093" cy="1200329"/>
          </a:xfrm>
          <a:prstGeom prst="rect">
            <a:avLst/>
          </a:prstGeom>
        </p:spPr>
        <p:txBody>
          <a:bodyPr wrap="square">
            <a:spAutoFit/>
          </a:bodyPr>
          <a:lstStyle/>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unique_ptr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a:t>
            </a:r>
            <a:r>
              <a:rPr lang="en" altLang="zh-CN" dirty="0">
                <a:solidFill>
                  <a:srgbClr val="795E26"/>
                </a:solidFill>
                <a:latin typeface="Courier New" panose="02070309020205020404" pitchFamily="49" charset="0"/>
                <a:cs typeface="Courier New" panose="02070309020205020404" pitchFamily="49" charset="0"/>
              </a:rPr>
              <a:t>mt1</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AF00DB"/>
                </a:solidFill>
                <a:latin typeface="Courier New" panose="02070309020205020404" pitchFamily="49" charset="0"/>
                <a:cs typeface="Courier New" panose="02070309020205020404" pitchFamily="49" charset="0"/>
              </a:rPr>
              <a:t>new</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98658"/>
                </a:solidFill>
                <a:latin typeface="Courier New" panose="02070309020205020404" pitchFamily="49" charset="0"/>
                <a:cs typeface="Courier New" panose="02070309020205020404" pitchFamily="49" charset="0"/>
              </a:rPr>
              <a:t>10</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unique_ptr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mt2 = </a:t>
            </a:r>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795E26"/>
                </a:solidFill>
                <a:latin typeface="Courier New" panose="02070309020205020404" pitchFamily="49" charset="0"/>
                <a:cs typeface="Courier New" panose="02070309020205020404" pitchFamily="49" charset="0"/>
              </a:rPr>
              <a:t>make_unique</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98658"/>
                </a:solidFill>
                <a:latin typeface="Courier New" panose="02070309020205020404" pitchFamily="49" charset="0"/>
                <a:cs typeface="Courier New" panose="02070309020205020404" pitchFamily="49" charset="0"/>
              </a:rPr>
              <a:t>80</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a:t>
            </a:r>
            <a:r>
              <a:rPr lang="en" altLang="zh-CN" dirty="0" err="1">
                <a:solidFill>
                  <a:srgbClr val="008000"/>
                </a:solidFill>
                <a:latin typeface="Courier New" panose="02070309020205020404" pitchFamily="49" charset="0"/>
                <a:cs typeface="Courier New" panose="02070309020205020404" pitchFamily="49" charset="0"/>
              </a:rPr>
              <a:t>c++</a:t>
            </a:r>
            <a:r>
              <a:rPr lang="en" altLang="zh-CN" dirty="0">
                <a:solidFill>
                  <a:srgbClr val="008000"/>
                </a:solidFill>
                <a:latin typeface="Courier New" panose="02070309020205020404" pitchFamily="49" charset="0"/>
                <a:cs typeface="Courier New" panose="02070309020205020404" pitchFamily="49" charset="0"/>
              </a:rPr>
              <a:t>17</a:t>
            </a:r>
          </a:p>
          <a:p>
            <a:endParaRPr lang="en" altLang="zh-CN" dirty="0">
              <a:solidFill>
                <a:srgbClr val="267F99"/>
              </a:solidFill>
              <a:latin typeface="Courier New" panose="02070309020205020404" pitchFamily="49" charset="0"/>
              <a:cs typeface="Courier New" panose="02070309020205020404" pitchFamily="49" charset="0"/>
            </a:endParaRPr>
          </a:p>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unique_ptr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mt3 = </a:t>
            </a:r>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795E26"/>
                </a:solidFill>
                <a:latin typeface="Courier New" panose="02070309020205020404" pitchFamily="49" charset="0"/>
                <a:cs typeface="Courier New" panose="02070309020205020404" pitchFamily="49" charset="0"/>
              </a:rPr>
              <a:t>move</a:t>
            </a:r>
            <a:r>
              <a:rPr lang="en" altLang="zh-CN" dirty="0">
                <a:solidFill>
                  <a:srgbClr val="000000"/>
                </a:solidFill>
                <a:latin typeface="Courier New" panose="02070309020205020404" pitchFamily="49" charset="0"/>
                <a:cs typeface="Courier New" panose="02070309020205020404" pitchFamily="49" charset="0"/>
              </a:rPr>
              <a:t>(mt1);</a:t>
            </a:r>
          </a:p>
        </p:txBody>
      </p:sp>
      <p:sp>
        <p:nvSpPr>
          <p:cNvPr id="6" name="矩形 5">
            <a:extLst>
              <a:ext uri="{FF2B5EF4-FFF2-40B4-BE49-F238E27FC236}">
                <a16:creationId xmlns:a16="http://schemas.microsoft.com/office/drawing/2014/main" id="{D30DE4C9-6BBD-4742-8E8A-68AE69E16706}"/>
              </a:ext>
            </a:extLst>
          </p:cNvPr>
          <p:cNvSpPr/>
          <p:nvPr/>
        </p:nvSpPr>
        <p:spPr>
          <a:xfrm>
            <a:off x="2115847" y="6324539"/>
            <a:ext cx="1765548" cy="400110"/>
          </a:xfrm>
          <a:prstGeom prst="rect">
            <a:avLst/>
          </a:prstGeom>
          <a:solidFill>
            <a:schemeClr val="bg1"/>
          </a:solidFill>
        </p:spPr>
        <p:txBody>
          <a:bodyPr wrap="none">
            <a:spAutoFit/>
          </a:bodyPr>
          <a:lstStyle/>
          <a:p>
            <a:r>
              <a:rPr lang="en-US" altLang="zh-CN" sz="2000" dirty="0" err="1">
                <a:solidFill>
                  <a:srgbClr val="0000CC"/>
                </a:solidFill>
                <a:highlight>
                  <a:srgbClr val="FFFF00"/>
                </a:highlight>
                <a:latin typeface="Menlo" panose="020B0609030804020204" pitchFamily="49" charset="0"/>
              </a:rPr>
              <a:t>unique_ptr</a:t>
            </a:r>
            <a:r>
              <a:rPr lang="en" altLang="zh-CN" sz="2000" dirty="0">
                <a:solidFill>
                  <a:srgbClr val="0000CC"/>
                </a:solidFill>
                <a:highlight>
                  <a:srgbClr val="FFFF00"/>
                </a:highlight>
                <a:latin typeface="Menlo" panose="020B0609030804020204" pitchFamily="49" charset="0"/>
              </a:rPr>
              <a:t>.cpp</a:t>
            </a:r>
            <a:endParaRPr lang="zh-CN" altLang="en-US" sz="2000" dirty="0">
              <a:solidFill>
                <a:srgbClr val="0000CC"/>
              </a:solidFill>
              <a:highlight>
                <a:srgbClr val="FFFF00"/>
              </a:highlight>
            </a:endParaRPr>
          </a:p>
        </p:txBody>
      </p:sp>
    </p:spTree>
    <p:extLst>
      <p:ext uri="{BB962C8B-B14F-4D97-AF65-F5344CB8AC3E}">
        <p14:creationId xmlns:p14="http://schemas.microsoft.com/office/powerpoint/2010/main" val="255629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8D386-CA5D-4750-8B59-6B965061EB30}"/>
              </a:ext>
            </a:extLst>
          </p:cNvPr>
          <p:cNvSpPr>
            <a:spLocks noGrp="1"/>
          </p:cNvSpPr>
          <p:nvPr>
            <p:ph type="title"/>
          </p:nvPr>
        </p:nvSpPr>
        <p:spPr/>
        <p:txBody>
          <a:bodyPr/>
          <a:lstStyle/>
          <a:p>
            <a:r>
              <a:rPr lang="zh-CN" altLang="en-US" dirty="0"/>
              <a:t>如何理解智能指针</a:t>
            </a:r>
          </a:p>
        </p:txBody>
      </p:sp>
      <p:sp>
        <p:nvSpPr>
          <p:cNvPr id="3" name="内容占位符 2">
            <a:extLst>
              <a:ext uri="{FF2B5EF4-FFF2-40B4-BE49-F238E27FC236}">
                <a16:creationId xmlns:a16="http://schemas.microsoft.com/office/drawing/2014/main" id="{CE87B8A4-D0F0-458B-B1A7-269C822F8647}"/>
              </a:ext>
            </a:extLst>
          </p:cNvPr>
          <p:cNvSpPr>
            <a:spLocks noGrp="1"/>
          </p:cNvSpPr>
          <p:nvPr>
            <p:ph idx="1"/>
          </p:nvPr>
        </p:nvSpPr>
        <p:spPr/>
        <p:txBody>
          <a:bodyPr/>
          <a:lstStyle/>
          <a:p>
            <a:r>
              <a:rPr lang="zh-CN" altLang="en-US" dirty="0"/>
              <a:t>定义</a:t>
            </a:r>
            <a:endParaRPr lang="en-US" altLang="zh-CN" dirty="0"/>
          </a:p>
          <a:p>
            <a:endParaRPr lang="en-US" altLang="zh-CN" dirty="0"/>
          </a:p>
          <a:p>
            <a:endParaRPr lang="en-US" altLang="zh-CN" dirty="0"/>
          </a:p>
          <a:p>
            <a:endParaRPr lang="en-US" altLang="zh-CN" dirty="0"/>
          </a:p>
          <a:p>
            <a:endParaRPr lang="en-US" altLang="zh-CN" dirty="0"/>
          </a:p>
          <a:p>
            <a:r>
              <a:rPr lang="en-US" altLang="zh-CN" b="0" i="0" dirty="0">
                <a:solidFill>
                  <a:srgbClr val="000000"/>
                </a:solidFill>
                <a:effectLst/>
                <a:latin typeface="Courier New" panose="02070309020205020404" pitchFamily="49" charset="0"/>
                <a:cs typeface="Courier New" panose="02070309020205020404" pitchFamily="49" charset="0"/>
              </a:rPr>
              <a:t>mt1</a:t>
            </a:r>
            <a:r>
              <a:rPr lang="zh-CN" altLang="en-US" b="0" i="0" dirty="0">
                <a:solidFill>
                  <a:srgbClr val="000000"/>
                </a:solidFill>
                <a:effectLst/>
                <a:latin typeface="PingFangSC-Regular"/>
              </a:rPr>
              <a:t>和</a:t>
            </a:r>
            <a:r>
              <a:rPr lang="en-US" altLang="zh-CN" b="0" i="0" dirty="0">
                <a:solidFill>
                  <a:srgbClr val="000000"/>
                </a:solidFill>
                <a:effectLst/>
                <a:latin typeface="Courier New" panose="02070309020205020404" pitchFamily="49" charset="0"/>
                <a:cs typeface="Courier New" panose="02070309020205020404" pitchFamily="49" charset="0"/>
              </a:rPr>
              <a:t>mt2</a:t>
            </a:r>
            <a:r>
              <a:rPr lang="zh-CN" altLang="en-US" b="0" i="0" dirty="0">
                <a:solidFill>
                  <a:srgbClr val="000000"/>
                </a:solidFill>
                <a:effectLst/>
                <a:latin typeface="PingFangSC-Regular"/>
              </a:rPr>
              <a:t>是</a:t>
            </a:r>
            <a:r>
              <a:rPr lang="en" altLang="zh-CN" dirty="0">
                <a:solidFill>
                  <a:srgbClr val="000000"/>
                </a:solidFill>
                <a:latin typeface="Courier New" panose="02070309020205020404" pitchFamily="49" charset="0"/>
                <a:cs typeface="Courier New" panose="02070309020205020404" pitchFamily="49" charset="0"/>
              </a:rPr>
              <a:t>shared_ptr</a:t>
            </a:r>
            <a:r>
              <a:rPr lang="en-US" altLang="zh-CN" dirty="0">
                <a:solidFill>
                  <a:srgbClr val="000000"/>
                </a:solidFill>
                <a:latin typeface="Courier New" panose="02070309020205020404" pitchFamily="49" charset="0"/>
                <a:cs typeface="Courier New" panose="02070309020205020404" pitchFamily="49" charset="0"/>
              </a:rPr>
              <a:t>&lt;&gt;</a:t>
            </a:r>
            <a:r>
              <a:rPr lang="zh-CN" altLang="en-US" b="0" i="0" dirty="0">
                <a:solidFill>
                  <a:srgbClr val="000000"/>
                </a:solidFill>
                <a:effectLst/>
                <a:latin typeface="PingFangSC-Regular"/>
              </a:rPr>
              <a:t>类型的两个对象。</a:t>
            </a:r>
            <a:endParaRPr lang="en-US" altLang="zh-CN" b="0" i="0" dirty="0">
              <a:solidFill>
                <a:srgbClr val="000000"/>
              </a:solidFill>
              <a:effectLst/>
              <a:latin typeface="PingFangSC-Regular"/>
            </a:endParaRPr>
          </a:p>
        </p:txBody>
      </p:sp>
      <p:sp>
        <p:nvSpPr>
          <p:cNvPr id="4" name="灯片编号占位符 3">
            <a:extLst>
              <a:ext uri="{FF2B5EF4-FFF2-40B4-BE49-F238E27FC236}">
                <a16:creationId xmlns:a16="http://schemas.microsoft.com/office/drawing/2014/main" id="{E45D7D31-B077-43D8-922C-6F98A02FB917}"/>
              </a:ext>
            </a:extLst>
          </p:cNvPr>
          <p:cNvSpPr>
            <a:spLocks noGrp="1"/>
          </p:cNvSpPr>
          <p:nvPr>
            <p:ph type="sldNum" sz="quarter" idx="12"/>
          </p:nvPr>
        </p:nvSpPr>
        <p:spPr/>
        <p:txBody>
          <a:bodyPr/>
          <a:lstStyle/>
          <a:p>
            <a:fld id="{565CE74E-AB26-4998-AD42-012C4C1AD076}" type="slidenum">
              <a:rPr lang="zh-CN" altLang="en-US" smtClean="0"/>
              <a:pPr/>
              <a:t>16</a:t>
            </a:fld>
            <a:endParaRPr lang="zh-CN" altLang="en-US" dirty="0"/>
          </a:p>
        </p:txBody>
      </p:sp>
      <p:sp>
        <p:nvSpPr>
          <p:cNvPr id="5" name="矩形 4">
            <a:extLst>
              <a:ext uri="{FF2B5EF4-FFF2-40B4-BE49-F238E27FC236}">
                <a16:creationId xmlns:a16="http://schemas.microsoft.com/office/drawing/2014/main" id="{8FB40EF4-222C-4AC3-9248-C716E4B4A588}"/>
              </a:ext>
            </a:extLst>
          </p:cNvPr>
          <p:cNvSpPr/>
          <p:nvPr/>
        </p:nvSpPr>
        <p:spPr>
          <a:xfrm>
            <a:off x="1030930" y="2307063"/>
            <a:ext cx="5285421" cy="369332"/>
          </a:xfrm>
          <a:prstGeom prst="rect">
            <a:avLst/>
          </a:prstGeom>
        </p:spPr>
        <p:txBody>
          <a:bodyPr wrap="none">
            <a:spAutoFit/>
          </a:bodyPr>
          <a:lstStyle/>
          <a:p>
            <a:r>
              <a:rPr lang="en" altLang="zh-CN" dirty="0">
                <a:solidFill>
                  <a:srgbClr val="0000DD"/>
                </a:solidFill>
                <a:latin typeface="Courier New" panose="02070309020205020404" pitchFamily="49" charset="0"/>
                <a:cs typeface="Courier New" panose="02070309020205020404" pitchFamily="49" charset="0"/>
              </a:rPr>
              <a:t>template</a:t>
            </a:r>
            <a:r>
              <a:rPr lang="en" altLang="zh-CN" dirty="0">
                <a:solidFill>
                  <a:srgbClr val="000080"/>
                </a:solidFill>
                <a:latin typeface="Courier New" panose="02070309020205020404" pitchFamily="49" charset="0"/>
                <a:cs typeface="Courier New" panose="02070309020205020404" pitchFamily="49" charset="0"/>
              </a:rPr>
              <a: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DD"/>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T </a:t>
            </a:r>
            <a:r>
              <a:rPr lang="en" altLang="zh-CN" dirty="0">
                <a:solidFill>
                  <a:srgbClr val="000080"/>
                </a:solidFill>
                <a:latin typeface="Courier New" panose="02070309020205020404" pitchFamily="49" charset="0"/>
                <a:cs typeface="Courier New" panose="02070309020205020404" pitchFamily="49" charset="0"/>
              </a:rPr>
              <a:t>&gt;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DD"/>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00"/>
                </a:solidFill>
                <a:latin typeface="Courier New" panose="02070309020205020404" pitchFamily="49" charset="0"/>
                <a:cs typeface="Courier New" panose="02070309020205020404" pitchFamily="49" charset="0"/>
              </a:rPr>
              <a:t>shared_ptr</a:t>
            </a:r>
            <a:r>
              <a:rPr lang="en" altLang="zh-CN" dirty="0">
                <a:solidFill>
                  <a:srgbClr val="008080"/>
                </a:solidFill>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3A4955B-DF4E-47D6-B099-F56510EB3AAE}"/>
              </a:ext>
            </a:extLst>
          </p:cNvPr>
          <p:cNvSpPr/>
          <p:nvPr/>
        </p:nvSpPr>
        <p:spPr>
          <a:xfrm>
            <a:off x="1030930" y="2754962"/>
            <a:ext cx="6096000" cy="1200329"/>
          </a:xfrm>
          <a:prstGeom prst="rect">
            <a:avLst/>
          </a:prstGeom>
        </p:spPr>
        <p:txBody>
          <a:bodyPr>
            <a:spAutoFit/>
          </a:bodyPr>
          <a:lstStyle/>
          <a:p>
            <a:r>
              <a:rPr lang="en" altLang="zh-CN" dirty="0">
                <a:solidFill>
                  <a:srgbClr val="0000DD"/>
                </a:solidFill>
                <a:latin typeface="Courier New" panose="02070309020205020404" pitchFamily="49" charset="0"/>
                <a:cs typeface="Courier New" panose="02070309020205020404" pitchFamily="49" charset="0"/>
              </a:rPr>
              <a:t>template</a:t>
            </a:r>
            <a:r>
              <a:rPr lang="en" altLang="zh-CN" dirty="0">
                <a:solidFill>
                  <a:srgbClr val="000080"/>
                </a:solidFill>
                <a:latin typeface="Courier New" panose="02070309020205020404" pitchFamily="49" charset="0"/>
                <a:cs typeface="Courier New" panose="02070309020205020404" pitchFamily="49" charset="0"/>
              </a:rPr>
              <a:t>&lt;</a:t>
            </a:r>
            <a:br>
              <a:rPr lang="en" altLang="zh-CN" dirty="0">
                <a:latin typeface="Courier New" panose="02070309020205020404" pitchFamily="49" charset="0"/>
                <a:cs typeface="Courier New" panose="02070309020205020404" pitchFamily="49" charset="0"/>
              </a:rPr>
            </a:b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DD"/>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T,</a:t>
            </a:r>
            <a:br>
              <a:rPr lang="en" altLang="zh-CN" dirty="0">
                <a:solidFill>
                  <a:srgbClr val="000000"/>
                </a:solidFill>
                <a:latin typeface="Courier New" panose="02070309020205020404" pitchFamily="49" charset="0"/>
                <a:cs typeface="Courier New" panose="02070309020205020404" pitchFamily="49" charset="0"/>
              </a:rPr>
            </a:b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DD"/>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00"/>
                </a:solidFill>
                <a:latin typeface="Courier New" panose="02070309020205020404" pitchFamily="49" charset="0"/>
                <a:cs typeface="Courier New" panose="02070309020205020404" pitchFamily="49" charset="0"/>
              </a:rPr>
              <a:t>Deleter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80"/>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3080"/>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std::default_delete</a:t>
            </a:r>
            <a:r>
              <a:rPr lang="en" altLang="zh-CN" dirty="0">
                <a:solidFill>
                  <a:srgbClr val="000080"/>
                </a:solidFill>
                <a:latin typeface="Courier New" panose="02070309020205020404" pitchFamily="49" charset="0"/>
                <a:cs typeface="Courier New" panose="02070309020205020404" pitchFamily="49" charset="0"/>
              </a:rPr>
              <a:t>&lt;</a:t>
            </a:r>
            <a:r>
              <a:rPr lang="en" altLang="zh-CN" dirty="0">
                <a:solidFill>
                  <a:srgbClr val="000000"/>
                </a:solidFill>
                <a:latin typeface="Courier New" panose="02070309020205020404" pitchFamily="49" charset="0"/>
                <a:cs typeface="Courier New" panose="02070309020205020404" pitchFamily="49" charset="0"/>
              </a:rPr>
              <a:t>T</a:t>
            </a:r>
            <a:r>
              <a:rPr lang="en" altLang="zh-CN" dirty="0">
                <a:solidFill>
                  <a:srgbClr val="000080"/>
                </a:solidFill>
                <a:latin typeface="Courier New" panose="02070309020205020404" pitchFamily="49" charset="0"/>
                <a:cs typeface="Courier New" panose="02070309020205020404" pitchFamily="49" charset="0"/>
              </a:rPr>
              <a:t>&gt;</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80"/>
                </a:solidFill>
                <a:latin typeface="Courier New" panose="02070309020205020404" pitchFamily="49" charset="0"/>
                <a:cs typeface="Courier New" panose="02070309020205020404" pitchFamily="49" charset="0"/>
              </a:rPr>
              <a:t>&gt;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DD"/>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00"/>
                </a:solidFill>
                <a:latin typeface="Courier New" panose="02070309020205020404" pitchFamily="49" charset="0"/>
                <a:cs typeface="Courier New" panose="02070309020205020404" pitchFamily="49" charset="0"/>
              </a:rPr>
              <a:t>unique_ptr</a:t>
            </a:r>
            <a:r>
              <a:rPr lang="en" altLang="zh-CN" dirty="0">
                <a:solidFill>
                  <a:srgbClr val="008080"/>
                </a:solidFill>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777707EC-3E93-4718-9A76-6691EF289845}"/>
              </a:ext>
            </a:extLst>
          </p:cNvPr>
          <p:cNvSpPr/>
          <p:nvPr/>
        </p:nvSpPr>
        <p:spPr>
          <a:xfrm>
            <a:off x="1258861" y="5061609"/>
            <a:ext cx="8530281" cy="646331"/>
          </a:xfrm>
          <a:prstGeom prst="rect">
            <a:avLst/>
          </a:prstGeom>
        </p:spPr>
        <p:txBody>
          <a:bodyPr wrap="square">
            <a:spAutoFit/>
          </a:bodyPr>
          <a:lstStyle/>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shared_ptr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a:t>
            </a:r>
            <a:r>
              <a:rPr lang="en" altLang="zh-CN" dirty="0">
                <a:solidFill>
                  <a:srgbClr val="795E26"/>
                </a:solidFill>
                <a:latin typeface="Courier New" panose="02070309020205020404" pitchFamily="49" charset="0"/>
                <a:cs typeface="Courier New" panose="02070309020205020404" pitchFamily="49" charset="0"/>
              </a:rPr>
              <a:t>mt1</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AF00DB"/>
                </a:solidFill>
                <a:latin typeface="Courier New" panose="02070309020205020404" pitchFamily="49" charset="0"/>
                <a:cs typeface="Courier New" panose="02070309020205020404" pitchFamily="49" charset="0"/>
              </a:rPr>
              <a:t>new</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98658"/>
                </a:solidFill>
                <a:latin typeface="Courier New" panose="02070309020205020404" pitchFamily="49" charset="0"/>
                <a:cs typeface="Courier New" panose="02070309020205020404" pitchFamily="49" charset="0"/>
              </a:rPr>
              <a:t>10</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std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0000"/>
                </a:solidFill>
                <a:latin typeface="Courier New" panose="02070309020205020404" pitchFamily="49" charset="0"/>
                <a:cs typeface="Courier New" panose="02070309020205020404" pitchFamily="49" charset="0"/>
              </a:rPr>
              <a:t>shared_ptr</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267F99"/>
                </a:solidFill>
                <a:latin typeface="Courier New" panose="02070309020205020404" pitchFamily="49" charset="0"/>
                <a:cs typeface="Courier New" panose="02070309020205020404" pitchFamily="49" charset="0"/>
              </a:rPr>
              <a:t>MyTime</a:t>
            </a:r>
            <a:r>
              <a:rPr lang="en" altLang="zh-CN" dirty="0">
                <a:solidFill>
                  <a:srgbClr val="000000"/>
                </a:solidFill>
                <a:latin typeface="Courier New" panose="02070309020205020404" pitchFamily="49" charset="0"/>
                <a:cs typeface="Courier New" panose="02070309020205020404" pitchFamily="49" charset="0"/>
              </a:rPr>
              <a:t>&gt; mt2 = mt1;</a:t>
            </a:r>
          </a:p>
        </p:txBody>
      </p:sp>
    </p:spTree>
    <p:extLst>
      <p:ext uri="{BB962C8B-B14F-4D97-AF65-F5344CB8AC3E}">
        <p14:creationId xmlns:p14="http://schemas.microsoft.com/office/powerpoint/2010/main" val="283533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639FFA5-0D79-4DA4-9AA3-2343AF02D779}"/>
              </a:ext>
            </a:extLst>
          </p:cNvPr>
          <p:cNvSpPr>
            <a:spLocks noGrp="1"/>
          </p:cNvSpPr>
          <p:nvPr>
            <p:ph type="title"/>
          </p:nvPr>
        </p:nvSpPr>
        <p:spPr/>
        <p:txBody>
          <a:bodyPr/>
          <a:lstStyle/>
          <a:p>
            <a:r>
              <a:rPr lang="zh-CN" altLang="en-US" dirty="0"/>
              <a:t>类的继承</a:t>
            </a:r>
          </a:p>
        </p:txBody>
      </p:sp>
      <p:sp>
        <p:nvSpPr>
          <p:cNvPr id="6" name="文本占位符 5">
            <a:extLst>
              <a:ext uri="{FF2B5EF4-FFF2-40B4-BE49-F238E27FC236}">
                <a16:creationId xmlns:a16="http://schemas.microsoft.com/office/drawing/2014/main" id="{A8953244-108E-48A5-AEB1-79ABD573FB9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7391295-0C00-4F92-B95F-628C214581E8}"/>
              </a:ext>
            </a:extLst>
          </p:cNvPr>
          <p:cNvSpPr>
            <a:spLocks noGrp="1"/>
          </p:cNvSpPr>
          <p:nvPr>
            <p:ph type="sldNum" sz="quarter" idx="12"/>
          </p:nvPr>
        </p:nvSpPr>
        <p:spPr/>
        <p:txBody>
          <a:bodyPr/>
          <a:lstStyle/>
          <a:p>
            <a:fld id="{565CE74E-AB26-4998-AD42-012C4C1AD076}" type="slidenum">
              <a:rPr lang="zh-CN" altLang="en-US" smtClean="0"/>
              <a:pPr/>
              <a:t>17</a:t>
            </a:fld>
            <a:endParaRPr lang="zh-CN" altLang="en-US" dirty="0"/>
          </a:p>
        </p:txBody>
      </p:sp>
    </p:spTree>
    <p:extLst>
      <p:ext uri="{BB962C8B-B14F-4D97-AF65-F5344CB8AC3E}">
        <p14:creationId xmlns:p14="http://schemas.microsoft.com/office/powerpoint/2010/main" val="399085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1EA66F9-1FE8-4A6E-B1F0-8F0A2A900D40}"/>
              </a:ext>
            </a:extLst>
          </p:cNvPr>
          <p:cNvSpPr>
            <a:spLocks noGrp="1"/>
          </p:cNvSpPr>
          <p:nvPr>
            <p:ph type="title"/>
          </p:nvPr>
        </p:nvSpPr>
        <p:spPr/>
        <p:txBody>
          <a:bodyPr/>
          <a:lstStyle/>
          <a:p>
            <a:r>
              <a:rPr lang="zh-CN" altLang="en-US" dirty="0"/>
              <a:t>继承与派生的概念</a:t>
            </a:r>
          </a:p>
        </p:txBody>
      </p:sp>
      <p:sp>
        <p:nvSpPr>
          <p:cNvPr id="6" name="内容占位符 5">
            <a:extLst>
              <a:ext uri="{FF2B5EF4-FFF2-40B4-BE49-F238E27FC236}">
                <a16:creationId xmlns:a16="http://schemas.microsoft.com/office/drawing/2014/main" id="{6047A44A-7CD7-4195-98F7-327D1008A1C3}"/>
              </a:ext>
            </a:extLst>
          </p:cNvPr>
          <p:cNvSpPr>
            <a:spLocks noGrp="1"/>
          </p:cNvSpPr>
          <p:nvPr>
            <p:ph idx="1"/>
          </p:nvPr>
        </p:nvSpPr>
        <p:spPr/>
        <p:txBody>
          <a:bodyPr/>
          <a:lstStyle/>
          <a:p>
            <a:r>
              <a:rPr lang="zh-CN" altLang="en-US" dirty="0"/>
              <a:t>一个类中包含了若干个数据成员和成员函数。</a:t>
            </a:r>
            <a:endParaRPr lang="en-US" altLang="zh-CN" dirty="0"/>
          </a:p>
          <a:p>
            <a:r>
              <a:rPr lang="zh-CN" altLang="en-US" dirty="0"/>
              <a:t>在不同的类中，数据成员和成员函数是不相同的。</a:t>
            </a:r>
            <a:endParaRPr lang="en-US" altLang="zh-CN" dirty="0"/>
          </a:p>
          <a:p>
            <a:r>
              <a:rPr lang="zh-CN" altLang="en-US" dirty="0"/>
              <a:t>但有时两个类的内容基本相同或有一部分相同。</a:t>
            </a:r>
          </a:p>
        </p:txBody>
      </p:sp>
      <p:sp>
        <p:nvSpPr>
          <p:cNvPr id="4" name="灯片编号占位符 3">
            <a:extLst>
              <a:ext uri="{FF2B5EF4-FFF2-40B4-BE49-F238E27FC236}">
                <a16:creationId xmlns:a16="http://schemas.microsoft.com/office/drawing/2014/main" id="{9BA7A43F-9626-45C6-81FE-66A506BB88CF}"/>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Tree>
    <p:extLst>
      <p:ext uri="{BB962C8B-B14F-4D97-AF65-F5344CB8AC3E}">
        <p14:creationId xmlns:p14="http://schemas.microsoft.com/office/powerpoint/2010/main" val="105287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1EA66F9-1FE8-4A6E-B1F0-8F0A2A900D40}"/>
              </a:ext>
            </a:extLst>
          </p:cNvPr>
          <p:cNvSpPr>
            <a:spLocks noGrp="1"/>
          </p:cNvSpPr>
          <p:nvPr>
            <p:ph type="title"/>
          </p:nvPr>
        </p:nvSpPr>
        <p:spPr/>
        <p:txBody>
          <a:bodyPr/>
          <a:lstStyle/>
          <a:p>
            <a:r>
              <a:rPr lang="zh-CN" altLang="en-US" dirty="0"/>
              <a:t>继承与派生的概念</a:t>
            </a:r>
          </a:p>
        </p:txBody>
      </p:sp>
      <p:sp>
        <p:nvSpPr>
          <p:cNvPr id="4" name="灯片编号占位符 3">
            <a:extLst>
              <a:ext uri="{FF2B5EF4-FFF2-40B4-BE49-F238E27FC236}">
                <a16:creationId xmlns:a16="http://schemas.microsoft.com/office/drawing/2014/main" id="{9BA7A43F-9626-45C6-81FE-66A506BB88CF}"/>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sp>
        <p:nvSpPr>
          <p:cNvPr id="3" name="内容占位符 2">
            <a:extLst>
              <a:ext uri="{FF2B5EF4-FFF2-40B4-BE49-F238E27FC236}">
                <a16:creationId xmlns:a16="http://schemas.microsoft.com/office/drawing/2014/main" id="{25C6EEEB-6E1D-4292-9881-7B99A4E85D3F}"/>
              </a:ext>
            </a:extLst>
          </p:cNvPr>
          <p:cNvSpPr>
            <a:spLocks noGrp="1"/>
          </p:cNvSpPr>
          <p:nvPr>
            <p:ph idx="1"/>
          </p:nvPr>
        </p:nvSpPr>
        <p:spPr/>
        <p:txBody>
          <a:bodyPr/>
          <a:lstStyle/>
          <a:p>
            <a:r>
              <a:rPr lang="zh-CN" altLang="en-US" dirty="0"/>
              <a:t>例如学校定义了人的基本数据的类</a:t>
            </a:r>
            <a:r>
              <a:rPr lang="en-US" altLang="zh-CN" dirty="0"/>
              <a:t>Person</a:t>
            </a:r>
            <a:endParaRPr lang="zh-CN" altLang="en-US" dirty="0"/>
          </a:p>
        </p:txBody>
      </p:sp>
      <p:sp>
        <p:nvSpPr>
          <p:cNvPr id="8" name="文本框 7">
            <a:extLst>
              <a:ext uri="{FF2B5EF4-FFF2-40B4-BE49-F238E27FC236}">
                <a16:creationId xmlns:a16="http://schemas.microsoft.com/office/drawing/2014/main" id="{2B4883D9-B6CB-458F-BAFF-C9D6909FD4D2}"/>
              </a:ext>
            </a:extLst>
          </p:cNvPr>
          <p:cNvSpPr txBox="1"/>
          <p:nvPr/>
        </p:nvSpPr>
        <p:spPr>
          <a:xfrm>
            <a:off x="1121833" y="2389075"/>
            <a:ext cx="6096000" cy="4247317"/>
          </a:xfrm>
          <a:prstGeom prst="rect">
            <a:avLst/>
          </a:prstGeom>
          <a:noFill/>
        </p:spPr>
        <p:txBody>
          <a:bodyPr wrap="square">
            <a:spAutoFit/>
          </a:bodyPr>
          <a:lstStyle/>
          <a:p>
            <a:r>
              <a:rPr lang="en-US" altLang="zh-CN" b="0" dirty="0">
                <a:solidFill>
                  <a:srgbClr val="0000FF"/>
                </a:solidFill>
                <a:effectLst/>
                <a:latin typeface="Courier New" panose="02070309020205020404" pitchFamily="49" charset="0"/>
                <a:cs typeface="Courier New" panose="02070309020205020404" pitchFamily="49" charset="0"/>
              </a:rPr>
              <a:t>class</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267F99"/>
                </a:solidFill>
                <a:effectLst/>
                <a:latin typeface="Courier New" panose="02070309020205020404" pitchFamily="49" charset="0"/>
                <a:cs typeface="Courier New" panose="02070309020205020404" pitchFamily="49" charset="0"/>
              </a:rPr>
              <a:t>Person</a:t>
            </a:r>
            <a:endParaRPr lang="en-US" altLang="zh-CN" b="0" dirty="0">
              <a:solidFill>
                <a:srgbClr val="3B3B3B"/>
              </a:solidFill>
              <a:effectLst/>
              <a:latin typeface="Courier New" panose="02070309020205020404" pitchFamily="49" charset="0"/>
              <a:cs typeface="Courier New" panose="02070309020205020404" pitchFamily="49" charset="0"/>
            </a:endParaRPr>
          </a:p>
          <a:p>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0000FF"/>
                </a:solidFill>
                <a:effectLst/>
                <a:latin typeface="Courier New" panose="02070309020205020404" pitchFamily="49" charset="0"/>
                <a:cs typeface="Courier New" panose="02070309020205020404" pitchFamily="49" charset="0"/>
              </a:rPr>
              <a:t>public:</a:t>
            </a:r>
            <a:endParaRPr lang="en-US" altLang="zh-CN" b="0" dirty="0">
              <a:solidFill>
                <a:srgbClr val="3B3B3B"/>
              </a:solidFill>
              <a:effectLst/>
              <a:latin typeface="Courier New" panose="02070309020205020404" pitchFamily="49" charset="0"/>
              <a:cs typeface="Courier New" panose="02070309020205020404" pitchFamily="49" charset="0"/>
            </a:endParaRP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FF"/>
                </a:solidFill>
                <a:effectLst/>
                <a:latin typeface="Courier New" panose="02070309020205020404" pitchFamily="49" charset="0"/>
                <a:cs typeface="Courier New" panose="02070309020205020404" pitchFamily="49" charset="0"/>
              </a:rPr>
              <a:t>void</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795E26"/>
                </a:solidFill>
                <a:effectLst/>
                <a:latin typeface="Courier New" panose="02070309020205020404" pitchFamily="49" charset="0"/>
                <a:cs typeface="Courier New" panose="02070309020205020404" pitchFamily="49" charset="0"/>
              </a:rPr>
              <a:t>display</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对成员函数</a:t>
            </a:r>
            <a:r>
              <a:rPr lang="en-US" altLang="zh-CN" b="0" dirty="0">
                <a:solidFill>
                  <a:srgbClr val="008000"/>
                </a:solidFill>
                <a:effectLst/>
                <a:latin typeface="Courier New" panose="02070309020205020404" pitchFamily="49" charset="0"/>
                <a:cs typeface="Courier New" panose="02070309020205020404" pitchFamily="49" charset="0"/>
              </a:rPr>
              <a:t>display</a:t>
            </a:r>
            <a:r>
              <a:rPr lang="zh-CN" altLang="en-US" b="0" dirty="0">
                <a:solidFill>
                  <a:srgbClr val="008000"/>
                </a:solidFill>
                <a:effectLst/>
                <a:latin typeface="Courier New" panose="02070309020205020404" pitchFamily="49" charset="0"/>
                <a:cs typeface="Courier New" panose="02070309020205020404" pitchFamily="49" charset="0"/>
              </a:rPr>
              <a:t>的定义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"id: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id</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"name: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name</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"sex: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sex</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a:t>
            </a:r>
          </a:p>
          <a:p>
            <a:br>
              <a:rPr lang="en-US" altLang="zh-CN" b="0" dirty="0">
                <a:solidFill>
                  <a:srgbClr val="3B3B3B"/>
                </a:solidFill>
                <a:effectLst/>
                <a:latin typeface="Courier New" panose="02070309020205020404" pitchFamily="49" charset="0"/>
                <a:cs typeface="Courier New" panose="02070309020205020404" pitchFamily="49" charset="0"/>
              </a:rPr>
            </a:br>
            <a:r>
              <a:rPr lang="en-US" altLang="zh-CN" b="0" dirty="0">
                <a:solidFill>
                  <a:srgbClr val="0000FF"/>
                </a:solidFill>
                <a:effectLst/>
                <a:latin typeface="Courier New" panose="02070309020205020404" pitchFamily="49" charset="0"/>
                <a:cs typeface="Courier New" panose="02070309020205020404" pitchFamily="49" charset="0"/>
              </a:rPr>
              <a:t>private:</a:t>
            </a:r>
            <a:endParaRPr lang="en-US" altLang="zh-CN" b="0" dirty="0">
              <a:solidFill>
                <a:srgbClr val="3B3B3B"/>
              </a:solidFill>
              <a:effectLst/>
              <a:latin typeface="Courier New" panose="02070309020205020404" pitchFamily="49" charset="0"/>
              <a:cs typeface="Courier New" panose="02070309020205020404" pitchFamily="49" charset="0"/>
            </a:endParaRP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FF"/>
                </a:solidFill>
                <a:effectLst/>
                <a:latin typeface="Courier New" panose="02070309020205020404" pitchFamily="49" charset="0"/>
                <a:cs typeface="Courier New" panose="02070309020205020404" pitchFamily="49" charset="0"/>
              </a:rPr>
              <a:t>int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id</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string </a:t>
            </a:r>
            <a:r>
              <a:rPr lang="en-US" altLang="zh-CN" b="0" dirty="0">
                <a:solidFill>
                  <a:srgbClr val="001080"/>
                </a:solidFill>
                <a:effectLst/>
                <a:latin typeface="Courier New" panose="02070309020205020404" pitchFamily="49" charset="0"/>
                <a:cs typeface="Courier New" panose="02070309020205020404" pitchFamily="49" charset="0"/>
              </a:rPr>
              <a:t>name</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FF"/>
                </a:solidFill>
                <a:effectLst/>
                <a:latin typeface="Courier New" panose="02070309020205020404" pitchFamily="49" charset="0"/>
                <a:cs typeface="Courier New" panose="02070309020205020404" pitchFamily="49" charset="0"/>
              </a:rPr>
              <a:t>bool</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sex</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7528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3AD9E-8C7F-4AAC-BC28-022A1A7D6C3A}"/>
              </a:ext>
            </a:extLst>
          </p:cNvPr>
          <p:cNvSpPr>
            <a:spLocks noGrp="1"/>
          </p:cNvSpPr>
          <p:nvPr>
            <p:ph type="title"/>
          </p:nvPr>
        </p:nvSpPr>
        <p:spPr/>
        <p:txBody>
          <a:bodyPr/>
          <a:lstStyle/>
          <a:p>
            <a:r>
              <a:rPr lang="zh-CN" altLang="en-US" dirty="0"/>
              <a:t>回顾</a:t>
            </a:r>
          </a:p>
        </p:txBody>
      </p:sp>
      <p:sp>
        <p:nvSpPr>
          <p:cNvPr id="3" name="内容占位符 2">
            <a:extLst>
              <a:ext uri="{FF2B5EF4-FFF2-40B4-BE49-F238E27FC236}">
                <a16:creationId xmlns:a16="http://schemas.microsoft.com/office/drawing/2014/main" id="{2C91DB2F-1290-4C5F-B707-9878C19015B5}"/>
              </a:ext>
            </a:extLst>
          </p:cNvPr>
          <p:cNvSpPr>
            <a:spLocks noGrp="1"/>
          </p:cNvSpPr>
          <p:nvPr>
            <p:ph idx="1"/>
          </p:nvPr>
        </p:nvSpPr>
        <p:spPr/>
        <p:txBody>
          <a:bodyPr>
            <a:normAutofit/>
          </a:bodyPr>
          <a:lstStyle/>
          <a:p>
            <a:r>
              <a:rPr lang="zh-CN" altLang="en-US" dirty="0">
                <a:latin typeface="Courier New" panose="02070309020205020404" pitchFamily="49" charset="0"/>
                <a:cs typeface="Courier New" panose="02070309020205020404" pitchFamily="49" charset="0"/>
              </a:rPr>
              <a:t>由用户定义的类型转换</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如 </a:t>
            </a:r>
            <a:r>
              <a:rPr lang="en" altLang="zh-CN" dirty="0">
                <a:latin typeface="Courier New" panose="02070309020205020404" pitchFamily="49" charset="0"/>
                <a:cs typeface="Courier New" panose="02070309020205020404" pitchFamily="49" charset="0"/>
              </a:rPr>
              <a:t>operator int() </a:t>
            </a:r>
          </a:p>
          <a:p>
            <a:pPr lvl="1"/>
            <a:r>
              <a:rPr lang="zh-CN" altLang="en-US" b="0" i="0" dirty="0">
                <a:effectLst/>
                <a:latin typeface="Courier New" panose="02070309020205020404" pitchFamily="49" charset="0"/>
                <a:cs typeface="Courier New" panose="02070309020205020404" pitchFamily="49" charset="0"/>
              </a:rPr>
              <a:t>转换构造函数：</a:t>
            </a:r>
            <a:r>
              <a:rPr lang="en" altLang="zh-CN" dirty="0">
                <a:latin typeface="Courier New" panose="02070309020205020404" pitchFamily="49" charset="0"/>
                <a:cs typeface="Courier New" panose="02070309020205020404" pitchFamily="49" charset="0"/>
              </a:rPr>
              <a:t>MyTime t2 = 70;</a:t>
            </a:r>
          </a:p>
          <a:p>
            <a:pPr lvl="1"/>
            <a:r>
              <a:rPr lang="zh-CN" altLang="en-US" dirty="0">
                <a:latin typeface="Courier New" panose="02070309020205020404" pitchFamily="49" charset="0"/>
                <a:cs typeface="Courier New" panose="02070309020205020404" pitchFamily="49" charset="0"/>
              </a:rPr>
              <a:t>强制显式转换：</a:t>
            </a:r>
            <a:r>
              <a:rPr lang="en-US" altLang="zh-CN" dirty="0">
                <a:latin typeface="Courier New" panose="02070309020205020404" pitchFamily="49" charset="0"/>
                <a:cs typeface="Courier New" panose="02070309020205020404" pitchFamily="49" charset="0"/>
              </a:rPr>
              <a:t>explicit</a:t>
            </a:r>
            <a:endParaRPr lang="en" altLang="zh-CN" b="0" dirty="0">
              <a:effectLst/>
              <a:latin typeface="Courier New" panose="02070309020205020404" pitchFamily="49" charset="0"/>
              <a:cs typeface="Courier New" panose="02070309020205020404" pitchFamily="49" charset="0"/>
            </a:endParaRPr>
          </a:p>
          <a:p>
            <a:pPr lvl="1"/>
            <a:r>
              <a:rPr lang="zh-CN" altLang="en-US" b="0" i="0" dirty="0">
                <a:effectLst/>
                <a:latin typeface="Courier New" panose="02070309020205020404" pitchFamily="49" charset="0"/>
                <a:cs typeface="Courier New" panose="02070309020205020404" pitchFamily="49" charset="0"/>
              </a:rPr>
              <a:t>赋值运算符重载：</a:t>
            </a:r>
            <a:r>
              <a:rPr lang="en" altLang="zh-CN" dirty="0">
                <a:latin typeface="Courier New" panose="02070309020205020404" pitchFamily="49" charset="0"/>
                <a:cs typeface="Courier New" panose="02070309020205020404" pitchFamily="49" charset="0"/>
              </a:rPr>
              <a:t>MyTime t3; t3 = 80;</a:t>
            </a:r>
          </a:p>
          <a:p>
            <a:r>
              <a:rPr lang="zh-CN" altLang="en-US" b="0" i="0" dirty="0">
                <a:solidFill>
                  <a:srgbClr val="000000"/>
                </a:solidFill>
                <a:effectLst/>
                <a:latin typeface="Courier New" panose="02070309020205020404" pitchFamily="49" charset="0"/>
                <a:cs typeface="Courier New" panose="02070309020205020404" pitchFamily="49" charset="0"/>
              </a:rPr>
              <a:t>增减运算符：前缀与后缀（</a:t>
            </a:r>
            <a:r>
              <a:rPr lang="en-US" altLang="zh-CN" b="0" i="0" dirty="0" err="1">
                <a:solidFill>
                  <a:srgbClr val="000000"/>
                </a:solidFill>
                <a:effectLst/>
                <a:latin typeface="Courier New" panose="02070309020205020404" pitchFamily="49" charset="0"/>
                <a:cs typeface="Courier New" panose="02070309020205020404" pitchFamily="49" charset="0"/>
              </a:rPr>
              <a:t>i</a:t>
            </a:r>
            <a:r>
              <a:rPr lang="en-US" altLang="zh-CN" b="0" i="0" dirty="0">
                <a:solidFill>
                  <a:srgbClr val="000000"/>
                </a:solidFill>
                <a:effectLst/>
                <a:latin typeface="Courier New" panose="02070309020205020404" pitchFamily="49" charset="0"/>
                <a:cs typeface="Courier New" panose="02070309020205020404" pitchFamily="49" charset="0"/>
              </a:rPr>
              <a:t>++, ++</a:t>
            </a:r>
            <a:r>
              <a:rPr lang="en-US" altLang="zh-CN" b="0" i="0" dirty="0" err="1">
                <a:solidFill>
                  <a:srgbClr val="000000"/>
                </a:solidFill>
                <a:effectLst/>
                <a:latin typeface="Courier New" panose="02070309020205020404" pitchFamily="49" charset="0"/>
                <a:cs typeface="Courier New" panose="02070309020205020404" pitchFamily="49" charset="0"/>
              </a:rPr>
              <a:t>i</a:t>
            </a:r>
            <a:r>
              <a:rPr lang="en-US" altLang="zh-CN" b="0" i="0" dirty="0">
                <a:solidFill>
                  <a:srgbClr val="000000"/>
                </a:solidFill>
                <a:effectLst/>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默认构造函数，默认析构函数，拷贝构造函数（什么时候被调用？），默认拷贝赋值运算符</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动态内存管理</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A3DE8F71-1F29-463E-855E-03830BB3A623}"/>
              </a:ext>
            </a:extLst>
          </p:cNvPr>
          <p:cNvSpPr>
            <a:spLocks noGrp="1"/>
          </p:cNvSpPr>
          <p:nvPr>
            <p:ph type="sldNum" sz="quarter" idx="12"/>
          </p:nvPr>
        </p:nvSpPr>
        <p:spPr/>
        <p:txBody>
          <a:bodyPr/>
          <a:lstStyle/>
          <a:p>
            <a:fld id="{565CE74E-AB26-4998-AD42-012C4C1AD076}" type="slidenum">
              <a:rPr lang="zh-CN" altLang="en-US" smtClean="0"/>
              <a:pPr/>
              <a:t>2</a:t>
            </a:fld>
            <a:endParaRPr lang="zh-CN" altLang="en-US" dirty="0"/>
          </a:p>
        </p:txBody>
      </p:sp>
    </p:spTree>
    <p:extLst>
      <p:ext uri="{BB962C8B-B14F-4D97-AF65-F5344CB8AC3E}">
        <p14:creationId xmlns:p14="http://schemas.microsoft.com/office/powerpoint/2010/main" val="4786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5FAA1-DEF8-4B5B-A57B-3BB154A9F69E}"/>
              </a:ext>
            </a:extLst>
          </p:cNvPr>
          <p:cNvSpPr>
            <a:spLocks noGrp="1"/>
          </p:cNvSpPr>
          <p:nvPr>
            <p:ph type="title"/>
          </p:nvPr>
        </p:nvSpPr>
        <p:spPr/>
        <p:txBody>
          <a:bodyPr/>
          <a:lstStyle/>
          <a:p>
            <a:r>
              <a:rPr lang="zh-CN" altLang="en-US" dirty="0"/>
              <a:t>继承与派生的概念</a:t>
            </a:r>
          </a:p>
        </p:txBody>
      </p:sp>
      <p:sp>
        <p:nvSpPr>
          <p:cNvPr id="3" name="内容占位符 2">
            <a:extLst>
              <a:ext uri="{FF2B5EF4-FFF2-40B4-BE49-F238E27FC236}">
                <a16:creationId xmlns:a16="http://schemas.microsoft.com/office/drawing/2014/main" id="{EE5EE779-2048-4558-97A6-0DCBAE613147}"/>
              </a:ext>
            </a:extLst>
          </p:cNvPr>
          <p:cNvSpPr>
            <a:spLocks noGrp="1"/>
          </p:cNvSpPr>
          <p:nvPr>
            <p:ph idx="1"/>
          </p:nvPr>
        </p:nvSpPr>
        <p:spPr>
          <a:xfrm>
            <a:off x="838200" y="1825625"/>
            <a:ext cx="3090332" cy="4351338"/>
          </a:xfrm>
        </p:spPr>
        <p:txBody>
          <a:bodyPr/>
          <a:lstStyle/>
          <a:p>
            <a:r>
              <a:rPr lang="zh-CN" altLang="en-US" dirty="0"/>
              <a:t>如果用于学生，除了需要用到编号、姓名和性别以外，还需要用到班级等信息。当然可以重新声明另一个类</a:t>
            </a:r>
            <a:r>
              <a:rPr lang="en-US" altLang="zh-CN" dirty="0"/>
              <a:t>class Student</a:t>
            </a:r>
            <a:r>
              <a:rPr lang="zh-CN" altLang="en-US" dirty="0"/>
              <a:t>： </a:t>
            </a:r>
          </a:p>
          <a:p>
            <a:endParaRPr lang="zh-CN" altLang="en-US" dirty="0"/>
          </a:p>
        </p:txBody>
      </p:sp>
      <p:sp>
        <p:nvSpPr>
          <p:cNvPr id="4" name="灯片编号占位符 3">
            <a:extLst>
              <a:ext uri="{FF2B5EF4-FFF2-40B4-BE49-F238E27FC236}">
                <a16:creationId xmlns:a16="http://schemas.microsoft.com/office/drawing/2014/main" id="{556EC9DE-6060-4CEF-919B-45AC26189300}"/>
              </a:ext>
            </a:extLst>
          </p:cNvPr>
          <p:cNvSpPr>
            <a:spLocks noGrp="1"/>
          </p:cNvSpPr>
          <p:nvPr>
            <p:ph type="sldNum" sz="quarter" idx="12"/>
          </p:nvPr>
        </p:nvSpPr>
        <p:spPr/>
        <p:txBody>
          <a:bodyPr/>
          <a:lstStyle/>
          <a:p>
            <a:fld id="{565CE74E-AB26-4998-AD42-012C4C1AD076}" type="slidenum">
              <a:rPr lang="zh-CN" altLang="en-US" smtClean="0"/>
              <a:pPr/>
              <a:t>20</a:t>
            </a:fld>
            <a:endParaRPr lang="zh-CN" altLang="en-US" dirty="0"/>
          </a:p>
        </p:txBody>
      </p:sp>
      <p:sp>
        <p:nvSpPr>
          <p:cNvPr id="6" name="文本框 5">
            <a:extLst>
              <a:ext uri="{FF2B5EF4-FFF2-40B4-BE49-F238E27FC236}">
                <a16:creationId xmlns:a16="http://schemas.microsoft.com/office/drawing/2014/main" id="{6FB23633-C938-45E8-8012-7900046BA651}"/>
              </a:ext>
            </a:extLst>
          </p:cNvPr>
          <p:cNvSpPr txBox="1"/>
          <p:nvPr/>
        </p:nvSpPr>
        <p:spPr>
          <a:xfrm>
            <a:off x="3928532" y="1401088"/>
            <a:ext cx="8081433" cy="5078313"/>
          </a:xfrm>
          <a:prstGeom prst="rect">
            <a:avLst/>
          </a:prstGeom>
          <a:noFill/>
        </p:spPr>
        <p:txBody>
          <a:bodyPr wrap="square">
            <a:spAutoFit/>
          </a:bodyPr>
          <a:lstStyle/>
          <a:p>
            <a:r>
              <a:rPr lang="en-US" altLang="zh-CN" b="0" dirty="0">
                <a:solidFill>
                  <a:srgbClr val="0000FF"/>
                </a:solidFill>
                <a:effectLst/>
                <a:latin typeface="Courier New" panose="02070309020205020404" pitchFamily="49" charset="0"/>
                <a:cs typeface="Courier New" panose="02070309020205020404" pitchFamily="49" charset="0"/>
              </a:rPr>
              <a:t>class</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267F99"/>
                </a:solidFill>
                <a:effectLst/>
                <a:latin typeface="Courier New" panose="02070309020205020404" pitchFamily="49" charset="0"/>
                <a:cs typeface="Courier New" panose="02070309020205020404" pitchFamily="49" charset="0"/>
              </a:rPr>
              <a:t>Student</a:t>
            </a:r>
            <a:endParaRPr lang="en-US" altLang="zh-CN" b="0" dirty="0">
              <a:solidFill>
                <a:srgbClr val="3B3B3B"/>
              </a:solidFill>
              <a:effectLst/>
              <a:latin typeface="Courier New" panose="02070309020205020404" pitchFamily="49" charset="0"/>
              <a:cs typeface="Courier New" panose="02070309020205020404" pitchFamily="49" charset="0"/>
            </a:endParaRPr>
          </a:p>
          <a:p>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0000FF"/>
                </a:solidFill>
                <a:effectLst/>
                <a:latin typeface="Courier New" panose="02070309020205020404" pitchFamily="49" charset="0"/>
                <a:cs typeface="Courier New" panose="02070309020205020404" pitchFamily="49" charset="0"/>
              </a:rPr>
              <a:t>public:</a:t>
            </a:r>
            <a:endParaRPr lang="en-US" altLang="zh-CN" b="0" dirty="0">
              <a:solidFill>
                <a:srgbClr val="3B3B3B"/>
              </a:solidFill>
              <a:effectLst/>
              <a:latin typeface="Courier New" panose="02070309020205020404" pitchFamily="49" charset="0"/>
              <a:cs typeface="Courier New" panose="02070309020205020404" pitchFamily="49" charset="0"/>
            </a:endParaRP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FF"/>
                </a:solidFill>
                <a:effectLst/>
                <a:latin typeface="Courier New" panose="02070309020205020404" pitchFamily="49" charset="0"/>
                <a:cs typeface="Courier New" panose="02070309020205020404" pitchFamily="49" charset="0"/>
              </a:rPr>
              <a:t>void</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795E26"/>
                </a:solidFill>
                <a:effectLst/>
                <a:latin typeface="Courier New" panose="02070309020205020404" pitchFamily="49" charset="0"/>
                <a:cs typeface="Courier New" panose="02070309020205020404" pitchFamily="49" charset="0"/>
              </a:rPr>
              <a:t>display</a:t>
            </a:r>
            <a:r>
              <a:rPr lang="en-US" altLang="zh-CN" b="0" dirty="0">
                <a:solidFill>
                  <a:srgbClr val="3B3B3B"/>
                </a:solidFill>
                <a:effectLst/>
                <a:latin typeface="Courier New" panose="02070309020205020404" pitchFamily="49" charset="0"/>
                <a:cs typeface="Courier New" panose="02070309020205020404" pitchFamily="49" charset="0"/>
              </a:rPr>
              <a:t>()</a:t>
            </a:r>
          </a:p>
          <a:p>
            <a:br>
              <a:rPr lang="en-US" altLang="zh-CN" b="0" dirty="0">
                <a:solidFill>
                  <a:srgbClr val="3B3B3B"/>
                </a:solidFill>
                <a:effectLst/>
                <a:latin typeface="Courier New" panose="02070309020205020404" pitchFamily="49" charset="0"/>
                <a:cs typeface="Courier New" panose="02070309020205020404" pitchFamily="49" charset="0"/>
              </a:rPr>
            </a:br>
            <a:r>
              <a:rPr lang="en-US" altLang="zh-CN" b="0" dirty="0">
                <a:solidFill>
                  <a:srgbClr val="3B3B3B"/>
                </a:solidFill>
                <a:effectLst/>
                <a:latin typeface="Courier New" panose="02070309020205020404" pitchFamily="49" charset="0"/>
                <a:cs typeface="Courier New" panose="02070309020205020404" pitchFamily="49" charset="0"/>
              </a:rPr>
              <a:t>    {</a:t>
            </a: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"id: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id</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此行原来已有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"name: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name</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此行原来已有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"sex: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sex</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此行原来已有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cout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A31515"/>
                </a:solidFill>
                <a:effectLst/>
                <a:latin typeface="Courier New" panose="02070309020205020404" pitchFamily="49" charset="0"/>
                <a:cs typeface="Courier New" panose="02070309020205020404" pitchFamily="49" charset="0"/>
              </a:rPr>
              <a:t>"</a:t>
            </a:r>
            <a:r>
              <a:rPr lang="en-US" altLang="zh-CN" b="0" dirty="0" err="1">
                <a:solidFill>
                  <a:srgbClr val="A31515"/>
                </a:solidFill>
                <a:effectLst/>
                <a:latin typeface="Courier New" panose="02070309020205020404" pitchFamily="49" charset="0"/>
                <a:cs typeface="Courier New" panose="02070309020205020404" pitchFamily="49" charset="0"/>
              </a:rPr>
              <a:t>classNum</a:t>
            </a:r>
            <a:r>
              <a:rPr lang="en-US" altLang="zh-CN" b="0" dirty="0">
                <a:solidFill>
                  <a:srgbClr val="A31515"/>
                </a:solidFill>
                <a:effectLst/>
                <a:latin typeface="Courier New" panose="02070309020205020404" pitchFamily="49" charset="0"/>
                <a:cs typeface="Courier New" panose="02070309020205020404" pitchFamily="49" charset="0"/>
              </a:rPr>
              <a:t>: "</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001080"/>
                </a:solidFill>
                <a:effectLst/>
                <a:latin typeface="Courier New" panose="02070309020205020404" pitchFamily="49" charset="0"/>
                <a:cs typeface="Courier New" panose="02070309020205020404" pitchFamily="49" charset="0"/>
              </a:rPr>
              <a:t>classNum</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00"/>
                </a:solidFill>
                <a:effectLst/>
                <a:latin typeface="Courier New" panose="02070309020205020404" pitchFamily="49" charset="0"/>
                <a:cs typeface="Courier New" panose="02070309020205020404" pitchFamily="49" charset="0"/>
              </a:rPr>
              <a:t>&lt;&lt;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err="1">
                <a:solidFill>
                  <a:srgbClr val="3B3B3B"/>
                </a:solidFill>
                <a:effectLst/>
                <a:latin typeface="Courier New" panose="02070309020205020404" pitchFamily="49" charset="0"/>
                <a:cs typeface="Courier New" panose="02070309020205020404" pitchFamily="49" charset="0"/>
              </a:rPr>
              <a:t>endl</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    }</a:t>
            </a:r>
          </a:p>
          <a:p>
            <a:br>
              <a:rPr lang="en-US" altLang="zh-CN" b="0" dirty="0">
                <a:solidFill>
                  <a:srgbClr val="3B3B3B"/>
                </a:solidFill>
                <a:effectLst/>
                <a:latin typeface="Courier New" panose="02070309020205020404" pitchFamily="49" charset="0"/>
                <a:cs typeface="Courier New" panose="02070309020205020404" pitchFamily="49" charset="0"/>
              </a:rPr>
            </a:br>
            <a:r>
              <a:rPr lang="en-US" altLang="zh-CN" b="0" dirty="0">
                <a:solidFill>
                  <a:srgbClr val="0000FF"/>
                </a:solidFill>
                <a:effectLst/>
                <a:latin typeface="Courier New" panose="02070309020205020404" pitchFamily="49" charset="0"/>
                <a:cs typeface="Courier New" panose="02070309020205020404" pitchFamily="49" charset="0"/>
              </a:rPr>
              <a:t>private:</a:t>
            </a:r>
            <a:endParaRPr lang="en-US" altLang="zh-CN" b="0" dirty="0">
              <a:solidFill>
                <a:srgbClr val="3B3B3B"/>
              </a:solidFill>
              <a:effectLst/>
              <a:latin typeface="Courier New" panose="02070309020205020404" pitchFamily="49" charset="0"/>
              <a:cs typeface="Courier New" panose="02070309020205020404" pitchFamily="49" charset="0"/>
            </a:endParaRPr>
          </a:p>
          <a:p>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FF"/>
                </a:solidFill>
                <a:effectLst/>
                <a:latin typeface="Courier New" panose="02070309020205020404" pitchFamily="49" charset="0"/>
                <a:cs typeface="Courier New" panose="02070309020205020404" pitchFamily="49" charset="0"/>
              </a:rPr>
              <a:t>int</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id</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此行原来已有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3B3B3B"/>
                </a:solidFill>
                <a:effectLst/>
                <a:latin typeface="Courier New" panose="02070309020205020404" pitchFamily="49" charset="0"/>
                <a:cs typeface="Courier New" panose="02070309020205020404" pitchFamily="49" charset="0"/>
              </a:rPr>
              <a:t>string </a:t>
            </a:r>
            <a:r>
              <a:rPr lang="en-US" altLang="zh-CN" b="0" dirty="0">
                <a:solidFill>
                  <a:srgbClr val="001080"/>
                </a:solidFill>
                <a:effectLst/>
                <a:latin typeface="Courier New" panose="02070309020205020404" pitchFamily="49" charset="0"/>
                <a:cs typeface="Courier New" panose="02070309020205020404" pitchFamily="49" charset="0"/>
              </a:rPr>
              <a:t>name</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此行原来已有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00FF"/>
                </a:solidFill>
                <a:effectLst/>
                <a:latin typeface="Courier New" panose="02070309020205020404" pitchFamily="49" charset="0"/>
                <a:cs typeface="Courier New" panose="02070309020205020404" pitchFamily="49" charset="0"/>
              </a:rPr>
              <a:t>bool</a:t>
            </a:r>
            <a:r>
              <a:rPr lang="en-US" altLang="zh-CN"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001080"/>
                </a:solidFill>
                <a:effectLst/>
                <a:latin typeface="Courier New" panose="02070309020205020404" pitchFamily="49" charset="0"/>
                <a:cs typeface="Courier New" panose="02070309020205020404" pitchFamily="49" charset="0"/>
              </a:rPr>
              <a:t>sex</a:t>
            </a:r>
            <a:r>
              <a:rPr lang="en-US" altLang="zh-CN" b="0" dirty="0">
                <a:solidFill>
                  <a:srgbClr val="3B3B3B"/>
                </a:solidFill>
                <a:effectLst/>
                <a:latin typeface="Courier New" panose="02070309020205020404" pitchFamily="49" charset="0"/>
                <a:cs typeface="Courier New" panose="02070309020205020404" pitchFamily="49" charset="0"/>
              </a:rPr>
              <a:t>;</a:t>
            </a:r>
            <a:r>
              <a:rPr lang="en-US" altLang="zh-CN" b="0" dirty="0">
                <a:solidFill>
                  <a:srgbClr val="008000"/>
                </a:solidFill>
                <a:effectLst/>
                <a:latin typeface="Courier New" panose="02070309020205020404" pitchFamily="49" charset="0"/>
                <a:cs typeface="Courier New" panose="02070309020205020404" pitchFamily="49" charset="0"/>
              </a:rPr>
              <a:t>    // </a:t>
            </a:r>
            <a:r>
              <a:rPr lang="zh-CN" altLang="en-US" b="0" dirty="0">
                <a:solidFill>
                  <a:srgbClr val="008000"/>
                </a:solidFill>
                <a:effectLst/>
                <a:latin typeface="Courier New" panose="02070309020205020404" pitchFamily="49" charset="0"/>
                <a:cs typeface="Courier New" panose="02070309020205020404" pitchFamily="49" charset="0"/>
              </a:rPr>
              <a:t>此行原来已有</a:t>
            </a:r>
            <a:endParaRPr lang="zh-CN" altLang="en-US" b="0" dirty="0">
              <a:solidFill>
                <a:srgbClr val="3B3B3B"/>
              </a:solidFill>
              <a:effectLst/>
              <a:latin typeface="Courier New" panose="02070309020205020404" pitchFamily="49" charset="0"/>
              <a:cs typeface="Courier New" panose="02070309020205020404" pitchFamily="49" charset="0"/>
            </a:endParaRPr>
          </a:p>
          <a:p>
            <a:r>
              <a:rPr lang="zh-CN" altLang="en-US" b="0" dirty="0">
                <a:solidFill>
                  <a:srgbClr val="3B3B3B"/>
                </a:solidFill>
                <a:effectLst/>
                <a:latin typeface="Courier New" panose="02070309020205020404" pitchFamily="49" charset="0"/>
                <a:cs typeface="Courier New" panose="02070309020205020404" pitchFamily="49" charset="0"/>
              </a:rPr>
              <a:t>    </a:t>
            </a:r>
            <a:r>
              <a:rPr lang="en-US" altLang="zh-CN" b="0" dirty="0">
                <a:solidFill>
                  <a:srgbClr val="3B3B3B"/>
                </a:solidFill>
                <a:effectLst/>
                <a:latin typeface="Courier New" panose="02070309020205020404" pitchFamily="49" charset="0"/>
                <a:cs typeface="Courier New" panose="02070309020205020404" pitchFamily="49" charset="0"/>
              </a:rPr>
              <a:t>string </a:t>
            </a:r>
            <a:r>
              <a:rPr lang="en-US" altLang="zh-CN" b="0" dirty="0" err="1">
                <a:solidFill>
                  <a:srgbClr val="001080"/>
                </a:solidFill>
                <a:effectLst/>
                <a:latin typeface="Courier New" panose="02070309020205020404" pitchFamily="49" charset="0"/>
                <a:cs typeface="Courier New" panose="02070309020205020404" pitchFamily="49" charset="0"/>
              </a:rPr>
              <a:t>classNum</a:t>
            </a:r>
            <a:r>
              <a:rPr lang="en-US" altLang="zh-CN" b="0" dirty="0">
                <a:solidFill>
                  <a:srgbClr val="3B3B3B"/>
                </a:solidFill>
                <a:effectLst/>
                <a:latin typeface="Courier New" panose="02070309020205020404" pitchFamily="49" charset="0"/>
                <a:cs typeface="Courier New" panose="02070309020205020404" pitchFamily="49" charset="0"/>
              </a:rPr>
              <a:t>;</a:t>
            </a:r>
          </a:p>
          <a:p>
            <a:r>
              <a:rPr lang="en-US" altLang="zh-CN" b="0" dirty="0">
                <a:solidFill>
                  <a:srgbClr val="3B3B3B"/>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83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29465-BD15-45C3-9556-AC5EE88635D6}"/>
              </a:ext>
            </a:extLst>
          </p:cNvPr>
          <p:cNvSpPr>
            <a:spLocks noGrp="1"/>
          </p:cNvSpPr>
          <p:nvPr>
            <p:ph type="title"/>
          </p:nvPr>
        </p:nvSpPr>
        <p:spPr/>
        <p:txBody>
          <a:bodyPr/>
          <a:lstStyle/>
          <a:p>
            <a:r>
              <a:rPr lang="zh-CN" altLang="en-US" dirty="0"/>
              <a:t>继承与派生的概念</a:t>
            </a:r>
          </a:p>
        </p:txBody>
      </p:sp>
      <p:sp>
        <p:nvSpPr>
          <p:cNvPr id="3" name="内容占位符 2">
            <a:extLst>
              <a:ext uri="{FF2B5EF4-FFF2-40B4-BE49-F238E27FC236}">
                <a16:creationId xmlns:a16="http://schemas.microsoft.com/office/drawing/2014/main" id="{51CBBB78-7863-400E-96ED-9F93D0389EB8}"/>
              </a:ext>
            </a:extLst>
          </p:cNvPr>
          <p:cNvSpPr>
            <a:spLocks noGrp="1"/>
          </p:cNvSpPr>
          <p:nvPr>
            <p:ph idx="1"/>
          </p:nvPr>
        </p:nvSpPr>
        <p:spPr/>
        <p:txBody>
          <a:bodyPr/>
          <a:lstStyle/>
          <a:p>
            <a:r>
              <a:rPr lang="zh-CN" altLang="en-US" dirty="0"/>
              <a:t>能否利用原来声明的类</a:t>
            </a:r>
            <a:r>
              <a:rPr lang="en-US" altLang="zh-CN" dirty="0"/>
              <a:t>Person</a:t>
            </a:r>
            <a:r>
              <a:rPr lang="zh-CN" altLang="en-US" dirty="0"/>
              <a:t>作为基础，再加上新的内容即可，以</a:t>
            </a:r>
            <a:r>
              <a:rPr lang="zh-CN" altLang="en-US" dirty="0">
                <a:solidFill>
                  <a:srgbClr val="0070C0"/>
                </a:solidFill>
              </a:rPr>
              <a:t>减少重复的工作量</a:t>
            </a:r>
            <a:r>
              <a:rPr lang="zh-CN" altLang="en-US" dirty="0"/>
              <a:t>。</a:t>
            </a:r>
            <a:endParaRPr lang="en-US" altLang="zh-CN" dirty="0"/>
          </a:p>
          <a:p>
            <a:r>
              <a:rPr lang="en-US" altLang="zh-CN" dirty="0"/>
              <a:t>C++</a:t>
            </a:r>
            <a:r>
              <a:rPr lang="zh-CN" altLang="en-US" dirty="0"/>
              <a:t>提供的</a:t>
            </a:r>
            <a:r>
              <a:rPr lang="zh-CN" altLang="en-US" dirty="0">
                <a:solidFill>
                  <a:srgbClr val="C00000"/>
                </a:solidFill>
              </a:rPr>
              <a:t>继承</a:t>
            </a:r>
            <a:r>
              <a:rPr lang="zh-CN" altLang="en-US" dirty="0"/>
              <a:t>机制就是为了解决这个问题。</a:t>
            </a:r>
            <a:endParaRPr lang="en-US" altLang="zh-CN" dirty="0"/>
          </a:p>
          <a:p>
            <a:r>
              <a:rPr lang="zh-CN" altLang="en-US" dirty="0"/>
              <a:t>“继承”就是在一个已存在的类的基础上建立一个新的类。</a:t>
            </a:r>
            <a:endParaRPr lang="en-US" altLang="zh-CN" dirty="0"/>
          </a:p>
          <a:p>
            <a:r>
              <a:rPr lang="zh-CN" altLang="en-US" dirty="0"/>
              <a:t>已存在的类（例如“</a:t>
            </a:r>
            <a:r>
              <a:rPr lang="en-US" altLang="zh-CN" dirty="0"/>
              <a:t>Person</a:t>
            </a:r>
            <a:r>
              <a:rPr lang="zh-CN" altLang="en-US" dirty="0"/>
              <a:t>”）称为</a:t>
            </a:r>
            <a:r>
              <a:rPr lang="zh-CN" altLang="en-US" dirty="0">
                <a:solidFill>
                  <a:srgbClr val="0070C0"/>
                </a:solidFill>
              </a:rPr>
              <a:t>基类</a:t>
            </a:r>
            <a:r>
              <a:rPr lang="zh-CN" altLang="en-US" dirty="0"/>
              <a:t>或</a:t>
            </a:r>
            <a:r>
              <a:rPr lang="zh-CN" altLang="en-US" dirty="0">
                <a:solidFill>
                  <a:srgbClr val="0070C0"/>
                </a:solidFill>
              </a:rPr>
              <a:t>父类</a:t>
            </a:r>
            <a:r>
              <a:rPr lang="zh-CN" altLang="en-US" dirty="0"/>
              <a:t>。</a:t>
            </a:r>
            <a:endParaRPr lang="en-US" altLang="zh-CN" dirty="0"/>
          </a:p>
          <a:p>
            <a:r>
              <a:rPr lang="zh-CN" altLang="en-US" dirty="0"/>
              <a:t>新建立的类（例如“</a:t>
            </a:r>
            <a:r>
              <a:rPr lang="en-US" altLang="zh-CN" dirty="0"/>
              <a:t>Student</a:t>
            </a:r>
            <a:r>
              <a:rPr lang="zh-CN" altLang="en-US" dirty="0"/>
              <a:t>”）称为</a:t>
            </a:r>
            <a:r>
              <a:rPr lang="zh-CN" altLang="en-US" dirty="0">
                <a:solidFill>
                  <a:srgbClr val="0070C0"/>
                </a:solidFill>
              </a:rPr>
              <a:t>派生类</a:t>
            </a:r>
            <a:r>
              <a:rPr lang="zh-CN" altLang="en-US" dirty="0"/>
              <a:t>或</a:t>
            </a:r>
            <a:r>
              <a:rPr lang="zh-CN" altLang="en-US" dirty="0">
                <a:solidFill>
                  <a:srgbClr val="0070C0"/>
                </a:solidFill>
              </a:rPr>
              <a:t>子类</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E915661F-9EFD-4B4E-9330-90D473322726}"/>
              </a:ext>
            </a:extLst>
          </p:cNvPr>
          <p:cNvSpPr>
            <a:spLocks noGrp="1"/>
          </p:cNvSpPr>
          <p:nvPr>
            <p:ph type="sldNum" sz="quarter" idx="12"/>
          </p:nvPr>
        </p:nvSpPr>
        <p:spPr/>
        <p:txBody>
          <a:bodyPr/>
          <a:lstStyle/>
          <a:p>
            <a:fld id="{565CE74E-AB26-4998-AD42-012C4C1AD076}" type="slidenum">
              <a:rPr lang="zh-CN" altLang="en-US" smtClean="0"/>
              <a:pPr/>
              <a:t>21</a:t>
            </a:fld>
            <a:endParaRPr lang="zh-CN" altLang="en-US" dirty="0"/>
          </a:p>
        </p:txBody>
      </p:sp>
    </p:spTree>
    <p:extLst>
      <p:ext uri="{BB962C8B-B14F-4D97-AF65-F5344CB8AC3E}">
        <p14:creationId xmlns:p14="http://schemas.microsoft.com/office/powerpoint/2010/main" val="8753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54E2C-6B68-4AB1-B7F0-5E31047CC2A7}"/>
              </a:ext>
            </a:extLst>
          </p:cNvPr>
          <p:cNvSpPr>
            <a:spLocks noGrp="1"/>
          </p:cNvSpPr>
          <p:nvPr>
            <p:ph type="title"/>
          </p:nvPr>
        </p:nvSpPr>
        <p:spPr/>
        <p:txBody>
          <a:bodyPr/>
          <a:lstStyle/>
          <a:p>
            <a:r>
              <a:rPr lang="zh-CN" altLang="en-US"/>
              <a:t>继承与派生的概念</a:t>
            </a:r>
          </a:p>
        </p:txBody>
      </p:sp>
      <p:sp>
        <p:nvSpPr>
          <p:cNvPr id="3" name="内容占位符 2">
            <a:extLst>
              <a:ext uri="{FF2B5EF4-FFF2-40B4-BE49-F238E27FC236}">
                <a16:creationId xmlns:a16="http://schemas.microsoft.com/office/drawing/2014/main" id="{20C54559-AA76-4E30-B80F-0EE1181B1234}"/>
              </a:ext>
            </a:extLst>
          </p:cNvPr>
          <p:cNvSpPr>
            <a:spLocks noGrp="1"/>
          </p:cNvSpPr>
          <p:nvPr>
            <p:ph idx="1"/>
          </p:nvPr>
        </p:nvSpPr>
        <p:spPr/>
        <p:txBody>
          <a:bodyPr/>
          <a:lstStyle/>
          <a:p>
            <a:r>
              <a:rPr lang="zh-CN" altLang="en-US" dirty="0"/>
              <a:t>一个基类可以派生出</a:t>
            </a:r>
            <a:r>
              <a:rPr lang="zh-CN" altLang="en-US" dirty="0">
                <a:solidFill>
                  <a:srgbClr val="0070C0"/>
                </a:solidFill>
              </a:rPr>
              <a:t>多个</a:t>
            </a:r>
            <a:r>
              <a:rPr lang="zh-CN" altLang="en-US" dirty="0"/>
              <a:t>派生类，每一个派生类又可以作为基类再派生出新的派生类，因此基类和派生类是相对而言的。</a:t>
            </a:r>
            <a:endParaRPr lang="en-US" altLang="zh-CN" dirty="0"/>
          </a:p>
          <a:p>
            <a:r>
              <a:rPr lang="zh-CN" altLang="en-US" dirty="0"/>
              <a:t>一个派生类只从一个基类派生，这称为</a:t>
            </a:r>
            <a:r>
              <a:rPr lang="zh-CN" altLang="en-US" dirty="0">
                <a:solidFill>
                  <a:srgbClr val="0070C0"/>
                </a:solidFill>
              </a:rPr>
              <a:t>单继承</a:t>
            </a:r>
            <a:r>
              <a:rPr lang="zh-CN" altLang="en-US" dirty="0"/>
              <a:t>。</a:t>
            </a:r>
            <a:endParaRPr lang="en-US" altLang="zh-CN" dirty="0"/>
          </a:p>
          <a:p>
            <a:r>
              <a:rPr lang="zh-CN" altLang="en-US" dirty="0"/>
              <a:t>一个派生类不仅可以从一个基类派生，也可以从多个基类派生（</a:t>
            </a:r>
            <a:r>
              <a:rPr lang="zh-CN" altLang="en-US" dirty="0">
                <a:solidFill>
                  <a:srgbClr val="0070C0"/>
                </a:solidFill>
              </a:rPr>
              <a:t>多重继承</a:t>
            </a:r>
            <a:r>
              <a:rPr lang="zh-CN" altLang="en-US" dirty="0"/>
              <a:t>）</a:t>
            </a:r>
            <a:endParaRPr lang="en-US" altLang="zh-CN" dirty="0"/>
          </a:p>
          <a:p>
            <a:pPr lvl="1"/>
            <a:r>
              <a:rPr lang="zh-CN" altLang="en-US" dirty="0"/>
              <a:t>例如马与驴杂交所生下的骡子，就有两个基类</a:t>
            </a:r>
            <a:r>
              <a:rPr lang="en-US" altLang="zh-CN" dirty="0"/>
              <a:t>——</a:t>
            </a:r>
            <a:r>
              <a:rPr lang="zh-CN" altLang="en-US" dirty="0"/>
              <a:t>马和驴。骡子既继承了马的一些特征，也继承了驴的一些特征。</a:t>
            </a:r>
          </a:p>
        </p:txBody>
      </p:sp>
      <p:sp>
        <p:nvSpPr>
          <p:cNvPr id="4" name="灯片编号占位符 3">
            <a:extLst>
              <a:ext uri="{FF2B5EF4-FFF2-40B4-BE49-F238E27FC236}">
                <a16:creationId xmlns:a16="http://schemas.microsoft.com/office/drawing/2014/main" id="{8BFAD288-3C85-417B-981D-92BEDC391A24}"/>
              </a:ext>
            </a:extLst>
          </p:cNvPr>
          <p:cNvSpPr>
            <a:spLocks noGrp="1"/>
          </p:cNvSpPr>
          <p:nvPr>
            <p:ph type="sldNum" sz="quarter" idx="12"/>
          </p:nvPr>
        </p:nvSpPr>
        <p:spPr/>
        <p:txBody>
          <a:bodyPr/>
          <a:lstStyle/>
          <a:p>
            <a:fld id="{565CE74E-AB26-4998-AD42-012C4C1AD076}" type="slidenum">
              <a:rPr lang="zh-CN" altLang="en-US" smtClean="0"/>
              <a:pPr/>
              <a:t>22</a:t>
            </a:fld>
            <a:endParaRPr lang="zh-CN" altLang="en-US" dirty="0"/>
          </a:p>
        </p:txBody>
      </p:sp>
    </p:spTree>
    <p:extLst>
      <p:ext uri="{BB962C8B-B14F-4D97-AF65-F5344CB8AC3E}">
        <p14:creationId xmlns:p14="http://schemas.microsoft.com/office/powerpoint/2010/main" val="34052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EB8A728-F76B-4E6C-9829-6371971ED3F3}"/>
              </a:ext>
            </a:extLst>
          </p:cNvPr>
          <p:cNvSpPr>
            <a:spLocks noGrp="1"/>
          </p:cNvSpPr>
          <p:nvPr>
            <p:ph type="title"/>
          </p:nvPr>
        </p:nvSpPr>
        <p:spPr/>
        <p:txBody>
          <a:bodyPr/>
          <a:lstStyle/>
          <a:p>
            <a:r>
              <a:rPr lang="zh-CN" altLang="en-US" dirty="0"/>
              <a:t>继承</a:t>
            </a:r>
          </a:p>
        </p:txBody>
      </p:sp>
      <p:sp>
        <p:nvSpPr>
          <p:cNvPr id="6" name="内容占位符 5">
            <a:extLst>
              <a:ext uri="{FF2B5EF4-FFF2-40B4-BE49-F238E27FC236}">
                <a16:creationId xmlns:a16="http://schemas.microsoft.com/office/drawing/2014/main" id="{20556F06-B2EF-45FA-956B-21F13998F682}"/>
              </a:ext>
            </a:extLst>
          </p:cNvPr>
          <p:cNvSpPr>
            <a:spLocks noGrp="1"/>
          </p:cNvSpPr>
          <p:nvPr>
            <p:ph idx="1"/>
          </p:nvPr>
        </p:nvSpPr>
        <p:spPr/>
        <p:txBody>
          <a:bodyPr/>
          <a:lstStyle/>
          <a:p>
            <a:r>
              <a:rPr lang="zh-CN" altLang="en-US" b="0" i="0" dirty="0">
                <a:solidFill>
                  <a:srgbClr val="000000"/>
                </a:solidFill>
                <a:effectLst/>
                <a:latin typeface="PingFangSC-Regular"/>
              </a:rPr>
              <a:t>从一个类继承成员（属性和函数</a:t>
            </a:r>
            <a:r>
              <a:rPr lang="zh-CN" altLang="en-US" dirty="0">
                <a:solidFill>
                  <a:srgbClr val="000000"/>
                </a:solidFill>
                <a:latin typeface="PingFangSC-Regular"/>
              </a:rPr>
              <a:t>）</a:t>
            </a:r>
            <a:r>
              <a:rPr lang="zh-CN" altLang="en-US" b="0" i="0" dirty="0">
                <a:solidFill>
                  <a:srgbClr val="000000"/>
                </a:solidFill>
                <a:effectLst/>
                <a:latin typeface="PingFangSC-Regular"/>
              </a:rPr>
              <a:t>。</a:t>
            </a:r>
            <a:endParaRPr lang="en-US" altLang="zh-CN" dirty="0"/>
          </a:p>
          <a:p>
            <a:pPr lvl="1"/>
            <a:r>
              <a:rPr lang="zh-CN" altLang="en-US" b="0" i="0" dirty="0">
                <a:solidFill>
                  <a:srgbClr val="000000"/>
                </a:solidFill>
                <a:effectLst/>
                <a:latin typeface="PingFangSC-Regular"/>
              </a:rPr>
              <a:t>基类</a:t>
            </a:r>
            <a:r>
              <a:rPr lang="zh-CN" altLang="en-US" dirty="0">
                <a:solidFill>
                  <a:srgbClr val="000000"/>
                </a:solidFill>
                <a:latin typeface="PingFangSC-Regular"/>
              </a:rPr>
              <a:t>（</a:t>
            </a:r>
            <a:r>
              <a:rPr lang="zh-CN" altLang="en-US" b="0" i="0" dirty="0">
                <a:solidFill>
                  <a:srgbClr val="000000"/>
                </a:solidFill>
                <a:effectLst/>
                <a:latin typeface="PingFangSC-Regular"/>
              </a:rPr>
              <a:t>父类</a:t>
            </a:r>
            <a:r>
              <a:rPr lang="zh-CN" altLang="en-US" dirty="0">
                <a:solidFill>
                  <a:srgbClr val="000000"/>
                </a:solidFill>
                <a:latin typeface="PingFangSC-Regular"/>
              </a:rPr>
              <a:t>）</a:t>
            </a:r>
            <a:r>
              <a:rPr lang="zh-CN" altLang="en-US" b="0" i="0" dirty="0">
                <a:solidFill>
                  <a:srgbClr val="000000"/>
                </a:solidFill>
                <a:effectLst/>
                <a:latin typeface="PingFangSC-Regular"/>
              </a:rPr>
              <a:t>。</a:t>
            </a:r>
            <a:endParaRPr lang="en-US" altLang="zh-CN" dirty="0"/>
          </a:p>
          <a:p>
            <a:pPr lvl="1"/>
            <a:r>
              <a:rPr lang="zh-CN" altLang="en-US" b="0" i="0" dirty="0">
                <a:solidFill>
                  <a:srgbClr val="000000"/>
                </a:solidFill>
                <a:effectLst/>
                <a:latin typeface="PingFangSC-Regular"/>
              </a:rPr>
              <a:t>派生类</a:t>
            </a:r>
            <a:r>
              <a:rPr lang="zh-CN" altLang="en-US" dirty="0">
                <a:solidFill>
                  <a:srgbClr val="000000"/>
                </a:solidFill>
                <a:latin typeface="PingFangSC-Regular"/>
              </a:rPr>
              <a:t>（</a:t>
            </a:r>
            <a:r>
              <a:rPr lang="zh-CN" altLang="en-US" b="0" i="0" dirty="0">
                <a:solidFill>
                  <a:srgbClr val="000000"/>
                </a:solidFill>
                <a:effectLst/>
                <a:latin typeface="PingFangSC-Regular"/>
              </a:rPr>
              <a:t>子类</a:t>
            </a:r>
            <a:r>
              <a:rPr lang="zh-CN" altLang="en-US" dirty="0">
                <a:solidFill>
                  <a:srgbClr val="000000"/>
                </a:solidFill>
                <a:latin typeface="PingFangSC-Regular"/>
              </a:rPr>
              <a:t>）</a:t>
            </a:r>
            <a:r>
              <a:rPr lang="zh-CN" altLang="en-US" b="0" i="0" dirty="0">
                <a:solidFill>
                  <a:srgbClr val="000000"/>
                </a:solidFill>
                <a:effectLst/>
                <a:latin typeface="PingFangSC-Regular"/>
              </a:rPr>
              <a:t>。</a:t>
            </a:r>
            <a:endParaRPr lang="en-US" altLang="zh-CN" dirty="0"/>
          </a:p>
          <a:p>
            <a:r>
              <a:rPr lang="en-US" altLang="zh-CN" b="0" i="0" dirty="0">
                <a:solidFill>
                  <a:srgbClr val="000000"/>
                </a:solidFill>
                <a:effectLst/>
                <a:latin typeface="PingFangSC-Regular"/>
              </a:rPr>
              <a:t>C++</a:t>
            </a:r>
            <a:r>
              <a:rPr lang="zh-CN" altLang="en-US" b="0" i="0" dirty="0">
                <a:solidFill>
                  <a:srgbClr val="000000"/>
                </a:solidFill>
                <a:effectLst/>
                <a:latin typeface="PingFangSC-Regular"/>
              </a:rPr>
              <a:t>支持多重继承和多级继承</a:t>
            </a:r>
            <a:endParaRPr lang="zh-CN" altLang="en-US" dirty="0"/>
          </a:p>
        </p:txBody>
      </p:sp>
      <p:sp>
        <p:nvSpPr>
          <p:cNvPr id="4" name="灯片编号占位符 3">
            <a:extLst>
              <a:ext uri="{FF2B5EF4-FFF2-40B4-BE49-F238E27FC236}">
                <a16:creationId xmlns:a16="http://schemas.microsoft.com/office/drawing/2014/main" id="{C3FC893F-CFA0-421C-87D0-E71E55F2F2A2}"/>
              </a:ext>
            </a:extLst>
          </p:cNvPr>
          <p:cNvSpPr>
            <a:spLocks noGrp="1"/>
          </p:cNvSpPr>
          <p:nvPr>
            <p:ph type="sldNum" sz="quarter" idx="12"/>
          </p:nvPr>
        </p:nvSpPr>
        <p:spPr/>
        <p:txBody>
          <a:bodyPr/>
          <a:lstStyle/>
          <a:p>
            <a:fld id="{565CE74E-AB26-4998-AD42-012C4C1AD076}" type="slidenum">
              <a:rPr lang="zh-CN" altLang="en-US" smtClean="0"/>
              <a:t>23</a:t>
            </a:fld>
            <a:endParaRPr lang="zh-CN" altLang="en-US"/>
          </a:p>
        </p:txBody>
      </p:sp>
      <p:sp>
        <p:nvSpPr>
          <p:cNvPr id="7" name="矩形 6">
            <a:extLst>
              <a:ext uri="{FF2B5EF4-FFF2-40B4-BE49-F238E27FC236}">
                <a16:creationId xmlns:a16="http://schemas.microsoft.com/office/drawing/2014/main" id="{8291C953-643F-428D-B920-28D77915BE45}"/>
              </a:ext>
            </a:extLst>
          </p:cNvPr>
          <p:cNvSpPr/>
          <p:nvPr/>
        </p:nvSpPr>
        <p:spPr>
          <a:xfrm>
            <a:off x="1092845" y="3602613"/>
            <a:ext cx="6096000" cy="3139321"/>
          </a:xfrm>
          <a:prstGeom prst="rect">
            <a:avLst/>
          </a:prstGeom>
        </p:spPr>
        <p:txBody>
          <a:bodyPr>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a</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b</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Derived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public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a:t>
            </a:r>
          </a:p>
          <a:p>
            <a:r>
              <a:rPr lang="en" altLang="zh-CN" b="0" dirty="0">
                <a:solidFill>
                  <a:srgbClr val="000000"/>
                </a:solidFill>
                <a:effectLst/>
                <a:latin typeface="Courier New" panose="02070309020205020404" pitchFamily="49" charset="0"/>
                <a:cs typeface="Courier New" panose="02070309020205020404" pitchFamily="49" charset="0"/>
              </a:rPr>
              <a:t>};</a:t>
            </a:r>
          </a:p>
        </p:txBody>
      </p:sp>
      <p:sp>
        <p:nvSpPr>
          <p:cNvPr id="8" name="矩形 7">
            <a:extLst>
              <a:ext uri="{FF2B5EF4-FFF2-40B4-BE49-F238E27FC236}">
                <a16:creationId xmlns:a16="http://schemas.microsoft.com/office/drawing/2014/main" id="{04AFAE39-75C8-444F-8385-EEA6960247C8}"/>
              </a:ext>
            </a:extLst>
          </p:cNvPr>
          <p:cNvSpPr/>
          <p:nvPr/>
        </p:nvSpPr>
        <p:spPr>
          <a:xfrm>
            <a:off x="5118746" y="3596240"/>
            <a:ext cx="6279783" cy="1200329"/>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Derived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public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Base1, </a:t>
            </a:r>
            <a:r>
              <a:rPr lang="en" altLang="zh-CN" dirty="0">
                <a:solidFill>
                  <a:srgbClr val="0000FF"/>
                </a:solidFill>
                <a:latin typeface="Courier New" panose="02070309020205020404" pitchFamily="49" charset="0"/>
                <a:cs typeface="Courier New" panose="02070309020205020404" pitchFamily="49" charset="0"/>
              </a:rPr>
              <a:t>public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Base2</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308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8B2D1-379C-46FD-A905-D75EAC47D866}"/>
              </a:ext>
            </a:extLst>
          </p:cNvPr>
          <p:cNvSpPr>
            <a:spLocks noGrp="1"/>
          </p:cNvSpPr>
          <p:nvPr>
            <p:ph type="title"/>
          </p:nvPr>
        </p:nvSpPr>
        <p:spPr/>
        <p:txBody>
          <a:bodyPr/>
          <a:lstStyle/>
          <a:p>
            <a:r>
              <a:rPr lang="zh-CN" altLang="en-US" dirty="0"/>
              <a:t>构造函数</a:t>
            </a:r>
          </a:p>
        </p:txBody>
      </p:sp>
      <p:sp>
        <p:nvSpPr>
          <p:cNvPr id="3" name="内容占位符 2">
            <a:extLst>
              <a:ext uri="{FF2B5EF4-FFF2-40B4-BE49-F238E27FC236}">
                <a16:creationId xmlns:a16="http://schemas.microsoft.com/office/drawing/2014/main" id="{6E10BC50-BB5A-458F-B459-9FA44B923406}"/>
              </a:ext>
            </a:extLst>
          </p:cNvPr>
          <p:cNvSpPr>
            <a:spLocks noGrp="1"/>
          </p:cNvSpPr>
          <p:nvPr>
            <p:ph idx="1"/>
          </p:nvPr>
        </p:nvSpPr>
        <p:spPr/>
        <p:txBody>
          <a:bodyPr/>
          <a:lstStyle/>
          <a:p>
            <a:r>
              <a:rPr lang="zh-CN" altLang="en-US" dirty="0"/>
              <a:t>实例化一个派生类的对象：</a:t>
            </a:r>
            <a:endParaRPr lang="en-US" altLang="zh-CN" dirty="0"/>
          </a:p>
          <a:p>
            <a:pPr lvl="1"/>
            <a:r>
              <a:rPr lang="zh-CN" altLang="en-US" dirty="0"/>
              <a:t>分配内存</a:t>
            </a:r>
            <a:endParaRPr lang="en-US" altLang="zh-CN" dirty="0"/>
          </a:p>
          <a:p>
            <a:pPr lvl="1"/>
            <a:r>
              <a:rPr lang="zh-CN" altLang="en-US" dirty="0"/>
              <a:t>派生类的构造函数被调用</a:t>
            </a:r>
            <a:endParaRPr lang="en-US" altLang="zh-CN" dirty="0"/>
          </a:p>
          <a:p>
            <a:pPr lvl="2"/>
            <a:r>
              <a:rPr lang="zh-CN" altLang="en-US" dirty="0"/>
              <a:t>基类的对象由基类的构造函数构造</a:t>
            </a:r>
            <a:endParaRPr lang="en-US" altLang="zh-CN" dirty="0"/>
          </a:p>
          <a:p>
            <a:pPr lvl="2"/>
            <a:r>
              <a:rPr lang="zh-CN" altLang="en-US" dirty="0"/>
              <a:t>成员初始化列表初始化成员</a:t>
            </a:r>
            <a:endParaRPr lang="en-US" altLang="zh-CN" dirty="0"/>
          </a:p>
          <a:p>
            <a:pPr lvl="2"/>
            <a:r>
              <a:rPr lang="zh-CN" altLang="en-US" dirty="0"/>
              <a:t>执行派生类构造函数函数体的内容</a:t>
            </a:r>
          </a:p>
        </p:txBody>
      </p:sp>
      <p:sp>
        <p:nvSpPr>
          <p:cNvPr id="4" name="灯片编号占位符 3">
            <a:extLst>
              <a:ext uri="{FF2B5EF4-FFF2-40B4-BE49-F238E27FC236}">
                <a16:creationId xmlns:a16="http://schemas.microsoft.com/office/drawing/2014/main" id="{A0E6D655-3D6B-4A29-90B8-D01CDC4FF91A}"/>
              </a:ext>
            </a:extLst>
          </p:cNvPr>
          <p:cNvSpPr>
            <a:spLocks noGrp="1"/>
          </p:cNvSpPr>
          <p:nvPr>
            <p:ph type="sldNum" sz="quarter" idx="12"/>
          </p:nvPr>
        </p:nvSpPr>
        <p:spPr/>
        <p:txBody>
          <a:bodyPr/>
          <a:lstStyle/>
          <a:p>
            <a:fld id="{565CE74E-AB26-4998-AD42-012C4C1AD076}" type="slidenum">
              <a:rPr lang="zh-CN" altLang="en-US" smtClean="0"/>
              <a:pPr/>
              <a:t>24</a:t>
            </a:fld>
            <a:endParaRPr lang="zh-CN" altLang="en-US" dirty="0"/>
          </a:p>
        </p:txBody>
      </p:sp>
      <p:sp>
        <p:nvSpPr>
          <p:cNvPr id="5" name="矩形 4">
            <a:extLst>
              <a:ext uri="{FF2B5EF4-FFF2-40B4-BE49-F238E27FC236}">
                <a16:creationId xmlns:a16="http://schemas.microsoft.com/office/drawing/2014/main" id="{6868A7F8-7C91-4058-A2B4-FD6B58428FBA}"/>
              </a:ext>
            </a:extLst>
          </p:cNvPr>
          <p:cNvSpPr/>
          <p:nvPr/>
        </p:nvSpPr>
        <p:spPr>
          <a:xfrm>
            <a:off x="1147880" y="4136151"/>
            <a:ext cx="7103844" cy="2585323"/>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Derived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public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795E26"/>
                </a:solidFill>
                <a:latin typeface="Courier New" panose="02070309020205020404" pitchFamily="49" charset="0"/>
                <a:cs typeface="Courier New" panose="02070309020205020404" pitchFamily="49" charset="0"/>
              </a:rPr>
              <a:t>    Derived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98658"/>
                </a:solidFill>
                <a:latin typeface="Courier New" panose="02070309020205020404" pitchFamily="49" charset="0"/>
                <a:cs typeface="Courier New" panose="02070309020205020404" pitchFamily="49" charset="0"/>
              </a:rPr>
              <a:t>2</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98658"/>
                </a:solidFill>
                <a:latin typeface="Courier New" panose="02070309020205020404" pitchFamily="49" charset="0"/>
                <a:cs typeface="Courier New" panose="02070309020205020404" pitchFamily="49" charset="0"/>
              </a:rPr>
              <a:t>1</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b="0" dirty="0">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6979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8C639-E88E-4D73-BC0C-E51B07C6ED9D}"/>
              </a:ext>
            </a:extLst>
          </p:cNvPr>
          <p:cNvSpPr>
            <a:spLocks noGrp="1"/>
          </p:cNvSpPr>
          <p:nvPr>
            <p:ph type="title"/>
          </p:nvPr>
        </p:nvSpPr>
        <p:spPr/>
        <p:txBody>
          <a:bodyPr/>
          <a:lstStyle/>
          <a:p>
            <a:r>
              <a:rPr lang="zh-CN" altLang="en-US" dirty="0"/>
              <a:t>析构函数</a:t>
            </a:r>
          </a:p>
        </p:txBody>
      </p:sp>
      <p:sp>
        <p:nvSpPr>
          <p:cNvPr id="3" name="内容占位符 2">
            <a:extLst>
              <a:ext uri="{FF2B5EF4-FFF2-40B4-BE49-F238E27FC236}">
                <a16:creationId xmlns:a16="http://schemas.microsoft.com/office/drawing/2014/main" id="{15F63A15-620F-451F-8EF0-E29BA6030B59}"/>
              </a:ext>
            </a:extLst>
          </p:cNvPr>
          <p:cNvSpPr>
            <a:spLocks noGrp="1"/>
          </p:cNvSpPr>
          <p:nvPr>
            <p:ph idx="1"/>
          </p:nvPr>
        </p:nvSpPr>
        <p:spPr/>
        <p:txBody>
          <a:bodyPr/>
          <a:lstStyle/>
          <a:p>
            <a:r>
              <a:rPr lang="zh-CN" altLang="en-US" dirty="0"/>
              <a:t>派生类的析构函数先被调用</a:t>
            </a:r>
            <a:endParaRPr lang="en-US" altLang="zh-CN" dirty="0"/>
          </a:p>
          <a:p>
            <a:r>
              <a:rPr lang="zh-CN" altLang="en-US" dirty="0"/>
              <a:t>然后调用基类的析构函数</a:t>
            </a:r>
          </a:p>
        </p:txBody>
      </p:sp>
      <p:sp>
        <p:nvSpPr>
          <p:cNvPr id="4" name="灯片编号占位符 3">
            <a:extLst>
              <a:ext uri="{FF2B5EF4-FFF2-40B4-BE49-F238E27FC236}">
                <a16:creationId xmlns:a16="http://schemas.microsoft.com/office/drawing/2014/main" id="{B2CCB5B0-0987-4BB4-9D87-376B84D294E2}"/>
              </a:ext>
            </a:extLst>
          </p:cNvPr>
          <p:cNvSpPr>
            <a:spLocks noGrp="1"/>
          </p:cNvSpPr>
          <p:nvPr>
            <p:ph type="sldNum" sz="quarter" idx="12"/>
          </p:nvPr>
        </p:nvSpPr>
        <p:spPr/>
        <p:txBody>
          <a:bodyPr/>
          <a:lstStyle/>
          <a:p>
            <a:fld id="{565CE74E-AB26-4998-AD42-012C4C1AD076}" type="slidenum">
              <a:rPr lang="zh-CN" altLang="en-US" smtClean="0"/>
              <a:pPr/>
              <a:t>25</a:t>
            </a:fld>
            <a:endParaRPr lang="zh-CN" altLang="en-US" dirty="0"/>
          </a:p>
        </p:txBody>
      </p:sp>
      <p:sp>
        <p:nvSpPr>
          <p:cNvPr id="5" name="矩形 4">
            <a:extLst>
              <a:ext uri="{FF2B5EF4-FFF2-40B4-BE49-F238E27FC236}">
                <a16:creationId xmlns:a16="http://schemas.microsoft.com/office/drawing/2014/main" id="{570A3394-41D8-4A4E-8CD2-C08585E39445}"/>
              </a:ext>
            </a:extLst>
          </p:cNvPr>
          <p:cNvSpPr/>
          <p:nvPr/>
        </p:nvSpPr>
        <p:spPr>
          <a:xfrm>
            <a:off x="5159945" y="2340001"/>
            <a:ext cx="1579278" cy="369332"/>
          </a:xfrm>
          <a:prstGeom prst="rect">
            <a:avLst/>
          </a:prstGeom>
          <a:solidFill>
            <a:schemeClr val="bg1"/>
          </a:solidFill>
        </p:spPr>
        <p:txBody>
          <a:bodyPr wrap="none">
            <a:spAutoFit/>
          </a:bodyPr>
          <a:lstStyle/>
          <a:p>
            <a:r>
              <a:rPr lang="en" altLang="zh-CN" dirty="0" err="1">
                <a:solidFill>
                  <a:srgbClr val="0000CC"/>
                </a:solidFill>
                <a:highlight>
                  <a:srgbClr val="FFFF00"/>
                </a:highlight>
                <a:latin typeface="Menlo" panose="020B0609030804020204" pitchFamily="49" charset="0"/>
              </a:rPr>
              <a:t>derive.cpp</a:t>
            </a:r>
            <a:endParaRPr lang="zh-CN" altLang="en-US" dirty="0">
              <a:solidFill>
                <a:srgbClr val="0000CC"/>
              </a:solidFill>
              <a:highlight>
                <a:srgbClr val="FFFF00"/>
              </a:highlight>
            </a:endParaRPr>
          </a:p>
        </p:txBody>
      </p:sp>
    </p:spTree>
    <p:extLst>
      <p:ext uri="{BB962C8B-B14F-4D97-AF65-F5344CB8AC3E}">
        <p14:creationId xmlns:p14="http://schemas.microsoft.com/office/powerpoint/2010/main" val="80491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7528E-F94C-40B2-BA5C-90285E3484C2}"/>
              </a:ext>
            </a:extLst>
          </p:cNvPr>
          <p:cNvSpPr>
            <a:spLocks noGrp="1"/>
          </p:cNvSpPr>
          <p:nvPr>
            <p:ph type="title"/>
          </p:nvPr>
        </p:nvSpPr>
        <p:spPr/>
        <p:txBody>
          <a:bodyPr/>
          <a:lstStyle/>
          <a:p>
            <a:r>
              <a:rPr lang="zh-CN" altLang="en-US" dirty="0"/>
              <a:t>派生类的构成</a:t>
            </a:r>
          </a:p>
        </p:txBody>
      </p:sp>
      <p:sp>
        <p:nvSpPr>
          <p:cNvPr id="3" name="内容占位符 2">
            <a:extLst>
              <a:ext uri="{FF2B5EF4-FFF2-40B4-BE49-F238E27FC236}">
                <a16:creationId xmlns:a16="http://schemas.microsoft.com/office/drawing/2014/main" id="{095DAFF1-0804-4B16-A5BD-A6220F28B4C7}"/>
              </a:ext>
            </a:extLst>
          </p:cNvPr>
          <p:cNvSpPr>
            <a:spLocks noGrp="1"/>
          </p:cNvSpPr>
          <p:nvPr>
            <p:ph idx="1"/>
          </p:nvPr>
        </p:nvSpPr>
        <p:spPr/>
        <p:txBody>
          <a:bodyPr/>
          <a:lstStyle/>
          <a:p>
            <a:r>
              <a:rPr lang="zh-CN" altLang="en-US" dirty="0"/>
              <a:t>构造一个派生类包括以下三部分工作</a:t>
            </a:r>
            <a:endParaRPr lang="en-US" altLang="zh-CN" dirty="0"/>
          </a:p>
          <a:p>
            <a:pPr lvl="1"/>
            <a:r>
              <a:rPr lang="zh-CN" altLang="en-US" dirty="0"/>
              <a:t>从基类接收成员。派生类把基类全部的成员（不包括构造函数和析构函数）接收过来，也就是说是没有选择的，不能选择接收其中一部分成员，而舍弃另一部分成员。要求我们根据派生类的需要慎重选择基类，使冗余量最小。</a:t>
            </a:r>
            <a:endParaRPr lang="en-US" altLang="zh-CN" dirty="0"/>
          </a:p>
          <a:p>
            <a:pPr lvl="1"/>
            <a:r>
              <a:rPr lang="zh-CN" altLang="en-US" dirty="0"/>
              <a:t>调整从基类接收的成员。例如可以改变基类成员在派生类中的访问属性，这是通过指定继承方式来实现的。此外，可以在派生类中声明一个与基类成员同名的成员，则派生类中的新成员会覆盖基类的同名成员。</a:t>
            </a:r>
            <a:endParaRPr lang="en-US" altLang="zh-CN" dirty="0"/>
          </a:p>
          <a:p>
            <a:pPr lvl="1"/>
            <a:r>
              <a:rPr lang="zh-CN" altLang="en-US" dirty="0"/>
              <a:t>派生类增加的成员。</a:t>
            </a:r>
          </a:p>
        </p:txBody>
      </p:sp>
      <p:sp>
        <p:nvSpPr>
          <p:cNvPr id="4" name="灯片编号占位符 3">
            <a:extLst>
              <a:ext uri="{FF2B5EF4-FFF2-40B4-BE49-F238E27FC236}">
                <a16:creationId xmlns:a16="http://schemas.microsoft.com/office/drawing/2014/main" id="{BA1CB4EC-FF09-49FA-84E1-1C339D3F1034}"/>
              </a:ext>
            </a:extLst>
          </p:cNvPr>
          <p:cNvSpPr>
            <a:spLocks noGrp="1"/>
          </p:cNvSpPr>
          <p:nvPr>
            <p:ph type="sldNum" sz="quarter" idx="12"/>
          </p:nvPr>
        </p:nvSpPr>
        <p:spPr/>
        <p:txBody>
          <a:bodyPr/>
          <a:lstStyle/>
          <a:p>
            <a:fld id="{565CE74E-AB26-4998-AD42-012C4C1AD076}" type="slidenum">
              <a:rPr lang="zh-CN" altLang="en-US" smtClean="0"/>
              <a:pPr/>
              <a:t>26</a:t>
            </a:fld>
            <a:endParaRPr lang="zh-CN" altLang="en-US" dirty="0"/>
          </a:p>
        </p:txBody>
      </p:sp>
      <p:sp>
        <p:nvSpPr>
          <p:cNvPr id="5" name="矩形 4">
            <a:extLst>
              <a:ext uri="{FF2B5EF4-FFF2-40B4-BE49-F238E27FC236}">
                <a16:creationId xmlns:a16="http://schemas.microsoft.com/office/drawing/2014/main" id="{B481601A-CE42-4931-9E2A-62A78D290AF0}"/>
              </a:ext>
            </a:extLst>
          </p:cNvPr>
          <p:cNvSpPr/>
          <p:nvPr/>
        </p:nvSpPr>
        <p:spPr>
          <a:xfrm>
            <a:off x="1053612" y="5942568"/>
            <a:ext cx="1085233" cy="369332"/>
          </a:xfrm>
          <a:prstGeom prst="rect">
            <a:avLst/>
          </a:prstGeom>
          <a:solidFill>
            <a:schemeClr val="bg1"/>
          </a:solidFill>
        </p:spPr>
        <p:txBody>
          <a:bodyPr wrap="none">
            <a:spAutoFit/>
          </a:bodyPr>
          <a:lstStyle/>
          <a:p>
            <a:r>
              <a:rPr lang="en-US" altLang="zh-CN" dirty="0">
                <a:solidFill>
                  <a:srgbClr val="0000CC"/>
                </a:solidFill>
                <a:highlight>
                  <a:srgbClr val="FFFF00"/>
                </a:highlight>
                <a:latin typeface="Menlo" panose="020B0609030804020204" pitchFamily="49" charset="0"/>
              </a:rPr>
              <a:t>cases</a:t>
            </a:r>
            <a:r>
              <a:rPr lang="en" altLang="zh-CN" dirty="0">
                <a:solidFill>
                  <a:srgbClr val="0000CC"/>
                </a:solidFill>
                <a:highlight>
                  <a:srgbClr val="FFFF00"/>
                </a:highlight>
                <a:latin typeface="Menlo" panose="020B0609030804020204" pitchFamily="49" charset="0"/>
              </a:rPr>
              <a:t>.cpp</a:t>
            </a:r>
            <a:endParaRPr lang="zh-CN" altLang="en-US" dirty="0">
              <a:solidFill>
                <a:srgbClr val="0000CC"/>
              </a:solidFill>
              <a:highlight>
                <a:srgbClr val="FFFF00"/>
              </a:highlight>
            </a:endParaRPr>
          </a:p>
        </p:txBody>
      </p:sp>
    </p:spTree>
    <p:extLst>
      <p:ext uri="{BB962C8B-B14F-4D97-AF65-F5344CB8AC3E}">
        <p14:creationId xmlns:p14="http://schemas.microsoft.com/office/powerpoint/2010/main" val="16926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11759-81A5-4C54-8C4A-D22DC570D7F2}"/>
              </a:ext>
            </a:extLst>
          </p:cNvPr>
          <p:cNvSpPr>
            <a:spLocks noGrp="1"/>
          </p:cNvSpPr>
          <p:nvPr>
            <p:ph type="title"/>
          </p:nvPr>
        </p:nvSpPr>
        <p:spPr/>
        <p:txBody>
          <a:bodyPr/>
          <a:lstStyle/>
          <a:p>
            <a:r>
              <a:rPr lang="zh-CN" altLang="en-US" dirty="0"/>
              <a:t>构造函数与析构函数</a:t>
            </a:r>
          </a:p>
        </p:txBody>
      </p:sp>
      <p:sp>
        <p:nvSpPr>
          <p:cNvPr id="3" name="内容占位符 2">
            <a:extLst>
              <a:ext uri="{FF2B5EF4-FFF2-40B4-BE49-F238E27FC236}">
                <a16:creationId xmlns:a16="http://schemas.microsoft.com/office/drawing/2014/main" id="{C8D97774-FC09-42C9-976F-9C791FA5539F}"/>
              </a:ext>
            </a:extLst>
          </p:cNvPr>
          <p:cNvSpPr>
            <a:spLocks noGrp="1"/>
          </p:cNvSpPr>
          <p:nvPr>
            <p:ph idx="1"/>
          </p:nvPr>
        </p:nvSpPr>
        <p:spPr/>
        <p:txBody>
          <a:bodyPr/>
          <a:lstStyle/>
          <a:p>
            <a:r>
              <a:rPr lang="zh-CN" altLang="en-US" b="0" i="0" dirty="0">
                <a:solidFill>
                  <a:srgbClr val="000000"/>
                </a:solidFill>
                <a:effectLst/>
                <a:latin typeface="PingFangSC-Regular"/>
              </a:rPr>
              <a:t>构造函数</a:t>
            </a:r>
            <a:endParaRPr lang="en-US" altLang="zh-CN" b="0" i="0" dirty="0">
              <a:solidFill>
                <a:srgbClr val="000000"/>
              </a:solidFill>
              <a:effectLst/>
              <a:latin typeface="PingFangSC-Regular"/>
            </a:endParaRPr>
          </a:p>
          <a:p>
            <a:pPr lvl="1"/>
            <a:r>
              <a:rPr lang="zh-CN" altLang="en-US" b="0" i="0" dirty="0">
                <a:solidFill>
                  <a:srgbClr val="000000"/>
                </a:solidFill>
                <a:effectLst/>
                <a:latin typeface="PingFangSC-Regular"/>
              </a:rPr>
              <a:t>当创建派生类的对象时，程序首先调用基类构造函数，然后调用派生类构造函数。</a:t>
            </a:r>
            <a:endParaRPr lang="en-US" altLang="zh-CN" b="0" i="0" dirty="0">
              <a:solidFill>
                <a:srgbClr val="000000"/>
              </a:solidFill>
              <a:effectLst/>
              <a:latin typeface="PingFangSC-Regular"/>
            </a:endParaRPr>
          </a:p>
          <a:p>
            <a:pPr lvl="1"/>
            <a:r>
              <a:rPr lang="zh-CN" altLang="en-US" b="0" i="0" dirty="0">
                <a:solidFill>
                  <a:srgbClr val="000000"/>
                </a:solidFill>
                <a:effectLst/>
                <a:latin typeface="PingFangSC-Regular"/>
              </a:rPr>
              <a:t>基类构造函数负责初始化继承的数据成员。</a:t>
            </a:r>
            <a:endParaRPr lang="en-US" altLang="zh-CN" b="0" i="0" dirty="0">
              <a:solidFill>
                <a:srgbClr val="000000"/>
              </a:solidFill>
              <a:effectLst/>
              <a:latin typeface="PingFangSC-Regular"/>
            </a:endParaRPr>
          </a:p>
          <a:p>
            <a:pPr lvl="1"/>
            <a:r>
              <a:rPr lang="zh-CN" altLang="en-US" b="0" i="0" dirty="0">
                <a:solidFill>
                  <a:srgbClr val="000000"/>
                </a:solidFill>
                <a:effectLst/>
                <a:latin typeface="PingFangSC-Regular"/>
              </a:rPr>
              <a:t>派生类构造函数负责初始化任何添加的数据成员。派生类构造函数始终调用基类构造函数。</a:t>
            </a:r>
            <a:endParaRPr lang="en-US" altLang="zh-CN" b="0" i="0" dirty="0">
              <a:solidFill>
                <a:srgbClr val="000000"/>
              </a:solidFill>
              <a:effectLst/>
              <a:latin typeface="PingFangSC-Regular"/>
            </a:endParaRPr>
          </a:p>
          <a:p>
            <a:r>
              <a:rPr lang="zh-CN" altLang="en-US" dirty="0">
                <a:solidFill>
                  <a:srgbClr val="000000"/>
                </a:solidFill>
                <a:latin typeface="PingFangSC-Regular"/>
              </a:rPr>
              <a:t>析构函数</a:t>
            </a:r>
            <a:endParaRPr lang="en-US" altLang="zh-CN" dirty="0">
              <a:solidFill>
                <a:srgbClr val="000000"/>
              </a:solidFill>
              <a:latin typeface="PingFangSC-Regular"/>
            </a:endParaRPr>
          </a:p>
          <a:p>
            <a:pPr lvl="1"/>
            <a:r>
              <a:rPr lang="zh-CN" altLang="en-US" b="0" i="0" dirty="0">
                <a:solidFill>
                  <a:srgbClr val="000000"/>
                </a:solidFill>
                <a:effectLst/>
                <a:latin typeface="PingFangSC-Regular"/>
              </a:rPr>
              <a:t>要销毁派生类对象，程序首先调用派生类析构函数，然后调用基类析构函数。也就是说，销毁对象的顺序与构造对象的顺序相反。</a:t>
            </a:r>
            <a:endParaRPr lang="zh-CN" altLang="en-US" dirty="0"/>
          </a:p>
        </p:txBody>
      </p:sp>
      <p:sp>
        <p:nvSpPr>
          <p:cNvPr id="4" name="灯片编号占位符 3">
            <a:extLst>
              <a:ext uri="{FF2B5EF4-FFF2-40B4-BE49-F238E27FC236}">
                <a16:creationId xmlns:a16="http://schemas.microsoft.com/office/drawing/2014/main" id="{7B6248B3-C5F3-4621-A1AF-5423D15B825F}"/>
              </a:ext>
            </a:extLst>
          </p:cNvPr>
          <p:cNvSpPr>
            <a:spLocks noGrp="1"/>
          </p:cNvSpPr>
          <p:nvPr>
            <p:ph type="sldNum" sz="quarter" idx="12"/>
          </p:nvPr>
        </p:nvSpPr>
        <p:spPr/>
        <p:txBody>
          <a:bodyPr/>
          <a:lstStyle/>
          <a:p>
            <a:fld id="{565CE74E-AB26-4998-AD42-012C4C1AD076}" type="slidenum">
              <a:rPr lang="zh-CN" altLang="en-US" smtClean="0"/>
              <a:pPr/>
              <a:t>27</a:t>
            </a:fld>
            <a:endParaRPr lang="zh-CN" altLang="en-US" dirty="0"/>
          </a:p>
        </p:txBody>
      </p:sp>
    </p:spTree>
    <p:extLst>
      <p:ext uri="{BB962C8B-B14F-4D97-AF65-F5344CB8AC3E}">
        <p14:creationId xmlns:p14="http://schemas.microsoft.com/office/powerpoint/2010/main" val="28784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E83210F-175B-442C-815A-BEC0F0B106D1}"/>
              </a:ext>
            </a:extLst>
          </p:cNvPr>
          <p:cNvSpPr>
            <a:spLocks noGrp="1"/>
          </p:cNvSpPr>
          <p:nvPr>
            <p:ph type="title"/>
          </p:nvPr>
        </p:nvSpPr>
        <p:spPr/>
        <p:txBody>
          <a:bodyPr/>
          <a:lstStyle/>
          <a:p>
            <a:r>
              <a:rPr lang="zh-CN" altLang="en-US" dirty="0"/>
              <a:t>访问控制</a:t>
            </a:r>
          </a:p>
        </p:txBody>
      </p:sp>
      <p:sp>
        <p:nvSpPr>
          <p:cNvPr id="6" name="文本占位符 5">
            <a:extLst>
              <a:ext uri="{FF2B5EF4-FFF2-40B4-BE49-F238E27FC236}">
                <a16:creationId xmlns:a16="http://schemas.microsoft.com/office/drawing/2014/main" id="{43ACD3BB-0070-4F53-9481-E98D579A8D6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BCB002A-CBB4-49EB-83D1-4850FD06F4D4}"/>
              </a:ext>
            </a:extLst>
          </p:cNvPr>
          <p:cNvSpPr>
            <a:spLocks noGrp="1"/>
          </p:cNvSpPr>
          <p:nvPr>
            <p:ph type="sldNum" sz="quarter" idx="12"/>
          </p:nvPr>
        </p:nvSpPr>
        <p:spPr/>
        <p:txBody>
          <a:bodyPr/>
          <a:lstStyle/>
          <a:p>
            <a:fld id="{565CE74E-AB26-4998-AD42-012C4C1AD076}" type="slidenum">
              <a:rPr lang="zh-CN" altLang="en-US" smtClean="0"/>
              <a:pPr/>
              <a:t>28</a:t>
            </a:fld>
            <a:endParaRPr lang="zh-CN" altLang="en-US" dirty="0"/>
          </a:p>
        </p:txBody>
      </p:sp>
    </p:spTree>
    <p:extLst>
      <p:ext uri="{BB962C8B-B14F-4D97-AF65-F5344CB8AC3E}">
        <p14:creationId xmlns:p14="http://schemas.microsoft.com/office/powerpoint/2010/main" val="3069766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37E0A-B834-40DC-85F5-A812C0C51947}"/>
              </a:ext>
            </a:extLst>
          </p:cNvPr>
          <p:cNvSpPr>
            <a:spLocks noGrp="1"/>
          </p:cNvSpPr>
          <p:nvPr>
            <p:ph type="title"/>
          </p:nvPr>
        </p:nvSpPr>
        <p:spPr/>
        <p:txBody>
          <a:bodyPr/>
          <a:lstStyle/>
          <a:p>
            <a:r>
              <a:rPr lang="zh-CN" altLang="en-US" dirty="0"/>
              <a:t>成员访问</a:t>
            </a:r>
          </a:p>
        </p:txBody>
      </p:sp>
      <p:sp>
        <p:nvSpPr>
          <p:cNvPr id="3" name="内容占位符 2">
            <a:extLst>
              <a:ext uri="{FF2B5EF4-FFF2-40B4-BE49-F238E27FC236}">
                <a16:creationId xmlns:a16="http://schemas.microsoft.com/office/drawing/2014/main" id="{A8CE7883-4FBF-477C-BF6E-5265CEA1E227}"/>
              </a:ext>
            </a:extLst>
          </p:cNvPr>
          <p:cNvSpPr>
            <a:spLocks noGrp="1"/>
          </p:cNvSpPr>
          <p:nvPr>
            <p:ph idx="1"/>
          </p:nvPr>
        </p:nvSpPr>
        <p:spPr/>
        <p:txBody>
          <a:bodyPr/>
          <a:lstStyle/>
          <a:p>
            <a:r>
              <a:rPr lang="en-US" altLang="zh-CN" dirty="0">
                <a:latin typeface="Courier New" panose="02070309020205020404" pitchFamily="49" charset="0"/>
                <a:cs typeface="Courier New" panose="02070309020205020404" pitchFamily="49" charset="0"/>
              </a:rPr>
              <a:t>public</a:t>
            </a:r>
            <a:r>
              <a:rPr lang="zh-CN" altLang="en-US" dirty="0">
                <a:latin typeface="Courier New" panose="02070309020205020404" pitchFamily="49" charset="0"/>
                <a:cs typeface="Courier New" panose="02070309020205020404" pitchFamily="49" charset="0"/>
              </a:rPr>
              <a:t>成员</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随时随地可访问</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private</a:t>
            </a:r>
            <a:r>
              <a:rPr lang="zh-CN" altLang="en-US" dirty="0">
                <a:latin typeface="Courier New" panose="02070309020205020404" pitchFamily="49" charset="0"/>
                <a:cs typeface="Courier New" panose="02070309020205020404" pitchFamily="49" charset="0"/>
              </a:rPr>
              <a:t>成员</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类的成员和友元才可访问</a:t>
            </a:r>
          </a:p>
        </p:txBody>
      </p:sp>
      <p:sp>
        <p:nvSpPr>
          <p:cNvPr id="4" name="灯片编号占位符 3">
            <a:extLst>
              <a:ext uri="{FF2B5EF4-FFF2-40B4-BE49-F238E27FC236}">
                <a16:creationId xmlns:a16="http://schemas.microsoft.com/office/drawing/2014/main" id="{A9635775-F0F7-4EE4-9794-1FBF4FBA8534}"/>
              </a:ext>
            </a:extLst>
          </p:cNvPr>
          <p:cNvSpPr>
            <a:spLocks noGrp="1"/>
          </p:cNvSpPr>
          <p:nvPr>
            <p:ph type="sldNum" sz="quarter" idx="12"/>
          </p:nvPr>
        </p:nvSpPr>
        <p:spPr/>
        <p:txBody>
          <a:bodyPr/>
          <a:lstStyle/>
          <a:p>
            <a:fld id="{565CE74E-AB26-4998-AD42-012C4C1AD076}" type="slidenum">
              <a:rPr lang="zh-CN" altLang="en-US" smtClean="0"/>
              <a:pPr/>
              <a:t>29</a:t>
            </a:fld>
            <a:endParaRPr lang="zh-CN" altLang="en-US" dirty="0"/>
          </a:p>
        </p:txBody>
      </p:sp>
      <p:sp>
        <p:nvSpPr>
          <p:cNvPr id="5" name="矩形 4">
            <a:extLst>
              <a:ext uri="{FF2B5EF4-FFF2-40B4-BE49-F238E27FC236}">
                <a16:creationId xmlns:a16="http://schemas.microsoft.com/office/drawing/2014/main" id="{11843CBD-2CEB-47D8-B6E4-D67DC3240509}"/>
              </a:ext>
            </a:extLst>
          </p:cNvPr>
          <p:cNvSpPr/>
          <p:nvPr/>
        </p:nvSpPr>
        <p:spPr>
          <a:xfrm>
            <a:off x="4957233" y="2716477"/>
            <a:ext cx="7234767" cy="3970318"/>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Person</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FF"/>
                </a:solidFill>
                <a:latin typeface="Courier New" panose="02070309020205020404" pitchFamily="49" charset="0"/>
                <a:cs typeface="Courier New" panose="02070309020205020404" pitchFamily="49" charset="0"/>
              </a:rPr>
              <a:t>  private:</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 private </a:t>
            </a:r>
            <a:r>
              <a:rPr lang="zh-CN" altLang="en-US" dirty="0">
                <a:solidFill>
                  <a:srgbClr val="008000"/>
                </a:solidFill>
                <a:latin typeface="Courier New" panose="02070309020205020404" pitchFamily="49" charset="0"/>
                <a:cs typeface="Courier New" panose="02070309020205020404" pitchFamily="49" charset="0"/>
              </a:rPr>
              <a:t>成员</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    // this-&gt;n </a:t>
            </a:r>
            <a:r>
              <a:rPr lang="zh-CN" altLang="en-US" dirty="0">
                <a:solidFill>
                  <a:srgbClr val="008000"/>
                </a:solidFill>
                <a:latin typeface="Courier New" panose="02070309020205020404" pitchFamily="49" charset="0"/>
                <a:cs typeface="Courier New" panose="02070309020205020404" pitchFamily="49" charset="0"/>
              </a:rPr>
              <a:t>可访问</a:t>
            </a:r>
            <a:r>
              <a:rPr lang="en" altLang="zh-CN" dirty="0">
                <a:solidFill>
                  <a:srgbClr val="008000"/>
                </a:solidFill>
                <a:latin typeface="Courier New" panose="02070309020205020404" pitchFamily="49" charset="0"/>
                <a:cs typeface="Courier New" panose="02070309020205020404" pitchFamily="49" charset="0"/>
              </a:rPr>
              <a:t> </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795E26"/>
                </a:solidFill>
                <a:latin typeface="Courier New" panose="02070309020205020404" pitchFamily="49" charset="0"/>
                <a:cs typeface="Courier New" panose="02070309020205020404" pitchFamily="49" charset="0"/>
              </a:rPr>
              <a:t>    Person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98658"/>
                </a:solidFill>
                <a:latin typeface="Courier New" panose="02070309020205020404" pitchFamily="49" charset="0"/>
                <a:cs typeface="Courier New" panose="02070309020205020404" pitchFamily="49" charset="0"/>
              </a:rPr>
              <a:t>10</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8000"/>
                </a:solidFill>
                <a:latin typeface="Courier New" panose="02070309020205020404" pitchFamily="49" charset="0"/>
                <a:cs typeface="Courier New" panose="02070309020205020404" pitchFamily="49" charset="0"/>
              </a:rPr>
              <a:t>    // other.n</a:t>
            </a:r>
            <a:r>
              <a:rPr lang="zh-CN" altLang="en-US" dirty="0">
                <a:solidFill>
                  <a:srgbClr val="008000"/>
                </a:solidFill>
                <a:latin typeface="Courier New" panose="02070309020205020404" pitchFamily="49" charset="0"/>
                <a:cs typeface="Courier New" panose="02070309020205020404" pitchFamily="49" charset="0"/>
              </a:rPr>
              <a:t>可访问</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795E26"/>
                </a:solidFill>
                <a:latin typeface="Courier New" panose="02070309020205020404" pitchFamily="49" charset="0"/>
                <a:cs typeface="Courier New" panose="02070309020205020404" pitchFamily="49" charset="0"/>
              </a:rPr>
              <a:t>    Person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Person</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other</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other</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8000"/>
                </a:solidFill>
                <a:latin typeface="Courier New" panose="02070309020205020404" pitchFamily="49" charset="0"/>
                <a:cs typeface="Courier New" panose="02070309020205020404" pitchFamily="49" charset="0"/>
              </a:rPr>
              <a:t>    // this-&gt;n</a:t>
            </a:r>
            <a:r>
              <a:rPr lang="zh-CN" altLang="en-US" dirty="0">
                <a:solidFill>
                  <a:srgbClr val="008000"/>
                </a:solidFill>
                <a:latin typeface="Courier New" panose="02070309020205020404" pitchFamily="49" charset="0"/>
                <a:cs typeface="Courier New" panose="02070309020205020404" pitchFamily="49" charset="0"/>
              </a:rPr>
              <a:t>可访问</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void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set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8000"/>
                </a:solidFill>
                <a:latin typeface="Courier New" panose="02070309020205020404" pitchFamily="49" charset="0"/>
                <a:cs typeface="Courier New" panose="02070309020205020404" pitchFamily="49" charset="0"/>
              </a:rPr>
              <a:t>    // this-&gt;n and other.n</a:t>
            </a:r>
            <a:r>
              <a:rPr lang="zh-CN" altLang="en-US" dirty="0">
                <a:solidFill>
                  <a:srgbClr val="008000"/>
                </a:solidFill>
                <a:latin typeface="Courier New" panose="02070309020205020404" pitchFamily="49" charset="0"/>
                <a:cs typeface="Courier New" panose="02070309020205020404" pitchFamily="49" charset="0"/>
              </a:rPr>
              <a:t>可访问</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void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set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Person</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other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err="1">
                <a:solidFill>
                  <a:srgbClr val="001080"/>
                </a:solidFill>
                <a:latin typeface="Courier New" panose="02070309020205020404" pitchFamily="49" charset="0"/>
                <a:cs typeface="Courier New" panose="02070309020205020404" pitchFamily="49" charset="0"/>
              </a:rPr>
              <a:t>other</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478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3C26D6-3B33-41CB-A86A-0598602C47CB}"/>
              </a:ext>
            </a:extLst>
          </p:cNvPr>
          <p:cNvSpPr>
            <a:spLocks noGrp="1"/>
          </p:cNvSpPr>
          <p:nvPr>
            <p:ph type="title"/>
          </p:nvPr>
        </p:nvSpPr>
        <p:spPr/>
        <p:txBody>
          <a:bodyPr/>
          <a:lstStyle/>
          <a:p>
            <a:r>
              <a:rPr lang="zh-CN" altLang="en-US" dirty="0"/>
              <a:t>动态内存管理</a:t>
            </a:r>
          </a:p>
        </p:txBody>
      </p:sp>
      <p:sp>
        <p:nvSpPr>
          <p:cNvPr id="6" name="文本占位符 5">
            <a:extLst>
              <a:ext uri="{FF2B5EF4-FFF2-40B4-BE49-F238E27FC236}">
                <a16:creationId xmlns:a16="http://schemas.microsoft.com/office/drawing/2014/main" id="{1852C94E-725D-4927-A437-9DB2C340A60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EFE8531-2D09-49DA-8332-E4D7277C302B}"/>
              </a:ext>
            </a:extLst>
          </p:cNvPr>
          <p:cNvSpPr>
            <a:spLocks noGrp="1"/>
          </p:cNvSpPr>
          <p:nvPr>
            <p:ph type="sldNum" sz="quarter" idx="12"/>
          </p:nvPr>
        </p:nvSpPr>
        <p:spPr/>
        <p:txBody>
          <a:bodyPr/>
          <a:lstStyle/>
          <a:p>
            <a:fld id="{565CE74E-AB26-4998-AD42-012C4C1AD076}" type="slidenum">
              <a:rPr lang="zh-CN" altLang="en-US" smtClean="0"/>
              <a:pPr/>
              <a:t>3</a:t>
            </a:fld>
            <a:endParaRPr lang="zh-CN" altLang="en-US" dirty="0"/>
          </a:p>
        </p:txBody>
      </p:sp>
    </p:spTree>
    <p:extLst>
      <p:ext uri="{BB962C8B-B14F-4D97-AF65-F5344CB8AC3E}">
        <p14:creationId xmlns:p14="http://schemas.microsoft.com/office/powerpoint/2010/main" val="357447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2A13-5687-4446-A838-4D98659508D0}"/>
              </a:ext>
            </a:extLst>
          </p:cNvPr>
          <p:cNvSpPr>
            <a:spLocks noGrp="1"/>
          </p:cNvSpPr>
          <p:nvPr>
            <p:ph type="title"/>
          </p:nvPr>
        </p:nvSpPr>
        <p:spPr/>
        <p:txBody>
          <a:bodyPr/>
          <a:lstStyle/>
          <a:p>
            <a:r>
              <a:rPr lang="zh-CN" altLang="en-US" dirty="0"/>
              <a:t>成员访问</a:t>
            </a:r>
          </a:p>
        </p:txBody>
      </p:sp>
      <p:sp>
        <p:nvSpPr>
          <p:cNvPr id="3" name="内容占位符 2">
            <a:extLst>
              <a:ext uri="{FF2B5EF4-FFF2-40B4-BE49-F238E27FC236}">
                <a16:creationId xmlns:a16="http://schemas.microsoft.com/office/drawing/2014/main" id="{304018E5-958F-4ED9-BC91-800835DCFDF6}"/>
              </a:ext>
            </a:extLst>
          </p:cNvPr>
          <p:cNvSpPr>
            <a:spLocks noGrp="1"/>
          </p:cNvSpPr>
          <p:nvPr>
            <p:ph idx="1"/>
          </p:nvPr>
        </p:nvSpPr>
        <p:spPr/>
        <p:txBody>
          <a:bodyPr/>
          <a:lstStyle/>
          <a:p>
            <a:r>
              <a:rPr lang="en-US" altLang="zh-CN" dirty="0">
                <a:latin typeface="Courier New" panose="02070309020205020404" pitchFamily="49" charset="0"/>
                <a:cs typeface="Courier New" panose="02070309020205020404" pitchFamily="49" charset="0"/>
              </a:rPr>
              <a:t>protected</a:t>
            </a:r>
            <a:r>
              <a:rPr lang="zh-CN" altLang="en-US" dirty="0"/>
              <a:t>成员</a:t>
            </a:r>
            <a:endParaRPr lang="en-US" altLang="zh-CN" dirty="0"/>
          </a:p>
          <a:p>
            <a:pPr lvl="1"/>
            <a:r>
              <a:rPr lang="zh-CN" altLang="en-US" dirty="0"/>
              <a:t>类的成员和友元可访问</a:t>
            </a:r>
            <a:endParaRPr lang="en-US" altLang="zh-CN" dirty="0"/>
          </a:p>
          <a:p>
            <a:pPr lvl="1"/>
            <a:r>
              <a:rPr lang="zh-CN" altLang="en-US" dirty="0"/>
              <a:t>派生类的成员和友元可访问派生类继承的</a:t>
            </a:r>
            <a:r>
              <a:rPr lang="en-US" altLang="zh-CN" dirty="0">
                <a:latin typeface="Courier New" panose="02070309020205020404" pitchFamily="49" charset="0"/>
                <a:cs typeface="Courier New" panose="02070309020205020404" pitchFamily="49" charset="0"/>
              </a:rPr>
              <a:t>protected</a:t>
            </a:r>
            <a:r>
              <a:rPr lang="zh-CN" altLang="en-US" dirty="0"/>
              <a:t>成员</a:t>
            </a:r>
            <a:endParaRPr lang="en-US" altLang="zh-CN" dirty="0"/>
          </a:p>
          <a:p>
            <a:pPr lvl="1"/>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15EC9F47-1A48-4336-9785-C9B396A594C5}"/>
              </a:ext>
            </a:extLst>
          </p:cNvPr>
          <p:cNvSpPr>
            <a:spLocks noGrp="1"/>
          </p:cNvSpPr>
          <p:nvPr>
            <p:ph type="sldNum" sz="quarter" idx="12"/>
          </p:nvPr>
        </p:nvSpPr>
        <p:spPr/>
        <p:txBody>
          <a:bodyPr/>
          <a:lstStyle/>
          <a:p>
            <a:fld id="{565CE74E-AB26-4998-AD42-012C4C1AD076}" type="slidenum">
              <a:rPr lang="zh-CN" altLang="en-US" smtClean="0"/>
              <a:pPr/>
              <a:t>30</a:t>
            </a:fld>
            <a:endParaRPr lang="zh-CN" altLang="en-US" dirty="0"/>
          </a:p>
        </p:txBody>
      </p:sp>
      <p:sp>
        <p:nvSpPr>
          <p:cNvPr id="5" name="矩形 4">
            <a:extLst>
              <a:ext uri="{FF2B5EF4-FFF2-40B4-BE49-F238E27FC236}">
                <a16:creationId xmlns:a16="http://schemas.microsoft.com/office/drawing/2014/main" id="{27AB3EB7-830F-4EC8-926A-AED5A61BAB84}"/>
              </a:ext>
            </a:extLst>
          </p:cNvPr>
          <p:cNvSpPr/>
          <p:nvPr/>
        </p:nvSpPr>
        <p:spPr>
          <a:xfrm>
            <a:off x="1038730" y="3177841"/>
            <a:ext cx="3670495" cy="3139321"/>
          </a:xfrm>
          <a:prstGeom prst="rect">
            <a:avLst/>
          </a:prstGeom>
          <a:solidFill>
            <a:schemeClr val="accent5">
              <a:lumMod val="20000"/>
              <a:lumOff val="80000"/>
            </a:schemeClr>
          </a:solidFill>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protected:</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private:</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void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foo1</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Base</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b</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1080"/>
                </a:solidFill>
                <a:latin typeface="Courier New" panose="02070309020205020404" pitchFamily="49" charset="0"/>
                <a:cs typeface="Courier New" panose="02070309020205020404" pitchFamily="49" charset="0"/>
              </a:rPr>
              <a:t>        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 Okay</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108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b</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 Okay</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p:txBody>
      </p:sp>
      <p:sp>
        <p:nvSpPr>
          <p:cNvPr id="6" name="矩形 5">
            <a:extLst>
              <a:ext uri="{FF2B5EF4-FFF2-40B4-BE49-F238E27FC236}">
                <a16:creationId xmlns:a16="http://schemas.microsoft.com/office/drawing/2014/main" id="{A1AA9FFC-E342-4B5A-BEF7-81D5F5BAF967}"/>
              </a:ext>
            </a:extLst>
          </p:cNvPr>
          <p:cNvSpPr/>
          <p:nvPr/>
        </p:nvSpPr>
        <p:spPr>
          <a:xfrm>
            <a:off x="6347700" y="3371820"/>
            <a:ext cx="5196600" cy="2862322"/>
          </a:xfrm>
          <a:prstGeom prst="rect">
            <a:avLst/>
          </a:prstGeom>
          <a:solidFill>
            <a:schemeClr val="accent5">
              <a:lumMod val="20000"/>
              <a:lumOff val="80000"/>
            </a:schemeClr>
          </a:solidFill>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Derived</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00FF"/>
                </a:solidFill>
                <a:latin typeface="Courier New" panose="02070309020205020404" pitchFamily="49" charset="0"/>
                <a:cs typeface="Courier New" panose="02070309020205020404" pitchFamily="49" charset="0"/>
              </a:rPr>
              <a:t>public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Base</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void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foo2</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Base</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b</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Derived</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d</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1080"/>
                </a:solidFill>
                <a:latin typeface="Courier New" panose="02070309020205020404" pitchFamily="49" charset="0"/>
                <a:cs typeface="Courier New" panose="02070309020205020404" pitchFamily="49" charset="0"/>
              </a:rPr>
              <a:t>        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//Okay</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//Okay</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        //b.n++; //Error </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108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d</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n</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//Okay</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p:txBody>
      </p:sp>
      <p:sp>
        <p:nvSpPr>
          <p:cNvPr id="7" name="矩形 6">
            <a:extLst>
              <a:ext uri="{FF2B5EF4-FFF2-40B4-BE49-F238E27FC236}">
                <a16:creationId xmlns:a16="http://schemas.microsoft.com/office/drawing/2014/main" id="{5DB4092F-2DAA-4FEB-968B-0C9F51E507FE}"/>
              </a:ext>
            </a:extLst>
          </p:cNvPr>
          <p:cNvSpPr/>
          <p:nvPr/>
        </p:nvSpPr>
        <p:spPr>
          <a:xfrm>
            <a:off x="5858934" y="486833"/>
            <a:ext cx="6096000" cy="1754326"/>
          </a:xfrm>
          <a:prstGeom prst="rect">
            <a:avLst/>
          </a:prstGeom>
          <a:solidFill>
            <a:schemeClr val="accent5">
              <a:lumMod val="20000"/>
              <a:lumOff val="80000"/>
            </a:schemeClr>
          </a:solidFill>
        </p:spPr>
        <p:txBody>
          <a:bodyPr>
            <a:spAutoFit/>
          </a:bodyPr>
          <a:lstStyle/>
          <a:p>
            <a:r>
              <a:rPr lang="en" altLang="zh-CN" dirty="0">
                <a:solidFill>
                  <a:srgbClr val="008000"/>
                </a:solidFill>
                <a:latin typeface="Courier New" panose="02070309020205020404" pitchFamily="49" charset="0"/>
                <a:cs typeface="Courier New" panose="02070309020205020404" pitchFamily="49" charset="0"/>
              </a:rPr>
              <a:t>// a non-member non-friend function </a:t>
            </a:r>
          </a:p>
          <a:p>
            <a:r>
              <a:rPr lang="en" altLang="zh-CN" dirty="0">
                <a:solidFill>
                  <a:srgbClr val="0000FF"/>
                </a:solidFill>
                <a:latin typeface="Courier New" panose="02070309020205020404" pitchFamily="49" charset="0"/>
                <a:cs typeface="Courier New" panose="02070309020205020404" pitchFamily="49" charset="0"/>
              </a:rPr>
              <a:t>void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compare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Base</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b</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Derived</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d</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8000"/>
                </a:solidFill>
                <a:latin typeface="Courier New" panose="02070309020205020404" pitchFamily="49" charset="0"/>
                <a:cs typeface="Courier New" panose="02070309020205020404" pitchFamily="49" charset="0"/>
              </a:rPr>
              <a:t>    // </a:t>
            </a:r>
            <a:r>
              <a:rPr lang="en" altLang="zh-CN" dirty="0" err="1">
                <a:solidFill>
                  <a:srgbClr val="008000"/>
                </a:solidFill>
                <a:latin typeface="Courier New" panose="02070309020205020404" pitchFamily="49" charset="0"/>
                <a:cs typeface="Courier New" panose="02070309020205020404" pitchFamily="49" charset="0"/>
              </a:rPr>
              <a:t>b.n</a:t>
            </a:r>
            <a:r>
              <a:rPr lang="en" altLang="zh-CN" dirty="0">
                <a:solidFill>
                  <a:srgbClr val="008000"/>
                </a:solidFill>
                <a:latin typeface="Courier New" panose="02070309020205020404" pitchFamily="49" charset="0"/>
                <a:cs typeface="Courier New" panose="02070309020205020404" pitchFamily="49" charset="0"/>
              </a:rPr>
              <a:t>++; // Error</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    // </a:t>
            </a:r>
            <a:r>
              <a:rPr lang="en" altLang="zh-CN" dirty="0" err="1">
                <a:solidFill>
                  <a:srgbClr val="008000"/>
                </a:solidFill>
                <a:latin typeface="Courier New" panose="02070309020205020404" pitchFamily="49" charset="0"/>
                <a:cs typeface="Courier New" panose="02070309020205020404" pitchFamily="49" charset="0"/>
              </a:rPr>
              <a:t>d.n</a:t>
            </a:r>
            <a:r>
              <a:rPr lang="en" altLang="zh-CN" dirty="0">
                <a:solidFill>
                  <a:srgbClr val="008000"/>
                </a:solidFill>
                <a:latin typeface="Courier New" panose="02070309020205020404" pitchFamily="49" charset="0"/>
                <a:cs typeface="Courier New" panose="02070309020205020404" pitchFamily="49" charset="0"/>
              </a:rPr>
              <a:t>++; // Error</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a:t>
            </a:r>
          </a:p>
        </p:txBody>
      </p:sp>
      <p:sp>
        <p:nvSpPr>
          <p:cNvPr id="8" name="矩形 7">
            <a:extLst>
              <a:ext uri="{FF2B5EF4-FFF2-40B4-BE49-F238E27FC236}">
                <a16:creationId xmlns:a16="http://schemas.microsoft.com/office/drawing/2014/main" id="{09B16B59-5C3E-4914-A2A2-67D0DE2E465C}"/>
              </a:ext>
            </a:extLst>
          </p:cNvPr>
          <p:cNvSpPr/>
          <p:nvPr/>
        </p:nvSpPr>
        <p:spPr>
          <a:xfrm>
            <a:off x="5159945" y="2340001"/>
            <a:ext cx="1268489" cy="369332"/>
          </a:xfrm>
          <a:prstGeom prst="rect">
            <a:avLst/>
          </a:prstGeom>
          <a:solidFill>
            <a:schemeClr val="bg1"/>
          </a:solidFill>
        </p:spPr>
        <p:txBody>
          <a:bodyPr wrap="none">
            <a:spAutoFit/>
          </a:bodyPr>
          <a:lstStyle/>
          <a:p>
            <a:r>
              <a:rPr lang="en-US" altLang="zh-CN" dirty="0">
                <a:solidFill>
                  <a:srgbClr val="0000CC"/>
                </a:solidFill>
                <a:highlight>
                  <a:srgbClr val="FFFF00"/>
                </a:highlight>
                <a:latin typeface="Menlo" panose="020B0609030804020204" pitchFamily="49" charset="0"/>
              </a:rPr>
              <a:t>protect</a:t>
            </a:r>
            <a:r>
              <a:rPr lang="en" altLang="zh-CN" dirty="0">
                <a:solidFill>
                  <a:srgbClr val="0000CC"/>
                </a:solidFill>
                <a:highlight>
                  <a:srgbClr val="FFFF00"/>
                </a:highlight>
                <a:latin typeface="Menlo" panose="020B0609030804020204" pitchFamily="49" charset="0"/>
              </a:rPr>
              <a:t>.cpp</a:t>
            </a:r>
            <a:endParaRPr lang="zh-CN" altLang="en-US" dirty="0">
              <a:solidFill>
                <a:srgbClr val="0000CC"/>
              </a:solidFill>
              <a:highlight>
                <a:srgbClr val="FFFF00"/>
              </a:highlight>
            </a:endParaRPr>
          </a:p>
        </p:txBody>
      </p:sp>
    </p:spTree>
    <p:extLst>
      <p:ext uri="{BB962C8B-B14F-4D97-AF65-F5344CB8AC3E}">
        <p14:creationId xmlns:p14="http://schemas.microsoft.com/office/powerpoint/2010/main" val="107750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A3C89-49BD-4582-ADB3-C0FAB4367AD4}"/>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public</a:t>
            </a:r>
            <a:r>
              <a:rPr lang="zh-CN" altLang="en-US" dirty="0">
                <a:latin typeface="Courier New" panose="02070309020205020404" pitchFamily="49" charset="0"/>
                <a:cs typeface="Courier New" panose="02070309020205020404" pitchFamily="49" charset="0"/>
              </a:rPr>
              <a:t>继承</a:t>
            </a:r>
          </a:p>
        </p:txBody>
      </p:sp>
      <p:sp>
        <p:nvSpPr>
          <p:cNvPr id="3" name="内容占位符 2">
            <a:extLst>
              <a:ext uri="{FF2B5EF4-FFF2-40B4-BE49-F238E27FC236}">
                <a16:creationId xmlns:a16="http://schemas.microsoft.com/office/drawing/2014/main" id="{F8E636B0-36CF-4190-8BDE-5F7280FADB3F}"/>
              </a:ext>
            </a:extLst>
          </p:cNvPr>
          <p:cNvSpPr>
            <a:spLocks noGrp="1"/>
          </p:cNvSpPr>
          <p:nvPr>
            <p:ph idx="1"/>
          </p:nvPr>
        </p:nvSpPr>
        <p:spPr>
          <a:xfrm>
            <a:off x="838200" y="1825625"/>
            <a:ext cx="10515600" cy="4530724"/>
          </a:xfrm>
        </p:spPr>
        <p:txBody>
          <a:bodyPr>
            <a:normAutofit/>
          </a:bodyPr>
          <a:lstStyle/>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public</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在派生类中仍然是</a:t>
            </a:r>
            <a:r>
              <a:rPr kumimoji="1" lang="en-US" altLang="zh-CN" dirty="0">
                <a:latin typeface="Courier New" panose="02070309020205020404" pitchFamily="49" charset="0"/>
                <a:cs typeface="Courier New" panose="02070309020205020404" pitchFamily="49" charset="0"/>
              </a:rPr>
              <a:t>public</a:t>
            </a:r>
          </a:p>
          <a:p>
            <a:pPr lvl="1"/>
            <a:r>
              <a:rPr kumimoji="1" lang="zh-CN" altLang="en-US" dirty="0">
                <a:latin typeface="Courier New" panose="02070309020205020404" pitchFamily="49" charset="0"/>
                <a:cs typeface="Courier New" panose="02070309020205020404" pitchFamily="49" charset="0"/>
              </a:rPr>
              <a:t>随时随地可访问</a:t>
            </a:r>
            <a:endParaRPr kumimoji="1" lang="en-US" altLang="zh-CN" dirty="0">
              <a:latin typeface="Courier New" panose="02070309020205020404" pitchFamily="49" charset="0"/>
              <a:cs typeface="Courier New" panose="02070309020205020404" pitchFamily="49" charset="0"/>
            </a:endParaRPr>
          </a:p>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protected</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在派生类中仍然是</a:t>
            </a:r>
            <a:r>
              <a:rPr kumimoji="1" lang="en-US" altLang="zh-CN" dirty="0">
                <a:latin typeface="Courier New" panose="02070309020205020404" pitchFamily="49" charset="0"/>
                <a:cs typeface="Courier New" panose="02070309020205020404" pitchFamily="49" charset="0"/>
              </a:rPr>
              <a:t>protected</a:t>
            </a:r>
          </a:p>
          <a:p>
            <a:pPr lvl="1"/>
            <a:r>
              <a:rPr kumimoji="1" lang="zh-CN" altLang="en-US" dirty="0">
                <a:latin typeface="Courier New" panose="02070309020205020404" pitchFamily="49" charset="0"/>
                <a:cs typeface="Courier New" panose="02070309020205020404" pitchFamily="49" charset="0"/>
              </a:rPr>
              <a:t>只有在派生类中能够访问</a:t>
            </a:r>
            <a:endParaRPr kumimoji="1" lang="en-US" altLang="zh-CN" dirty="0">
              <a:latin typeface="Courier New" panose="02070309020205020404" pitchFamily="49" charset="0"/>
              <a:cs typeface="Courier New" panose="02070309020205020404" pitchFamily="49" charset="0"/>
            </a:endParaRPr>
          </a:p>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private</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派生类中也不可访问</a:t>
            </a:r>
            <a:endParaRPr kumimoji="1" lang="en-US" altLang="zh-CN" dirty="0">
              <a:latin typeface="Courier New" panose="02070309020205020404" pitchFamily="49" charset="0"/>
              <a:cs typeface="Courier New" panose="02070309020205020404" pitchFamily="49" charset="0"/>
            </a:endParaRPr>
          </a:p>
          <a:p>
            <a:r>
              <a:rPr kumimoji="1" lang="en-US" altLang="zh-CN" dirty="0">
                <a:latin typeface="Courier New" panose="02070309020205020404" pitchFamily="49" charset="0"/>
                <a:cs typeface="Courier New" panose="02070309020205020404" pitchFamily="49" charset="0"/>
              </a:rPr>
              <a:t>Public</a:t>
            </a:r>
            <a:r>
              <a:rPr kumimoji="1" lang="zh-CN" altLang="en-US" dirty="0">
                <a:latin typeface="Courier New" panose="02070309020205020404" pitchFamily="49" charset="0"/>
                <a:cs typeface="Courier New" panose="02070309020205020404" pitchFamily="49" charset="0"/>
              </a:rPr>
              <a:t>继承一般用来描述</a:t>
            </a:r>
            <a:r>
              <a:rPr kumimoji="1" lang="en-US" altLang="zh-CN" dirty="0">
                <a:solidFill>
                  <a:srgbClr val="0070C0"/>
                </a:solidFill>
                <a:latin typeface="Courier New" panose="02070309020205020404" pitchFamily="49" charset="0"/>
                <a:cs typeface="Courier New" panose="02070309020205020404" pitchFamily="49" charset="0"/>
              </a:rPr>
              <a:t>is-a</a:t>
            </a:r>
            <a:r>
              <a:rPr kumimoji="1" lang="zh-CN" altLang="en-US" dirty="0">
                <a:latin typeface="Courier New" panose="02070309020205020404" pitchFamily="49" charset="0"/>
                <a:cs typeface="Courier New" panose="02070309020205020404" pitchFamily="49" charset="0"/>
              </a:rPr>
              <a:t>的关系：每一个派生类的对象都是一个基类的对象</a:t>
            </a:r>
            <a:endParaRPr kumimoji="1" lang="en-US" altLang="zh-CN"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A51820FE-372E-4B6A-81F4-54BF39FBC184}"/>
              </a:ext>
            </a:extLst>
          </p:cNvPr>
          <p:cNvSpPr>
            <a:spLocks noGrp="1"/>
          </p:cNvSpPr>
          <p:nvPr>
            <p:ph type="sldNum" sz="quarter" idx="12"/>
          </p:nvPr>
        </p:nvSpPr>
        <p:spPr/>
        <p:txBody>
          <a:bodyPr/>
          <a:lstStyle/>
          <a:p>
            <a:fld id="{565CE74E-AB26-4998-AD42-012C4C1AD076}" type="slidenum">
              <a:rPr lang="zh-CN" altLang="en-US" smtClean="0"/>
              <a:pPr/>
              <a:t>31</a:t>
            </a:fld>
            <a:endParaRPr lang="zh-CN" altLang="en-US" dirty="0"/>
          </a:p>
        </p:txBody>
      </p:sp>
    </p:spTree>
    <p:extLst>
      <p:ext uri="{BB962C8B-B14F-4D97-AF65-F5344CB8AC3E}">
        <p14:creationId xmlns:p14="http://schemas.microsoft.com/office/powerpoint/2010/main" val="36092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5EAB0-ECF8-4410-9A35-207F54A36CC3}"/>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protected</a:t>
            </a:r>
            <a:r>
              <a:rPr lang="zh-CN" altLang="en-US" dirty="0">
                <a:latin typeface="Courier New" panose="02070309020205020404" pitchFamily="49" charset="0"/>
                <a:cs typeface="Courier New" panose="02070309020205020404" pitchFamily="49" charset="0"/>
              </a:rPr>
              <a:t>继承</a:t>
            </a:r>
          </a:p>
        </p:txBody>
      </p:sp>
      <p:sp>
        <p:nvSpPr>
          <p:cNvPr id="3" name="内容占位符 2">
            <a:extLst>
              <a:ext uri="{FF2B5EF4-FFF2-40B4-BE49-F238E27FC236}">
                <a16:creationId xmlns:a16="http://schemas.microsoft.com/office/drawing/2014/main" id="{1FD5964C-AE79-434E-B24E-8C8632D68A54}"/>
              </a:ext>
            </a:extLst>
          </p:cNvPr>
          <p:cNvSpPr>
            <a:spLocks noGrp="1"/>
          </p:cNvSpPr>
          <p:nvPr>
            <p:ph idx="1"/>
          </p:nvPr>
        </p:nvSpPr>
        <p:spPr/>
        <p:txBody>
          <a:bodyPr/>
          <a:lstStyle/>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public</a:t>
            </a:r>
            <a:r>
              <a:rPr kumimoji="1" lang="zh-CN" altLang="en-US" dirty="0">
                <a:latin typeface="Courier New" panose="02070309020205020404" pitchFamily="49" charset="0"/>
                <a:cs typeface="Courier New" panose="02070309020205020404" pitchFamily="49" charset="0"/>
              </a:rPr>
              <a:t>与</a:t>
            </a:r>
            <a:r>
              <a:rPr kumimoji="1" lang="en-US" altLang="zh-CN" dirty="0">
                <a:latin typeface="Courier New" panose="02070309020205020404" pitchFamily="49" charset="0"/>
                <a:cs typeface="Courier New" panose="02070309020205020404" pitchFamily="49" charset="0"/>
              </a:rPr>
              <a:t>protected</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在派生类中变为</a:t>
            </a:r>
            <a:r>
              <a:rPr kumimoji="1" lang="en-US" altLang="zh-CN" dirty="0">
                <a:latin typeface="Courier New" panose="02070309020205020404" pitchFamily="49" charset="0"/>
                <a:cs typeface="Courier New" panose="02070309020205020404" pitchFamily="49" charset="0"/>
              </a:rPr>
              <a:t>protected</a:t>
            </a:r>
          </a:p>
          <a:p>
            <a:pPr lvl="1"/>
            <a:r>
              <a:rPr kumimoji="1" lang="zh-CN" altLang="en-US" dirty="0">
                <a:latin typeface="Courier New" panose="02070309020205020404" pitchFamily="49" charset="0"/>
                <a:cs typeface="Courier New" panose="02070309020205020404" pitchFamily="49" charset="0"/>
              </a:rPr>
              <a:t>只有在派生类中才能够访问</a:t>
            </a:r>
            <a:endParaRPr kumimoji="1" lang="en-US" altLang="zh-CN" dirty="0">
              <a:latin typeface="Courier New" panose="02070309020205020404" pitchFamily="49" charset="0"/>
              <a:cs typeface="Courier New" panose="02070309020205020404" pitchFamily="49" charset="0"/>
            </a:endParaRPr>
          </a:p>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private</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派生类中也不可访问</a:t>
            </a:r>
            <a:endParaRPr kumimoji="1" lang="en-US" altLang="zh-CN" dirty="0">
              <a:latin typeface="Courier New" panose="02070309020205020404" pitchFamily="49" charset="0"/>
              <a:cs typeface="Courier New" panose="02070309020205020404" pitchFamily="49" charset="0"/>
            </a:endParaRPr>
          </a:p>
          <a:p>
            <a:pPr lvl="1"/>
            <a:endParaRPr kumimoji="1" lang="en-US" altLang="zh-CN"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B0C3DCE9-E2C1-4801-85FC-DAC49D62CDC1}"/>
              </a:ext>
            </a:extLst>
          </p:cNvPr>
          <p:cNvSpPr>
            <a:spLocks noGrp="1"/>
          </p:cNvSpPr>
          <p:nvPr>
            <p:ph type="sldNum" sz="quarter" idx="12"/>
          </p:nvPr>
        </p:nvSpPr>
        <p:spPr/>
        <p:txBody>
          <a:bodyPr/>
          <a:lstStyle/>
          <a:p>
            <a:fld id="{565CE74E-AB26-4998-AD42-012C4C1AD076}" type="slidenum">
              <a:rPr lang="zh-CN" altLang="en-US" smtClean="0"/>
              <a:pPr/>
              <a:t>32</a:t>
            </a:fld>
            <a:endParaRPr lang="zh-CN" altLang="en-US" dirty="0"/>
          </a:p>
        </p:txBody>
      </p:sp>
    </p:spTree>
    <p:extLst>
      <p:ext uri="{BB962C8B-B14F-4D97-AF65-F5344CB8AC3E}">
        <p14:creationId xmlns:p14="http://schemas.microsoft.com/office/powerpoint/2010/main" val="534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AA088-7662-4CA9-A5A0-DDD0C624C347}"/>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private</a:t>
            </a:r>
            <a:r>
              <a:rPr lang="zh-CN" altLang="en-US" dirty="0">
                <a:latin typeface="Courier New" panose="02070309020205020404" pitchFamily="49" charset="0"/>
                <a:cs typeface="Courier New" panose="02070309020205020404" pitchFamily="49" charset="0"/>
              </a:rPr>
              <a:t>继承</a:t>
            </a:r>
          </a:p>
        </p:txBody>
      </p:sp>
      <p:sp>
        <p:nvSpPr>
          <p:cNvPr id="3" name="内容占位符 2">
            <a:extLst>
              <a:ext uri="{FF2B5EF4-FFF2-40B4-BE49-F238E27FC236}">
                <a16:creationId xmlns:a16="http://schemas.microsoft.com/office/drawing/2014/main" id="{C09B5432-F702-41A6-81A0-868AF7E8E696}"/>
              </a:ext>
            </a:extLst>
          </p:cNvPr>
          <p:cNvSpPr>
            <a:spLocks noGrp="1"/>
          </p:cNvSpPr>
          <p:nvPr>
            <p:ph idx="1"/>
          </p:nvPr>
        </p:nvSpPr>
        <p:spPr/>
        <p:txBody>
          <a:bodyPr/>
          <a:lstStyle/>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public</a:t>
            </a:r>
            <a:r>
              <a:rPr kumimoji="1" lang="zh-CN" altLang="en-US" dirty="0">
                <a:latin typeface="Courier New" panose="02070309020205020404" pitchFamily="49" charset="0"/>
                <a:cs typeface="Courier New" panose="02070309020205020404" pitchFamily="49" charset="0"/>
              </a:rPr>
              <a:t>与</a:t>
            </a:r>
            <a:r>
              <a:rPr kumimoji="1" lang="en-US" altLang="zh-CN" dirty="0">
                <a:latin typeface="Courier New" panose="02070309020205020404" pitchFamily="49" charset="0"/>
                <a:cs typeface="Courier New" panose="02070309020205020404" pitchFamily="49" charset="0"/>
              </a:rPr>
              <a:t>protected </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在派生类中变为</a:t>
            </a:r>
            <a:r>
              <a:rPr kumimoji="1" lang="en-US" altLang="zh-CN" dirty="0">
                <a:latin typeface="Courier New" panose="02070309020205020404" pitchFamily="49" charset="0"/>
                <a:cs typeface="Courier New" panose="02070309020205020404" pitchFamily="49" charset="0"/>
              </a:rPr>
              <a:t>private</a:t>
            </a:r>
          </a:p>
          <a:p>
            <a:pPr lvl="1"/>
            <a:r>
              <a:rPr kumimoji="1" lang="zh-CN" altLang="en-US" dirty="0">
                <a:latin typeface="Courier New" panose="02070309020205020404" pitchFamily="49" charset="0"/>
                <a:cs typeface="Courier New" panose="02070309020205020404" pitchFamily="49" charset="0"/>
              </a:rPr>
              <a:t>只有在派生类中才能够访问</a:t>
            </a:r>
            <a:endParaRPr kumimoji="1" lang="en-US" altLang="zh-CN" dirty="0">
              <a:latin typeface="Courier New" panose="02070309020205020404" pitchFamily="49" charset="0"/>
              <a:cs typeface="Courier New" panose="02070309020205020404" pitchFamily="49" charset="0"/>
            </a:endParaRPr>
          </a:p>
          <a:p>
            <a:r>
              <a:rPr kumimoji="1" lang="zh-CN" altLang="en-US" dirty="0">
                <a:latin typeface="Courier New" panose="02070309020205020404" pitchFamily="49" charset="0"/>
                <a:cs typeface="Courier New" panose="02070309020205020404" pitchFamily="49" charset="0"/>
              </a:rPr>
              <a:t>基类的</a:t>
            </a:r>
            <a:r>
              <a:rPr kumimoji="1" lang="en-US" altLang="zh-CN" dirty="0">
                <a:latin typeface="Courier New" panose="02070309020205020404" pitchFamily="49" charset="0"/>
                <a:cs typeface="Courier New" panose="02070309020205020404" pitchFamily="49" charset="0"/>
              </a:rPr>
              <a:t>private</a:t>
            </a:r>
            <a:r>
              <a:rPr kumimoji="1" lang="zh-CN" altLang="en-US" dirty="0">
                <a:latin typeface="Courier New" panose="02070309020205020404" pitchFamily="49" charset="0"/>
                <a:cs typeface="Courier New" panose="02070309020205020404" pitchFamily="49" charset="0"/>
              </a:rPr>
              <a:t>成员</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派生类中也不可访问</a:t>
            </a:r>
            <a:endParaRPr kumimoji="1" lang="en-US" altLang="zh-CN" dirty="0">
              <a:latin typeface="Courier New" panose="02070309020205020404" pitchFamily="49" charset="0"/>
              <a:cs typeface="Courier New" panose="02070309020205020404" pitchFamily="49" charset="0"/>
            </a:endParaRPr>
          </a:p>
          <a:p>
            <a:pPr lvl="1"/>
            <a:endParaRPr kumimoji="1" lang="en-US" altLang="zh-CN" dirty="0">
              <a:latin typeface="Courier New" panose="02070309020205020404" pitchFamily="49" charset="0"/>
              <a:cs typeface="Courier New" panose="02070309020205020404" pitchFamily="49" charset="0"/>
            </a:endParaRPr>
          </a:p>
          <a:p>
            <a:pPr lvl="1"/>
            <a:endParaRPr kumimoji="1"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59D856FF-0AD6-4ACD-BE3C-FF2C19396BB0}"/>
              </a:ext>
            </a:extLst>
          </p:cNvPr>
          <p:cNvSpPr>
            <a:spLocks noGrp="1"/>
          </p:cNvSpPr>
          <p:nvPr>
            <p:ph type="sldNum" sz="quarter" idx="12"/>
          </p:nvPr>
        </p:nvSpPr>
        <p:spPr/>
        <p:txBody>
          <a:bodyPr/>
          <a:lstStyle/>
          <a:p>
            <a:fld id="{565CE74E-AB26-4998-AD42-012C4C1AD076}" type="slidenum">
              <a:rPr lang="zh-CN" altLang="en-US" smtClean="0"/>
              <a:pPr/>
              <a:t>33</a:t>
            </a:fld>
            <a:endParaRPr lang="zh-CN" altLang="en-US" dirty="0"/>
          </a:p>
        </p:txBody>
      </p:sp>
    </p:spTree>
    <p:extLst>
      <p:ext uri="{BB962C8B-B14F-4D97-AF65-F5344CB8AC3E}">
        <p14:creationId xmlns:p14="http://schemas.microsoft.com/office/powerpoint/2010/main" val="61199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56CEC-0E61-409B-8C9D-1524A8289F5F}"/>
              </a:ext>
            </a:extLst>
          </p:cNvPr>
          <p:cNvSpPr>
            <a:spLocks noGrp="1"/>
          </p:cNvSpPr>
          <p:nvPr>
            <p:ph type="title"/>
          </p:nvPr>
        </p:nvSpPr>
        <p:spPr/>
        <p:txBody>
          <a:bodyPr/>
          <a:lstStyle/>
          <a:p>
            <a:r>
              <a:rPr lang="zh-CN" altLang="en-US" dirty="0"/>
              <a:t>继承</a:t>
            </a:r>
          </a:p>
        </p:txBody>
      </p:sp>
      <p:sp>
        <p:nvSpPr>
          <p:cNvPr id="4" name="灯片编号占位符 3">
            <a:extLst>
              <a:ext uri="{FF2B5EF4-FFF2-40B4-BE49-F238E27FC236}">
                <a16:creationId xmlns:a16="http://schemas.microsoft.com/office/drawing/2014/main" id="{705F21E2-D714-4E88-8C5E-AEF2732361D8}"/>
              </a:ext>
            </a:extLst>
          </p:cNvPr>
          <p:cNvSpPr>
            <a:spLocks noGrp="1"/>
          </p:cNvSpPr>
          <p:nvPr>
            <p:ph type="sldNum" sz="quarter" idx="12"/>
          </p:nvPr>
        </p:nvSpPr>
        <p:spPr/>
        <p:txBody>
          <a:bodyPr/>
          <a:lstStyle/>
          <a:p>
            <a:fld id="{565CE74E-AB26-4998-AD42-012C4C1AD076}" type="slidenum">
              <a:rPr lang="zh-CN" altLang="en-US" smtClean="0"/>
              <a:pPr/>
              <a:t>34</a:t>
            </a:fld>
            <a:endParaRPr lang="zh-CN" altLang="en-US" dirty="0"/>
          </a:p>
        </p:txBody>
      </p:sp>
      <p:pic>
        <p:nvPicPr>
          <p:cNvPr id="9" name="内容占位符 8">
            <a:extLst>
              <a:ext uri="{FF2B5EF4-FFF2-40B4-BE49-F238E27FC236}">
                <a16:creationId xmlns:a16="http://schemas.microsoft.com/office/drawing/2014/main" id="{39B7DB6C-B0D1-4E6E-9516-8EC9F63F79EB}"/>
              </a:ext>
            </a:extLst>
          </p:cNvPr>
          <p:cNvPicPr>
            <a:picLocks noGrp="1" noChangeAspect="1"/>
          </p:cNvPicPr>
          <p:nvPr>
            <p:ph idx="1"/>
          </p:nvPr>
        </p:nvPicPr>
        <p:blipFill>
          <a:blip r:embed="rId2"/>
          <a:stretch>
            <a:fillRect/>
          </a:stretch>
        </p:blipFill>
        <p:spPr>
          <a:xfrm>
            <a:off x="2357967" y="300568"/>
            <a:ext cx="8889548" cy="6420906"/>
          </a:xfrm>
        </p:spPr>
      </p:pic>
    </p:spTree>
    <p:extLst>
      <p:ext uri="{BB962C8B-B14F-4D97-AF65-F5344CB8AC3E}">
        <p14:creationId xmlns:p14="http://schemas.microsoft.com/office/powerpoint/2010/main" val="675920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FB18347-E0D1-45EA-8866-D0A92FCBEBF4}"/>
              </a:ext>
            </a:extLst>
          </p:cNvPr>
          <p:cNvSpPr>
            <a:spLocks noGrp="1"/>
          </p:cNvSpPr>
          <p:nvPr>
            <p:ph type="title"/>
          </p:nvPr>
        </p:nvSpPr>
        <p:spPr/>
        <p:txBody>
          <a:bodyPr/>
          <a:lstStyle/>
          <a:p>
            <a:r>
              <a:rPr lang="zh-CN" altLang="en-US" dirty="0"/>
              <a:t>继承与多态</a:t>
            </a:r>
          </a:p>
        </p:txBody>
      </p:sp>
      <p:sp>
        <p:nvSpPr>
          <p:cNvPr id="6" name="文本占位符 5">
            <a:extLst>
              <a:ext uri="{FF2B5EF4-FFF2-40B4-BE49-F238E27FC236}">
                <a16:creationId xmlns:a16="http://schemas.microsoft.com/office/drawing/2014/main" id="{0BFF4DAA-4922-468A-B51E-F7185238FB2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5F774C3-A87F-4BD0-8547-967901DA1DFB}"/>
              </a:ext>
            </a:extLst>
          </p:cNvPr>
          <p:cNvSpPr>
            <a:spLocks noGrp="1"/>
          </p:cNvSpPr>
          <p:nvPr>
            <p:ph type="sldNum" sz="quarter" idx="12"/>
          </p:nvPr>
        </p:nvSpPr>
        <p:spPr/>
        <p:txBody>
          <a:bodyPr/>
          <a:lstStyle/>
          <a:p>
            <a:fld id="{565CE74E-AB26-4998-AD42-012C4C1AD076}" type="slidenum">
              <a:rPr lang="zh-CN" altLang="en-US" smtClean="0"/>
              <a:pPr/>
              <a:t>35</a:t>
            </a:fld>
            <a:endParaRPr lang="zh-CN" altLang="en-US" dirty="0"/>
          </a:p>
        </p:txBody>
      </p:sp>
    </p:spTree>
    <p:extLst>
      <p:ext uri="{BB962C8B-B14F-4D97-AF65-F5344CB8AC3E}">
        <p14:creationId xmlns:p14="http://schemas.microsoft.com/office/powerpoint/2010/main" val="428178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07A87-DF55-4859-86B0-22AE358ADCD2}"/>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virtual</a:t>
            </a:r>
            <a:r>
              <a:rPr lang="zh-CN" altLang="en-US" dirty="0"/>
              <a:t>函数</a:t>
            </a:r>
          </a:p>
        </p:txBody>
      </p:sp>
      <p:sp>
        <p:nvSpPr>
          <p:cNvPr id="3" name="内容占位符 2">
            <a:extLst>
              <a:ext uri="{FF2B5EF4-FFF2-40B4-BE49-F238E27FC236}">
                <a16:creationId xmlns:a16="http://schemas.microsoft.com/office/drawing/2014/main" id="{0CE4FD38-911A-40E2-A68A-94EAC16B088D}"/>
              </a:ext>
            </a:extLst>
          </p:cNvPr>
          <p:cNvSpPr>
            <a:spLocks noGrp="1"/>
          </p:cNvSpPr>
          <p:nvPr>
            <p:ph idx="1"/>
          </p:nvPr>
        </p:nvSpPr>
        <p:spPr/>
        <p:txBody>
          <a:bodyPr/>
          <a:lstStyle/>
          <a:p>
            <a:r>
              <a:rPr lang="zh-CN" altLang="en-US" dirty="0"/>
              <a:t>输出会是什么？</a:t>
            </a:r>
          </a:p>
        </p:txBody>
      </p:sp>
      <p:sp>
        <p:nvSpPr>
          <p:cNvPr id="4" name="灯片编号占位符 3">
            <a:extLst>
              <a:ext uri="{FF2B5EF4-FFF2-40B4-BE49-F238E27FC236}">
                <a16:creationId xmlns:a16="http://schemas.microsoft.com/office/drawing/2014/main" id="{542425FE-F44D-41F9-AB36-2D8029E35130}"/>
              </a:ext>
            </a:extLst>
          </p:cNvPr>
          <p:cNvSpPr>
            <a:spLocks noGrp="1"/>
          </p:cNvSpPr>
          <p:nvPr>
            <p:ph type="sldNum" sz="quarter" idx="12"/>
          </p:nvPr>
        </p:nvSpPr>
        <p:spPr/>
        <p:txBody>
          <a:bodyPr/>
          <a:lstStyle/>
          <a:p>
            <a:fld id="{565CE74E-AB26-4998-AD42-012C4C1AD076}" type="slidenum">
              <a:rPr lang="zh-CN" altLang="en-US" smtClean="0"/>
              <a:pPr/>
              <a:t>36</a:t>
            </a:fld>
            <a:endParaRPr lang="zh-CN" altLang="en-US" dirty="0"/>
          </a:p>
        </p:txBody>
      </p:sp>
      <p:sp>
        <p:nvSpPr>
          <p:cNvPr id="6" name="矩形 5">
            <a:extLst>
              <a:ext uri="{FF2B5EF4-FFF2-40B4-BE49-F238E27FC236}">
                <a16:creationId xmlns:a16="http://schemas.microsoft.com/office/drawing/2014/main" id="{BF4203A0-165F-4DC1-AFF3-FEA226E864D1}"/>
              </a:ext>
            </a:extLst>
          </p:cNvPr>
          <p:cNvSpPr/>
          <p:nvPr/>
        </p:nvSpPr>
        <p:spPr>
          <a:xfrm>
            <a:off x="6578511" y="1825625"/>
            <a:ext cx="5174974" cy="646331"/>
          </a:xfrm>
          <a:prstGeom prst="rect">
            <a:avLst/>
          </a:prstGeom>
          <a:solidFill>
            <a:schemeClr val="accent5">
              <a:lumMod val="20000"/>
              <a:lumOff val="80000"/>
            </a:schemeClr>
          </a:solidFill>
        </p:spPr>
        <p:txBody>
          <a:bodyPr wrap="square">
            <a:spAutoFit/>
          </a:bodyPr>
          <a:lstStyle/>
          <a:p>
            <a:r>
              <a:rPr lang="en" altLang="zh-CN" dirty="0">
                <a:solidFill>
                  <a:srgbClr val="000000"/>
                </a:solidFill>
                <a:latin typeface="Courier New" panose="02070309020205020404" pitchFamily="49" charset="0"/>
                <a:cs typeface="Courier New" panose="02070309020205020404" pitchFamily="49" charset="0"/>
              </a:rPr>
              <a:t>Person * p = </a:t>
            </a:r>
            <a:r>
              <a:rPr lang="en" altLang="zh-CN" dirty="0">
                <a:solidFill>
                  <a:srgbClr val="AF00DB"/>
                </a:solidFill>
                <a:latin typeface="Courier New" panose="02070309020205020404" pitchFamily="49" charset="0"/>
                <a:cs typeface="Courier New" panose="02070309020205020404" pitchFamily="49" charset="0"/>
              </a:rPr>
              <a:t>new</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Student</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1080"/>
                </a:solidFill>
                <a:latin typeface="Courier New" panose="02070309020205020404" pitchFamily="49" charset="0"/>
                <a:cs typeface="Courier New" panose="02070309020205020404" pitchFamily="49" charset="0"/>
              </a:rPr>
              <a:t>p</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795E26"/>
                </a:solidFill>
                <a:latin typeface="Courier New" panose="02070309020205020404" pitchFamily="49" charset="0"/>
                <a:cs typeface="Courier New" panose="02070309020205020404" pitchFamily="49" charset="0"/>
              </a:rPr>
              <a:t>print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 </a:t>
            </a:r>
            <a:r>
              <a:rPr lang="zh-CN" altLang="en-US" dirty="0">
                <a:solidFill>
                  <a:srgbClr val="008000"/>
                </a:solidFill>
                <a:latin typeface="Courier New" panose="02070309020205020404" pitchFamily="49" charset="0"/>
                <a:cs typeface="Courier New" panose="02070309020205020404" pitchFamily="49" charset="0"/>
              </a:rPr>
              <a:t>调用</a:t>
            </a:r>
            <a:r>
              <a:rPr lang="en" altLang="zh-CN" dirty="0">
                <a:solidFill>
                  <a:srgbClr val="008000"/>
                </a:solidFill>
                <a:latin typeface="Courier New" panose="02070309020205020404" pitchFamily="49" charset="0"/>
                <a:cs typeface="Courier New" panose="02070309020205020404" pitchFamily="49" charset="0"/>
              </a:rPr>
              <a:t> Person::print()</a:t>
            </a:r>
            <a:r>
              <a:rPr lang="zh-CN" altLang="en-US" dirty="0">
                <a:solidFill>
                  <a:srgbClr val="008000"/>
                </a:solidFill>
                <a:latin typeface="Courier New" panose="02070309020205020404" pitchFamily="49" charset="0"/>
                <a:cs typeface="Courier New" panose="02070309020205020404" pitchFamily="49" charset="0"/>
              </a:rPr>
              <a:t>吗</a:t>
            </a:r>
            <a:r>
              <a:rPr lang="en" altLang="zh-CN" dirty="0">
                <a:solidFill>
                  <a:srgbClr val="008000"/>
                </a:solidFill>
                <a:latin typeface="Courier New" panose="02070309020205020404" pitchFamily="49" charset="0"/>
                <a:cs typeface="Courier New" panose="02070309020205020404" pitchFamily="49" charset="0"/>
              </a:rPr>
              <a:t>? </a:t>
            </a:r>
            <a:endParaRPr lang="en" altLang="zh-CN" dirty="0">
              <a:solidFill>
                <a:srgbClr val="000000"/>
              </a:solidFill>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F3AD88F0-0897-403D-85F0-93B8EE17DDCE}"/>
              </a:ext>
            </a:extLst>
          </p:cNvPr>
          <p:cNvSpPr/>
          <p:nvPr/>
        </p:nvSpPr>
        <p:spPr>
          <a:xfrm>
            <a:off x="7447258" y="6083039"/>
            <a:ext cx="1718740" cy="369332"/>
          </a:xfrm>
          <a:prstGeom prst="rect">
            <a:avLst/>
          </a:prstGeom>
          <a:solidFill>
            <a:schemeClr val="bg1"/>
          </a:solidFill>
        </p:spPr>
        <p:txBody>
          <a:bodyPr wrap="none">
            <a:spAutoFit/>
          </a:bodyPr>
          <a:lstStyle/>
          <a:p>
            <a:r>
              <a:rPr lang="en" altLang="zh-CN" dirty="0" err="1">
                <a:solidFill>
                  <a:srgbClr val="0000CC"/>
                </a:solidFill>
                <a:highlight>
                  <a:srgbClr val="FFFF00"/>
                </a:highlight>
                <a:latin typeface="Menlo" panose="020B0609030804020204" pitchFamily="49" charset="0"/>
              </a:rPr>
              <a:t>virtual.cpp</a:t>
            </a:r>
            <a:endParaRPr lang="zh-CN" altLang="en-US" dirty="0">
              <a:solidFill>
                <a:srgbClr val="0000CC"/>
              </a:solidFill>
              <a:highlight>
                <a:srgbClr val="FFFF00"/>
              </a:highlight>
            </a:endParaRPr>
          </a:p>
        </p:txBody>
      </p:sp>
      <p:sp>
        <p:nvSpPr>
          <p:cNvPr id="5" name="矩形 4">
            <a:extLst>
              <a:ext uri="{FF2B5EF4-FFF2-40B4-BE49-F238E27FC236}">
                <a16:creationId xmlns:a16="http://schemas.microsoft.com/office/drawing/2014/main" id="{7E80A42F-95B9-4EDE-9776-356C02E754A6}"/>
              </a:ext>
            </a:extLst>
          </p:cNvPr>
          <p:cNvSpPr/>
          <p:nvPr/>
        </p:nvSpPr>
        <p:spPr>
          <a:xfrm>
            <a:off x="1094729" y="2399620"/>
            <a:ext cx="6096000" cy="4247317"/>
          </a:xfrm>
          <a:prstGeom prst="rect">
            <a:avLst/>
          </a:prstGeom>
        </p:spPr>
        <p:txBody>
          <a:bodyPr>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Person</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795E26"/>
                </a:solidFill>
                <a:latin typeface="Courier New" panose="02070309020205020404" pitchFamily="49" charset="0"/>
                <a:cs typeface="Courier New" panose="02070309020205020404" pitchFamily="49" charset="0"/>
              </a:rPr>
              <a:t>    void print</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0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&lt;&lt; </a:t>
            </a:r>
            <a:r>
              <a:rPr lang="en" altLang="zh-CN" dirty="0">
                <a:solidFill>
                  <a:srgbClr val="A31515"/>
                </a:solidFill>
                <a:latin typeface="Courier New" panose="02070309020205020404" pitchFamily="49" charset="0"/>
                <a:cs typeface="Courier New" panose="02070309020205020404" pitchFamily="49" charset="0"/>
              </a:rPr>
              <a:t>"Name: "</a:t>
            </a:r>
            <a:r>
              <a:rPr lang="en" altLang="zh-CN" dirty="0">
                <a:solidFill>
                  <a:srgbClr val="000000"/>
                </a:solidFill>
                <a:latin typeface="Courier New" panose="02070309020205020404" pitchFamily="49" charset="0"/>
                <a:cs typeface="Courier New" panose="02070309020205020404" pitchFamily="49" charset="0"/>
              </a:rPr>
              <a:t> &lt;&lt; </a:t>
            </a:r>
            <a:r>
              <a:rPr lang="en" altLang="zh-CN" dirty="0">
                <a:solidFill>
                  <a:srgbClr val="001080"/>
                </a:solidFill>
                <a:latin typeface="Courier New" panose="02070309020205020404" pitchFamily="49" charset="0"/>
                <a:cs typeface="Courier New" panose="02070309020205020404" pitchFamily="49" charset="0"/>
              </a:rPr>
              <a:t>name</a:t>
            </a:r>
            <a:r>
              <a:rPr lang="en" altLang="zh-CN" dirty="0">
                <a:solidFill>
                  <a:srgbClr val="000000"/>
                </a:solidFill>
                <a:latin typeface="Courier New" panose="02070309020205020404" pitchFamily="49" charset="0"/>
                <a:cs typeface="Courier New" panose="02070309020205020404" pitchFamily="49" charset="0"/>
              </a:rPr>
              <a:t> &lt;&lt; </a:t>
            </a:r>
            <a:r>
              <a:rPr lang="en" altLang="zh-CN" dirty="0" err="1">
                <a:solidFill>
                  <a:srgbClr val="000000"/>
                </a:solidFill>
                <a:latin typeface="Courier New" panose="02070309020205020404" pitchFamily="49" charset="0"/>
                <a:cs typeface="Courier New" panose="02070309020205020404" pitchFamily="49" charset="0"/>
              </a:rPr>
              <a:t>endl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Student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public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Person</a:t>
            </a:r>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    void</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print</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0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&lt;&lt; </a:t>
            </a:r>
            <a:r>
              <a:rPr lang="en" altLang="zh-CN" dirty="0">
                <a:solidFill>
                  <a:srgbClr val="A31515"/>
                </a:solidFill>
                <a:latin typeface="Courier New" panose="02070309020205020404" pitchFamily="49" charset="0"/>
                <a:cs typeface="Courier New" panose="02070309020205020404" pitchFamily="49" charset="0"/>
              </a:rPr>
              <a:t>"Name: "</a:t>
            </a:r>
            <a:r>
              <a:rPr lang="en" altLang="zh-CN" dirty="0">
                <a:solidFill>
                  <a:srgbClr val="000000"/>
                </a:solidFill>
                <a:latin typeface="Courier New" panose="02070309020205020404" pitchFamily="49" charset="0"/>
                <a:cs typeface="Courier New" panose="02070309020205020404" pitchFamily="49" charset="0"/>
              </a:rPr>
              <a:t> &lt;&lt; name;</a:t>
            </a:r>
          </a:p>
          <a:p>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0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&lt;&lt; </a:t>
            </a:r>
            <a:r>
              <a:rPr lang="en" altLang="zh-CN" dirty="0">
                <a:solidFill>
                  <a:srgbClr val="A31515"/>
                </a:solidFill>
                <a:latin typeface="Courier New" panose="02070309020205020404" pitchFamily="49" charset="0"/>
                <a:cs typeface="Courier New" panose="02070309020205020404" pitchFamily="49" charset="0"/>
              </a:rPr>
              <a:t>". ID: "</a:t>
            </a:r>
            <a:r>
              <a:rPr lang="en" altLang="zh-CN" dirty="0">
                <a:solidFill>
                  <a:srgbClr val="000000"/>
                </a:solidFill>
                <a:latin typeface="Courier New" panose="02070309020205020404" pitchFamily="49" charset="0"/>
                <a:cs typeface="Courier New" panose="02070309020205020404" pitchFamily="49" charset="0"/>
              </a:rPr>
              <a:t> &lt;&lt; id &lt;&lt; </a:t>
            </a:r>
            <a:r>
              <a:rPr lang="en" altLang="zh-CN" dirty="0" err="1">
                <a:solidFill>
                  <a:srgbClr val="000000"/>
                </a:solidFill>
                <a:latin typeface="Courier New" panose="02070309020205020404" pitchFamily="49" charset="0"/>
                <a:cs typeface="Courier New" panose="02070309020205020404" pitchFamily="49" charset="0"/>
              </a:rPr>
              <a:t>endl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9923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07A87-DF55-4859-86B0-22AE358ADCD2}"/>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virtual</a:t>
            </a:r>
            <a:r>
              <a:rPr lang="zh-CN" altLang="en-US" dirty="0"/>
              <a:t>函数</a:t>
            </a:r>
          </a:p>
        </p:txBody>
      </p:sp>
      <p:sp>
        <p:nvSpPr>
          <p:cNvPr id="3" name="内容占位符 2">
            <a:extLst>
              <a:ext uri="{FF2B5EF4-FFF2-40B4-BE49-F238E27FC236}">
                <a16:creationId xmlns:a16="http://schemas.microsoft.com/office/drawing/2014/main" id="{0CE4FD38-911A-40E2-A68A-94EAC16B088D}"/>
              </a:ext>
            </a:extLst>
          </p:cNvPr>
          <p:cNvSpPr>
            <a:spLocks noGrp="1"/>
          </p:cNvSpPr>
          <p:nvPr>
            <p:ph idx="1"/>
          </p:nvPr>
        </p:nvSpPr>
        <p:spPr/>
        <p:txBody>
          <a:bodyPr/>
          <a:lstStyle/>
          <a:p>
            <a:pPr marL="0" indent="0">
              <a:buNone/>
            </a:pPr>
            <a:r>
              <a:rPr lang="zh-CN" altLang="en-US" b="0" i="0" dirty="0">
                <a:solidFill>
                  <a:srgbClr val="000000"/>
                </a:solidFill>
                <a:effectLst/>
                <a:latin typeface="PingFangSC-Regular"/>
              </a:rPr>
              <a:t>如果我们将</a:t>
            </a:r>
            <a:r>
              <a:rPr lang="en-US" altLang="zh-CN" b="0" i="0" dirty="0">
                <a:solidFill>
                  <a:srgbClr val="000000"/>
                </a:solidFill>
                <a:effectLst/>
                <a:latin typeface="Courier New" panose="02070309020205020404" pitchFamily="49" charset="0"/>
                <a:cs typeface="Courier New" panose="02070309020205020404" pitchFamily="49" charset="0"/>
              </a:rPr>
              <a:t>print()</a:t>
            </a:r>
            <a:r>
              <a:rPr lang="zh-CN" altLang="en-US" b="0" i="0" dirty="0">
                <a:solidFill>
                  <a:srgbClr val="000000"/>
                </a:solidFill>
                <a:effectLst/>
                <a:latin typeface="PingFangSC-Regular"/>
              </a:rPr>
              <a:t>函数定义为虚拟函数，则输出将不同。</a:t>
            </a:r>
            <a:endParaRPr lang="en-US" altLang="zh-CN" dirty="0"/>
          </a:p>
          <a:p>
            <a:r>
              <a:rPr lang="zh-CN" altLang="en-US" b="0" i="0" dirty="0">
                <a:solidFill>
                  <a:srgbClr val="000000"/>
                </a:solidFill>
                <a:effectLst/>
                <a:latin typeface="PingFangSC-Regular"/>
              </a:rPr>
              <a:t>静态绑定：编译器决定调用哪个函数。</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动态绑定：调用的函数是在运行时决定的。</a:t>
            </a:r>
            <a:br>
              <a:rPr lang="zh-CN" altLang="en-US" dirty="0"/>
            </a:br>
            <a:endParaRPr lang="en-US" altLang="zh-CN" dirty="0"/>
          </a:p>
          <a:p>
            <a:pPr marL="0" indent="0">
              <a:buNone/>
            </a:pPr>
            <a:r>
              <a:rPr lang="zh-CN" altLang="en-US" b="0" i="0" dirty="0">
                <a:solidFill>
                  <a:srgbClr val="000000"/>
                </a:solidFill>
                <a:effectLst/>
                <a:latin typeface="PingFangSC-Regular"/>
              </a:rPr>
              <a:t>关键字</a:t>
            </a:r>
            <a:r>
              <a:rPr lang="en-US" altLang="zh-CN" b="0" i="0" dirty="0">
                <a:solidFill>
                  <a:srgbClr val="000000"/>
                </a:solidFill>
                <a:effectLst/>
                <a:latin typeface="Courier New" panose="02070309020205020404" pitchFamily="49" charset="0"/>
                <a:cs typeface="Courier New" panose="02070309020205020404" pitchFamily="49" charset="0"/>
              </a:rPr>
              <a:t>virtual</a:t>
            </a:r>
            <a:r>
              <a:rPr lang="zh-CN" altLang="en-US" b="0" i="0" dirty="0">
                <a:solidFill>
                  <a:srgbClr val="000000"/>
                </a:solidFill>
                <a:effectLst/>
                <a:latin typeface="PingFangSC-Regular"/>
              </a:rPr>
              <a:t>使基类和所有派生类的函数都是虚拟的。</a:t>
            </a:r>
            <a:endParaRPr lang="zh-CN" altLang="en-US" dirty="0"/>
          </a:p>
        </p:txBody>
      </p:sp>
      <p:sp>
        <p:nvSpPr>
          <p:cNvPr id="4" name="灯片编号占位符 3">
            <a:extLst>
              <a:ext uri="{FF2B5EF4-FFF2-40B4-BE49-F238E27FC236}">
                <a16:creationId xmlns:a16="http://schemas.microsoft.com/office/drawing/2014/main" id="{542425FE-F44D-41F9-AB36-2D8029E35130}"/>
              </a:ext>
            </a:extLst>
          </p:cNvPr>
          <p:cNvSpPr>
            <a:spLocks noGrp="1"/>
          </p:cNvSpPr>
          <p:nvPr>
            <p:ph type="sldNum" sz="quarter" idx="12"/>
          </p:nvPr>
        </p:nvSpPr>
        <p:spPr/>
        <p:txBody>
          <a:bodyPr/>
          <a:lstStyle/>
          <a:p>
            <a:fld id="{565CE74E-AB26-4998-AD42-012C4C1AD076}" type="slidenum">
              <a:rPr lang="zh-CN" altLang="en-US" smtClean="0"/>
              <a:pPr/>
              <a:t>37</a:t>
            </a:fld>
            <a:endParaRPr lang="zh-CN" altLang="en-US" dirty="0"/>
          </a:p>
        </p:txBody>
      </p:sp>
    </p:spTree>
    <p:extLst>
      <p:ext uri="{BB962C8B-B14F-4D97-AF65-F5344CB8AC3E}">
        <p14:creationId xmlns:p14="http://schemas.microsoft.com/office/powerpoint/2010/main" val="2387181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07A87-DF55-4859-86B0-22AE358ADCD2}"/>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virtual</a:t>
            </a:r>
            <a:r>
              <a:rPr lang="zh-CN" altLang="en-US" dirty="0"/>
              <a:t>函数</a:t>
            </a:r>
          </a:p>
        </p:txBody>
      </p:sp>
      <p:sp>
        <p:nvSpPr>
          <p:cNvPr id="3" name="内容占位符 2">
            <a:extLst>
              <a:ext uri="{FF2B5EF4-FFF2-40B4-BE49-F238E27FC236}">
                <a16:creationId xmlns:a16="http://schemas.microsoft.com/office/drawing/2014/main" id="{0CE4FD38-911A-40E2-A68A-94EAC16B088D}"/>
              </a:ext>
            </a:extLst>
          </p:cNvPr>
          <p:cNvSpPr>
            <a:spLocks noGrp="1"/>
          </p:cNvSpPr>
          <p:nvPr>
            <p:ph idx="1"/>
          </p:nvPr>
        </p:nvSpPr>
        <p:spPr/>
        <p:txBody>
          <a:bodyPr/>
          <a:lstStyle/>
          <a:p>
            <a:pPr marL="0" indent="0">
              <a:buNone/>
            </a:pPr>
            <a:r>
              <a:rPr lang="zh-CN" altLang="en-US" dirty="0">
                <a:solidFill>
                  <a:srgbClr val="000000"/>
                </a:solidFill>
                <a:latin typeface="PingFangSC-Regular"/>
              </a:rPr>
              <a:t>如果析构函数不是</a:t>
            </a:r>
            <a:r>
              <a:rPr lang="en-US" altLang="zh-CN" dirty="0">
                <a:solidFill>
                  <a:srgbClr val="000000"/>
                </a:solidFill>
                <a:latin typeface="PingFangSC-Regular"/>
              </a:rPr>
              <a:t>virtual</a:t>
            </a:r>
            <a:r>
              <a:rPr lang="zh-CN" altLang="en-US" dirty="0">
                <a:solidFill>
                  <a:srgbClr val="000000"/>
                </a:solidFill>
                <a:latin typeface="PingFangSC-Regular"/>
              </a:rPr>
              <a:t>，那么只有基类的析构函数被执行：</a:t>
            </a:r>
            <a:endParaRPr lang="zh-CN" altLang="en-US" dirty="0"/>
          </a:p>
        </p:txBody>
      </p:sp>
      <p:sp>
        <p:nvSpPr>
          <p:cNvPr id="4" name="灯片编号占位符 3">
            <a:extLst>
              <a:ext uri="{FF2B5EF4-FFF2-40B4-BE49-F238E27FC236}">
                <a16:creationId xmlns:a16="http://schemas.microsoft.com/office/drawing/2014/main" id="{542425FE-F44D-41F9-AB36-2D8029E35130}"/>
              </a:ext>
            </a:extLst>
          </p:cNvPr>
          <p:cNvSpPr>
            <a:spLocks noGrp="1"/>
          </p:cNvSpPr>
          <p:nvPr>
            <p:ph type="sldNum" sz="quarter" idx="12"/>
          </p:nvPr>
        </p:nvSpPr>
        <p:spPr/>
        <p:txBody>
          <a:bodyPr/>
          <a:lstStyle/>
          <a:p>
            <a:fld id="{565CE74E-AB26-4998-AD42-012C4C1AD076}" type="slidenum">
              <a:rPr lang="zh-CN" altLang="en-US" smtClean="0"/>
              <a:pPr/>
              <a:t>38</a:t>
            </a:fld>
            <a:endParaRPr lang="zh-CN" altLang="en-US" dirty="0"/>
          </a:p>
        </p:txBody>
      </p:sp>
      <p:sp>
        <p:nvSpPr>
          <p:cNvPr id="5" name="矩形 4">
            <a:extLst>
              <a:ext uri="{FF2B5EF4-FFF2-40B4-BE49-F238E27FC236}">
                <a16:creationId xmlns:a16="http://schemas.microsoft.com/office/drawing/2014/main" id="{77F2DCAA-F22F-4CC8-AFDE-6993E4651256}"/>
              </a:ext>
            </a:extLst>
          </p:cNvPr>
          <p:cNvSpPr/>
          <p:nvPr/>
        </p:nvSpPr>
        <p:spPr>
          <a:xfrm>
            <a:off x="876298" y="2953909"/>
            <a:ext cx="8967953" cy="1477328"/>
          </a:xfrm>
          <a:prstGeom prst="rect">
            <a:avLst/>
          </a:prstGeom>
        </p:spPr>
        <p:txBody>
          <a:bodyPr wrap="square">
            <a:spAutoFit/>
          </a:bodyPr>
          <a:lstStyle/>
          <a:p>
            <a:r>
              <a:rPr lang="en" altLang="zh-CN" dirty="0">
                <a:solidFill>
                  <a:srgbClr val="267F99"/>
                </a:solidFill>
                <a:latin typeface="Courier New" panose="02070309020205020404" pitchFamily="49" charset="0"/>
                <a:cs typeface="Courier New" panose="02070309020205020404" pitchFamily="49" charset="0"/>
              </a:rPr>
              <a:t>Person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p</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AF00DB"/>
                </a:solidFill>
                <a:latin typeface="Courier New" panose="02070309020205020404" pitchFamily="49" charset="0"/>
                <a:cs typeface="Courier New" panose="02070309020205020404" pitchFamily="49" charset="0"/>
              </a:rPr>
              <a:t>new</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Student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A31515"/>
                </a:solidFill>
                <a:latin typeface="Courier New" panose="02070309020205020404" pitchFamily="49" charset="0"/>
                <a:cs typeface="Courier New" panose="02070309020205020404" pitchFamily="49" charset="0"/>
              </a:rPr>
              <a:t>“</a:t>
            </a:r>
            <a:r>
              <a:rPr lang="en-US" altLang="zh-CN" dirty="0" err="1">
                <a:solidFill>
                  <a:srgbClr val="A31515"/>
                </a:solidFill>
                <a:latin typeface="Courier New" panose="02070309020205020404" pitchFamily="49" charset="0"/>
                <a:cs typeface="Courier New" panose="02070309020205020404" pitchFamily="49" charset="0"/>
              </a:rPr>
              <a:t>liu</a:t>
            </a:r>
            <a:r>
              <a:rPr lang="en" altLang="zh-CN" dirty="0">
                <a:solidFill>
                  <a:srgbClr val="A31515"/>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31515"/>
                </a:solidFill>
                <a:latin typeface="Courier New" panose="02070309020205020404" pitchFamily="49" charset="0"/>
                <a:cs typeface="Courier New" panose="02070309020205020404" pitchFamily="49" charset="0"/>
              </a:rPr>
              <a:t>"2020"</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1080"/>
                </a:solidFill>
                <a:latin typeface="Courier New" panose="02070309020205020404" pitchFamily="49" charset="0"/>
                <a:cs typeface="Courier New" panose="02070309020205020404" pitchFamily="49" charset="0"/>
              </a:rPr>
              <a:t>p</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795E26"/>
                </a:solidFill>
                <a:latin typeface="Courier New" panose="02070309020205020404" pitchFamily="49" charset="0"/>
                <a:cs typeface="Courier New" panose="02070309020205020404" pitchFamily="49" charset="0"/>
              </a:rPr>
              <a:t>print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a:t>
            </a:r>
          </a:p>
          <a:p>
            <a:r>
              <a:rPr lang="en" altLang="zh-CN" dirty="0">
                <a:solidFill>
                  <a:srgbClr val="008000"/>
                </a:solidFill>
                <a:latin typeface="Courier New" panose="02070309020205020404" pitchFamily="49" charset="0"/>
                <a:cs typeface="Courier New" panose="02070309020205020404" pitchFamily="49" charset="0"/>
              </a:rPr>
              <a:t>...</a:t>
            </a:r>
          </a:p>
          <a:p>
            <a:r>
              <a:rPr lang="en" altLang="zh-CN" dirty="0">
                <a:solidFill>
                  <a:srgbClr val="008000"/>
                </a:solidFill>
                <a:latin typeface="Courier New" panose="02070309020205020404" pitchFamily="49" charset="0"/>
                <a:cs typeface="Courier New" panose="02070309020205020404" pitchFamily="49" charset="0"/>
              </a:rPr>
              <a:t>...</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AF00DB"/>
                </a:solidFill>
                <a:latin typeface="Courier New" panose="02070309020205020404" pitchFamily="49" charset="0"/>
                <a:cs typeface="Courier New" panose="02070309020205020404" pitchFamily="49" charset="0"/>
              </a:rPr>
              <a:t>delete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p</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 </a:t>
            </a:r>
            <a:r>
              <a:rPr lang="zh-CN" altLang="en-US" dirty="0">
                <a:solidFill>
                  <a:srgbClr val="008000"/>
                </a:solidFill>
                <a:latin typeface="Courier New" panose="02070309020205020404" pitchFamily="49" charset="0"/>
                <a:cs typeface="Courier New" panose="02070309020205020404" pitchFamily="49" charset="0"/>
              </a:rPr>
              <a:t>如果它的析构函数不是</a:t>
            </a:r>
            <a:r>
              <a:rPr lang="en" altLang="zh-CN" dirty="0">
                <a:solidFill>
                  <a:srgbClr val="008000"/>
                </a:solidFill>
                <a:latin typeface="Courier New" panose="02070309020205020404" pitchFamily="49" charset="0"/>
                <a:cs typeface="Courier New" panose="02070309020205020404" pitchFamily="49" charset="0"/>
              </a:rPr>
              <a:t> virtual</a:t>
            </a:r>
            <a:endParaRPr lang="en" altLang="zh-CN"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0205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D5870AF-E23D-4A04-912A-7651C1FAC86C}"/>
              </a:ext>
            </a:extLst>
          </p:cNvPr>
          <p:cNvSpPr>
            <a:spLocks noGrp="1"/>
          </p:cNvSpPr>
          <p:nvPr>
            <p:ph type="title"/>
          </p:nvPr>
        </p:nvSpPr>
        <p:spPr/>
        <p:txBody>
          <a:bodyPr/>
          <a:lstStyle/>
          <a:p>
            <a:r>
              <a:rPr lang="zh-CN" altLang="en-US" dirty="0"/>
              <a:t>动态内存分配</a:t>
            </a:r>
          </a:p>
        </p:txBody>
      </p:sp>
      <p:sp>
        <p:nvSpPr>
          <p:cNvPr id="6" name="内容占位符 5">
            <a:extLst>
              <a:ext uri="{FF2B5EF4-FFF2-40B4-BE49-F238E27FC236}">
                <a16:creationId xmlns:a16="http://schemas.microsoft.com/office/drawing/2014/main" id="{0BC92BCB-80F1-4C78-8E15-C7FF765158FE}"/>
              </a:ext>
            </a:extLst>
          </p:cNvPr>
          <p:cNvSpPr>
            <a:spLocks noGrp="1"/>
          </p:cNvSpPr>
          <p:nvPr>
            <p:ph idx="1"/>
          </p:nvPr>
        </p:nvSpPr>
        <p:spPr/>
        <p:txBody>
          <a:bodyPr/>
          <a:lstStyle/>
          <a:p>
            <a:pPr marL="0" indent="0">
              <a:buNone/>
            </a:pPr>
            <a:r>
              <a:rPr lang="zh-CN" altLang="en-US" b="0" i="0" dirty="0">
                <a:solidFill>
                  <a:srgbClr val="000000"/>
                </a:solidFill>
                <a:effectLst/>
                <a:latin typeface="PingFangSC-Regular"/>
              </a:rPr>
              <a:t>如果基类使用动态内存分配，并重新定义复制构造函数和赋值运算符。</a:t>
            </a:r>
            <a:endParaRPr lang="en-US" altLang="zh-CN" dirty="0"/>
          </a:p>
          <a:p>
            <a:r>
              <a:rPr lang="zh-CN" altLang="en-US" b="0" i="0" dirty="0">
                <a:solidFill>
                  <a:srgbClr val="000000"/>
                </a:solidFill>
                <a:effectLst/>
                <a:latin typeface="PingFangSC-Regular"/>
              </a:rPr>
              <a:t>如果派生类中没有动态内存分配，则不需要特殊操作。</a:t>
            </a:r>
            <a:endParaRPr lang="en-US" altLang="zh-CN" dirty="0"/>
          </a:p>
          <a:p>
            <a:r>
              <a:rPr lang="zh-CN" altLang="en-US" b="0" i="0" dirty="0">
                <a:solidFill>
                  <a:srgbClr val="000000"/>
                </a:solidFill>
                <a:effectLst/>
                <a:latin typeface="PingFangSC-Regular"/>
              </a:rPr>
              <a:t>如果在派生类中动态分配了内存，则应重新定义复制构造函数和赋值运算符。</a:t>
            </a:r>
            <a:endParaRPr lang="en-US" altLang="zh-CN" b="0" i="0" dirty="0">
              <a:solidFill>
                <a:srgbClr val="000000"/>
              </a:solidFill>
              <a:effectLst/>
              <a:latin typeface="PingFangSC-Regular"/>
            </a:endParaRPr>
          </a:p>
        </p:txBody>
      </p:sp>
      <p:sp>
        <p:nvSpPr>
          <p:cNvPr id="4" name="灯片编号占位符 3">
            <a:extLst>
              <a:ext uri="{FF2B5EF4-FFF2-40B4-BE49-F238E27FC236}">
                <a16:creationId xmlns:a16="http://schemas.microsoft.com/office/drawing/2014/main" id="{B54D26E4-4FC2-4D92-B7AB-F2E0E5AB6666}"/>
              </a:ext>
            </a:extLst>
          </p:cNvPr>
          <p:cNvSpPr>
            <a:spLocks noGrp="1"/>
          </p:cNvSpPr>
          <p:nvPr>
            <p:ph type="sldNum" sz="quarter" idx="12"/>
          </p:nvPr>
        </p:nvSpPr>
        <p:spPr/>
        <p:txBody>
          <a:bodyPr/>
          <a:lstStyle/>
          <a:p>
            <a:fld id="{565CE74E-AB26-4998-AD42-012C4C1AD076}" type="slidenum">
              <a:rPr lang="zh-CN" altLang="en-US" smtClean="0"/>
              <a:t>39</a:t>
            </a:fld>
            <a:endParaRPr lang="zh-CN" altLang="en-US"/>
          </a:p>
        </p:txBody>
      </p:sp>
    </p:spTree>
    <p:extLst>
      <p:ext uri="{BB962C8B-B14F-4D97-AF65-F5344CB8AC3E}">
        <p14:creationId xmlns:p14="http://schemas.microsoft.com/office/powerpoint/2010/main" val="42025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CF9C-50B8-4962-960E-98D639579137}"/>
              </a:ext>
            </a:extLst>
          </p:cNvPr>
          <p:cNvSpPr>
            <a:spLocks noGrp="1"/>
          </p:cNvSpPr>
          <p:nvPr>
            <p:ph type="title"/>
          </p:nvPr>
        </p:nvSpPr>
        <p:spPr/>
        <p:txBody>
          <a:bodyPr/>
          <a:lstStyle/>
          <a:p>
            <a:r>
              <a:rPr lang="zh-CN" altLang="en-US" dirty="0"/>
              <a:t>一个简单的</a:t>
            </a:r>
            <a:r>
              <a:rPr lang="en-US" altLang="zh-CN" dirty="0"/>
              <a:t>String</a:t>
            </a:r>
            <a:r>
              <a:rPr lang="zh-CN" altLang="en-US" dirty="0"/>
              <a:t>类</a:t>
            </a:r>
          </a:p>
        </p:txBody>
      </p:sp>
      <p:sp>
        <p:nvSpPr>
          <p:cNvPr id="4" name="灯片编号占位符 3">
            <a:extLst>
              <a:ext uri="{FF2B5EF4-FFF2-40B4-BE49-F238E27FC236}">
                <a16:creationId xmlns:a16="http://schemas.microsoft.com/office/drawing/2014/main" id="{CF40A206-6CC7-4C9B-85FE-2E60DEC923E5}"/>
              </a:ext>
            </a:extLst>
          </p:cNvPr>
          <p:cNvSpPr>
            <a:spLocks noGrp="1"/>
          </p:cNvSpPr>
          <p:nvPr>
            <p:ph type="sldNum" sz="quarter" idx="12"/>
          </p:nvPr>
        </p:nvSpPr>
        <p:spPr/>
        <p:txBody>
          <a:bodyPr/>
          <a:lstStyle/>
          <a:p>
            <a:fld id="{565CE74E-AB26-4998-AD42-012C4C1AD076}" type="slidenum">
              <a:rPr lang="zh-CN" altLang="en-US" smtClean="0"/>
              <a:pPr/>
              <a:t>4</a:t>
            </a:fld>
            <a:endParaRPr lang="zh-CN" altLang="en-US" dirty="0"/>
          </a:p>
        </p:txBody>
      </p:sp>
      <p:sp>
        <p:nvSpPr>
          <p:cNvPr id="5" name="矩形 4">
            <a:extLst>
              <a:ext uri="{FF2B5EF4-FFF2-40B4-BE49-F238E27FC236}">
                <a16:creationId xmlns:a16="http://schemas.microsoft.com/office/drawing/2014/main" id="{DBDABE51-9087-4ED1-965B-7281807E5547}"/>
              </a:ext>
            </a:extLst>
          </p:cNvPr>
          <p:cNvSpPr/>
          <p:nvPr/>
        </p:nvSpPr>
        <p:spPr>
          <a:xfrm>
            <a:off x="838200" y="1555035"/>
            <a:ext cx="9504478" cy="4801314"/>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MyString</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char</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795E26"/>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98658"/>
                </a:solidFill>
                <a:latin typeface="Courier New" panose="02070309020205020404" pitchFamily="49" charset="0"/>
                <a:cs typeface="Courier New" panose="02070309020205020404" pitchFamily="49" charset="0"/>
              </a:rPr>
              <a:t>64</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char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data</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00FF"/>
                </a:solidFill>
                <a:latin typeface="Courier New" panose="02070309020205020404" pitchFamily="49" charset="0"/>
                <a:cs typeface="Courier New" panose="02070309020205020404" pitchFamily="49" charset="0"/>
              </a:rPr>
              <a:t>NULL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FF"/>
                </a:solidFill>
                <a:latin typeface="Courier New" panose="02070309020205020404" pitchFamily="49" charset="0"/>
                <a:cs typeface="Courier New" panose="02070309020205020404" pitchFamily="49" charset="0"/>
              </a:rPr>
              <a:t>        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98658"/>
                </a:solidFill>
                <a:latin typeface="Courier New" panose="02070309020205020404" pitchFamily="49" charset="0"/>
                <a:cs typeface="Courier New" panose="02070309020205020404" pitchFamily="49" charset="0"/>
              </a:rPr>
              <a:t>0</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00FF"/>
                </a:solidFill>
                <a:latin typeface="Courier New" panose="02070309020205020404" pitchFamily="49" charset="0"/>
                <a:cs typeface="Courier New" panose="02070309020205020404" pitchFamily="49" charset="0"/>
              </a:rPr>
              <a:t>NULL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795E26"/>
                </a:solidFill>
                <a:latin typeface="Courier New" panose="02070309020205020404" pitchFamily="49" charset="0"/>
                <a:cs typeface="Courier New" panose="02070309020205020404" pitchFamily="49" charset="0"/>
              </a:rPr>
              <a:t>        create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data</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795E26"/>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AF00DB"/>
                </a:solidFill>
                <a:latin typeface="Courier New" panose="02070309020205020404" pitchFamily="49" charset="0"/>
                <a:cs typeface="Courier New" panose="02070309020205020404" pitchFamily="49" charset="0"/>
              </a:rPr>
              <a:t>        delete []</a:t>
            </a:r>
            <a:r>
              <a:rPr lang="en" altLang="zh-CN" dirty="0">
                <a:solidFill>
                  <a:srgbClr val="0000FF"/>
                </a:solidFill>
                <a:latin typeface="Courier New" panose="02070309020205020404" pitchFamily="49" charset="0"/>
                <a:cs typeface="Courier New" panose="02070309020205020404" pitchFamily="49" charset="0"/>
              </a:rPr>
              <a:t>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endParaRPr lang="en" altLang="zh-CN" b="0" dirty="0">
              <a:solidFill>
                <a:srgbClr val="000000"/>
              </a:solidFill>
              <a:effectLst/>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03C06ECE-4667-4D70-9780-AEB607E88468}"/>
              </a:ext>
            </a:extLst>
          </p:cNvPr>
          <p:cNvSpPr/>
          <p:nvPr/>
        </p:nvSpPr>
        <p:spPr>
          <a:xfrm>
            <a:off x="838200" y="6414192"/>
            <a:ext cx="994824" cy="369332"/>
          </a:xfrm>
          <a:prstGeom prst="rect">
            <a:avLst/>
          </a:prstGeom>
          <a:solidFill>
            <a:schemeClr val="bg1"/>
          </a:solidFill>
        </p:spPr>
        <p:txBody>
          <a:bodyPr wrap="none">
            <a:spAutoFit/>
          </a:bodyPr>
          <a:lstStyle/>
          <a:p>
            <a:r>
              <a:rPr lang="en-US" altLang="zh-CN" dirty="0" err="1">
                <a:solidFill>
                  <a:srgbClr val="0000CC"/>
                </a:solidFill>
                <a:highlight>
                  <a:srgbClr val="FFFF00"/>
                </a:highlight>
                <a:latin typeface="Menlo" panose="020B0609030804020204" pitchFamily="49" charset="0"/>
              </a:rPr>
              <a:t>mystring</a:t>
            </a:r>
            <a:endParaRPr lang="zh-CN" altLang="en-US" dirty="0">
              <a:solidFill>
                <a:srgbClr val="0000CC"/>
              </a:solidFill>
              <a:highlight>
                <a:srgbClr val="FFFF00"/>
              </a:highlight>
            </a:endParaRPr>
          </a:p>
        </p:txBody>
      </p:sp>
    </p:spTree>
    <p:extLst>
      <p:ext uri="{BB962C8B-B14F-4D97-AF65-F5344CB8AC3E}">
        <p14:creationId xmlns:p14="http://schemas.microsoft.com/office/powerpoint/2010/main" val="177373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C7251-DF59-495D-A53C-B5E923611852}"/>
              </a:ext>
            </a:extLst>
          </p:cNvPr>
          <p:cNvSpPr>
            <a:spLocks noGrp="1"/>
          </p:cNvSpPr>
          <p:nvPr>
            <p:ph type="title"/>
          </p:nvPr>
        </p:nvSpPr>
        <p:spPr/>
        <p:txBody>
          <a:bodyPr/>
          <a:lstStyle/>
          <a:p>
            <a:r>
              <a:rPr lang="zh-CN" altLang="en-US" b="0" i="0" dirty="0">
                <a:solidFill>
                  <a:srgbClr val="000000"/>
                </a:solidFill>
                <a:effectLst/>
                <a:latin typeface="PingFangSC-Regular"/>
              </a:rPr>
              <a:t>如果在派生类中动态分配了内存</a:t>
            </a:r>
            <a:endParaRPr lang="zh-CN" altLang="en-US" dirty="0"/>
          </a:p>
        </p:txBody>
      </p:sp>
      <p:sp>
        <p:nvSpPr>
          <p:cNvPr id="4" name="灯片编号占位符 3">
            <a:extLst>
              <a:ext uri="{FF2B5EF4-FFF2-40B4-BE49-F238E27FC236}">
                <a16:creationId xmlns:a16="http://schemas.microsoft.com/office/drawing/2014/main" id="{A2FA767F-B360-458D-94F4-3BF68F291ADD}"/>
              </a:ext>
            </a:extLst>
          </p:cNvPr>
          <p:cNvSpPr>
            <a:spLocks noGrp="1"/>
          </p:cNvSpPr>
          <p:nvPr>
            <p:ph type="sldNum" sz="quarter" idx="12"/>
          </p:nvPr>
        </p:nvSpPr>
        <p:spPr/>
        <p:txBody>
          <a:bodyPr/>
          <a:lstStyle/>
          <a:p>
            <a:fld id="{565CE74E-AB26-4998-AD42-012C4C1AD076}" type="slidenum">
              <a:rPr lang="zh-CN" altLang="en-US" smtClean="0"/>
              <a:pPr/>
              <a:t>40</a:t>
            </a:fld>
            <a:endParaRPr lang="zh-CN" altLang="en-US" dirty="0"/>
          </a:p>
        </p:txBody>
      </p:sp>
      <p:sp>
        <p:nvSpPr>
          <p:cNvPr id="5" name="矩形 4">
            <a:extLst>
              <a:ext uri="{FF2B5EF4-FFF2-40B4-BE49-F238E27FC236}">
                <a16:creationId xmlns:a16="http://schemas.microsoft.com/office/drawing/2014/main" id="{B3215346-9168-4102-BE0F-9F113617DCDE}"/>
              </a:ext>
            </a:extLst>
          </p:cNvPr>
          <p:cNvSpPr/>
          <p:nvPr/>
        </p:nvSpPr>
        <p:spPr>
          <a:xfrm>
            <a:off x="838200" y="1622862"/>
            <a:ext cx="9977322" cy="4801314"/>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MyMap</a:t>
            </a:r>
            <a:r>
              <a:rPr lang="en" altLang="zh-CN" dirty="0">
                <a:solidFill>
                  <a:srgbClr val="000000"/>
                </a:solidFill>
                <a:latin typeface="Courier New" panose="02070309020205020404" pitchFamily="49" charset="0"/>
                <a:cs typeface="Courier New" panose="02070309020205020404" pitchFamily="49" charset="0"/>
              </a:rPr>
              <a:t>: pubic MyString{</a:t>
            </a:r>
          </a:p>
          <a:p>
            <a:r>
              <a:rPr lang="en" altLang="zh-CN" dirty="0">
                <a:solidFill>
                  <a:srgbClr val="0000FF"/>
                </a:solidFill>
                <a:latin typeface="Courier New" panose="02070309020205020404" pitchFamily="49" charset="0"/>
                <a:cs typeface="Courier New" panose="02070309020205020404" pitchFamily="49" charset="0"/>
              </a:rPr>
              <a:t>    char</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err="1">
                <a:solidFill>
                  <a:srgbClr val="000000"/>
                </a:solidFill>
                <a:latin typeface="Courier New" panose="02070309020205020404" pitchFamily="49" charset="0"/>
                <a:cs typeface="Courier New" panose="02070309020205020404" pitchFamily="49" charset="0"/>
              </a:rPr>
              <a:t>keyname</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public:</a:t>
            </a:r>
          </a:p>
          <a:p>
            <a:r>
              <a:rPr lang="en" altLang="zh-CN" dirty="0">
                <a:solidFill>
                  <a:srgbClr val="795E26"/>
                </a:solidFill>
                <a:latin typeface="Courier New" panose="02070309020205020404" pitchFamily="49" charset="0"/>
                <a:cs typeface="Courier New" panose="02070309020205020404" pitchFamily="49" charset="0"/>
              </a:rPr>
              <a:t>    MyMap</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char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key</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char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value</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795E26"/>
                </a:solidFill>
                <a:latin typeface="Courier New" panose="02070309020205020404" pitchFamily="49" charset="0"/>
                <a:cs typeface="Courier New" panose="02070309020205020404" pitchFamily="49" charset="0"/>
              </a:rPr>
              <a:t>    MyMap</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MyMap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mm</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mm</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mm</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为</a:t>
            </a:r>
            <a:r>
              <a:rPr lang="en" altLang="zh-CN" dirty="0">
                <a:solidFill>
                  <a:srgbClr val="008000"/>
                </a:solidFill>
                <a:latin typeface="Courier New" panose="02070309020205020404" pitchFamily="49" charset="0"/>
                <a:cs typeface="Courier New" panose="02070309020205020404" pitchFamily="49" charset="0"/>
              </a:rPr>
              <a:t>keyname</a:t>
            </a:r>
            <a:r>
              <a:rPr lang="zh-CN" altLang="en-US" dirty="0">
                <a:solidFill>
                  <a:srgbClr val="008000"/>
                </a:solidFill>
                <a:latin typeface="Courier New" panose="02070309020205020404" pitchFamily="49" charset="0"/>
                <a:cs typeface="Courier New" panose="02070309020205020404" pitchFamily="49" charset="0"/>
              </a:rPr>
              <a:t>分配内存</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并执行</a:t>
            </a:r>
            <a:r>
              <a:rPr lang="en" altLang="zh-CN" dirty="0">
                <a:solidFill>
                  <a:srgbClr val="008000"/>
                </a:solidFill>
                <a:latin typeface="Courier New" panose="02070309020205020404" pitchFamily="49" charset="0"/>
                <a:cs typeface="Courier New" panose="02070309020205020404" pitchFamily="49" charset="0"/>
              </a:rPr>
              <a:t>hard copy</a:t>
            </a:r>
            <a:r>
              <a:rPr lang="zh-CN" altLang="en-US" dirty="0">
                <a:solidFill>
                  <a:srgbClr val="008000"/>
                </a:solidFill>
                <a:latin typeface="Courier New" panose="02070309020205020404" pitchFamily="49" charset="0"/>
                <a:cs typeface="Courier New" panose="02070309020205020404" pitchFamily="49" charset="0"/>
              </a:rPr>
              <a:t>：从</a:t>
            </a:r>
            <a:r>
              <a:rPr lang="en" altLang="zh-CN" dirty="0">
                <a:solidFill>
                  <a:srgbClr val="008000"/>
                </a:solidFill>
                <a:latin typeface="Courier New" panose="02070309020205020404" pitchFamily="49" charset="0"/>
                <a:cs typeface="Courier New" panose="02070309020205020404" pitchFamily="49" charset="0"/>
              </a:rPr>
              <a:t> mm </a:t>
            </a:r>
            <a:r>
              <a:rPr lang="zh-CN" altLang="en-US" dirty="0">
                <a:solidFill>
                  <a:srgbClr val="008000"/>
                </a:solidFill>
                <a:latin typeface="Courier New" panose="02070309020205020404" pitchFamily="49" charset="0"/>
                <a:cs typeface="Courier New" panose="02070309020205020404" pitchFamily="49" charset="0"/>
              </a:rPr>
              <a:t>到</a:t>
            </a:r>
            <a:r>
              <a:rPr lang="en" altLang="zh-CN" dirty="0">
                <a:solidFill>
                  <a:srgbClr val="008000"/>
                </a:solidFill>
                <a:latin typeface="Courier New" panose="02070309020205020404" pitchFamily="49" charset="0"/>
                <a:cs typeface="Courier New" panose="02070309020205020404" pitchFamily="49" charset="0"/>
              </a:rPr>
              <a:t> *this</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267F99"/>
                </a:solidFill>
                <a:latin typeface="Courier New" panose="02070309020205020404" pitchFamily="49" charset="0"/>
                <a:cs typeface="Courier New" panose="02070309020205020404" pitchFamily="49" charset="0"/>
              </a:rPr>
              <a:t>    MyMap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F00DB"/>
                </a:solidFill>
                <a:latin typeface="Courier New" panose="02070309020205020404" pitchFamily="49" charset="0"/>
                <a:cs typeface="Courier New" panose="02070309020205020404" pitchFamily="49" charset="0"/>
              </a:rPr>
              <a:t>operator=</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MyMap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1080"/>
                </a:solidFill>
                <a:latin typeface="Courier New" panose="02070309020205020404" pitchFamily="49" charset="0"/>
                <a:cs typeface="Courier New" panose="02070309020205020404" pitchFamily="49" charset="0"/>
              </a:rPr>
              <a:t>mm</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       MyString</a:t>
            </a:r>
            <a:r>
              <a:rPr lang="en" altLang="zh-CN" dirty="0">
                <a:solidFill>
                  <a:srgbClr val="000000"/>
                </a:solidFill>
                <a:latin typeface="Courier New" panose="02070309020205020404" pitchFamily="49" charset="0"/>
                <a:cs typeface="Courier New" panose="02070309020205020404" pitchFamily="49" charset="0"/>
              </a:rPr>
              <a:t>::operator=(mm);</a:t>
            </a:r>
          </a:p>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为</a:t>
            </a:r>
            <a:r>
              <a:rPr lang="en" altLang="zh-CN" dirty="0">
                <a:solidFill>
                  <a:srgbClr val="008000"/>
                </a:solidFill>
                <a:latin typeface="Courier New" panose="02070309020205020404" pitchFamily="49" charset="0"/>
                <a:cs typeface="Courier New" panose="02070309020205020404" pitchFamily="49" charset="0"/>
              </a:rPr>
              <a:t>keyname</a:t>
            </a:r>
            <a:r>
              <a:rPr lang="zh-CN" altLang="en-US" dirty="0">
                <a:solidFill>
                  <a:srgbClr val="008000"/>
                </a:solidFill>
                <a:latin typeface="Courier New" panose="02070309020205020404" pitchFamily="49" charset="0"/>
                <a:cs typeface="Courier New" panose="02070309020205020404" pitchFamily="49" charset="0"/>
              </a:rPr>
              <a:t>分配内存</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并执行</a:t>
            </a:r>
            <a:r>
              <a:rPr lang="en" altLang="zh-CN" dirty="0">
                <a:solidFill>
                  <a:srgbClr val="008000"/>
                </a:solidFill>
                <a:latin typeface="Courier New" panose="02070309020205020404" pitchFamily="49" charset="0"/>
                <a:cs typeface="Courier New" panose="02070309020205020404" pitchFamily="49" charset="0"/>
              </a:rPr>
              <a:t>hard copy</a:t>
            </a:r>
            <a:r>
              <a:rPr lang="zh-CN" altLang="en-US" dirty="0">
                <a:solidFill>
                  <a:srgbClr val="008000"/>
                </a:solidFill>
                <a:latin typeface="Courier New" panose="02070309020205020404" pitchFamily="49" charset="0"/>
                <a:cs typeface="Courier New" panose="02070309020205020404" pitchFamily="49" charset="0"/>
              </a:rPr>
              <a:t>：从</a:t>
            </a:r>
            <a:r>
              <a:rPr lang="en" altLang="zh-CN" dirty="0">
                <a:solidFill>
                  <a:srgbClr val="008000"/>
                </a:solidFill>
                <a:latin typeface="Courier New" panose="02070309020205020404" pitchFamily="49" charset="0"/>
                <a:cs typeface="Courier New" panose="02070309020205020404" pitchFamily="49" charset="0"/>
              </a:rPr>
              <a:t> mm </a:t>
            </a:r>
            <a:r>
              <a:rPr lang="zh-CN" altLang="en-US" dirty="0">
                <a:solidFill>
                  <a:srgbClr val="008000"/>
                </a:solidFill>
                <a:latin typeface="Courier New" panose="02070309020205020404" pitchFamily="49" charset="0"/>
                <a:cs typeface="Courier New" panose="02070309020205020404" pitchFamily="49" charset="0"/>
              </a:rPr>
              <a:t>到</a:t>
            </a:r>
            <a:r>
              <a:rPr lang="en" altLang="zh-CN" dirty="0">
                <a:solidFill>
                  <a:srgbClr val="008000"/>
                </a:solidFill>
                <a:latin typeface="Courier New" panose="02070309020205020404" pitchFamily="49" charset="0"/>
                <a:cs typeface="Courier New" panose="02070309020205020404" pitchFamily="49" charset="0"/>
              </a:rPr>
              <a:t> *this</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AF00DB"/>
                </a:solidFill>
                <a:latin typeface="Courier New" panose="02070309020205020404" pitchFamily="49" charset="0"/>
                <a:cs typeface="Courier New" panose="02070309020205020404" pitchFamily="49" charset="0"/>
              </a:rPr>
              <a:t>       return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this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73766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5E803-060B-4F79-B3F8-363B57BCE5C0}"/>
              </a:ext>
            </a:extLst>
          </p:cNvPr>
          <p:cNvSpPr>
            <a:spLocks noGrp="1"/>
          </p:cNvSpPr>
          <p:nvPr>
            <p:ph type="title"/>
          </p:nvPr>
        </p:nvSpPr>
        <p:spPr/>
        <p:txBody>
          <a:bodyPr/>
          <a:lstStyle/>
          <a:p>
            <a:r>
              <a:rPr lang="zh-CN" altLang="en-US" b="0" i="0" dirty="0">
                <a:solidFill>
                  <a:srgbClr val="000000"/>
                </a:solidFill>
                <a:effectLst/>
                <a:latin typeface="PingFangSC-Regular"/>
              </a:rPr>
              <a:t>如果在派生类中动态分配了内存</a:t>
            </a:r>
            <a:endParaRPr lang="zh-CN" altLang="en-US" dirty="0"/>
          </a:p>
        </p:txBody>
      </p:sp>
      <p:sp>
        <p:nvSpPr>
          <p:cNvPr id="3" name="内容占位符 2">
            <a:extLst>
              <a:ext uri="{FF2B5EF4-FFF2-40B4-BE49-F238E27FC236}">
                <a16:creationId xmlns:a16="http://schemas.microsoft.com/office/drawing/2014/main" id="{45DAF4E2-9F85-4F24-8D78-F7C6F664E080}"/>
              </a:ext>
            </a:extLst>
          </p:cNvPr>
          <p:cNvSpPr>
            <a:spLocks noGrp="1"/>
          </p:cNvSpPr>
          <p:nvPr>
            <p:ph idx="1"/>
          </p:nvPr>
        </p:nvSpPr>
        <p:spPr/>
        <p:txBody>
          <a:bodyPr/>
          <a:lstStyle/>
          <a:p>
            <a:r>
              <a:rPr lang="zh-CN" altLang="en-US" b="0" i="0" dirty="0">
                <a:solidFill>
                  <a:srgbClr val="000000"/>
                </a:solidFill>
                <a:effectLst/>
                <a:latin typeface="PingFangSC-Regular"/>
              </a:rPr>
              <a:t>派生类析构函数会自动调用基类析构函数，</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因此派生类析构函数自己的责任是在派生类析构函数完成之后进行清理。</a:t>
            </a:r>
            <a:endParaRPr lang="zh-CN" altLang="en-US" dirty="0"/>
          </a:p>
          <a:p>
            <a:endParaRPr lang="zh-CN" altLang="en-US" dirty="0"/>
          </a:p>
        </p:txBody>
      </p:sp>
      <p:sp>
        <p:nvSpPr>
          <p:cNvPr id="4" name="灯片编号占位符 3">
            <a:extLst>
              <a:ext uri="{FF2B5EF4-FFF2-40B4-BE49-F238E27FC236}">
                <a16:creationId xmlns:a16="http://schemas.microsoft.com/office/drawing/2014/main" id="{00E36260-8C74-47D1-B3A7-20AA1DEAB92C}"/>
              </a:ext>
            </a:extLst>
          </p:cNvPr>
          <p:cNvSpPr>
            <a:spLocks noGrp="1"/>
          </p:cNvSpPr>
          <p:nvPr>
            <p:ph type="sldNum" sz="quarter" idx="12"/>
          </p:nvPr>
        </p:nvSpPr>
        <p:spPr/>
        <p:txBody>
          <a:bodyPr/>
          <a:lstStyle/>
          <a:p>
            <a:fld id="{565CE74E-AB26-4998-AD42-012C4C1AD076}" type="slidenum">
              <a:rPr lang="zh-CN" altLang="en-US" smtClean="0"/>
              <a:pPr/>
              <a:t>41</a:t>
            </a:fld>
            <a:endParaRPr lang="zh-CN" altLang="en-US" dirty="0"/>
          </a:p>
        </p:txBody>
      </p:sp>
    </p:spTree>
    <p:extLst>
      <p:ext uri="{BB962C8B-B14F-4D97-AF65-F5344CB8AC3E}">
        <p14:creationId xmlns:p14="http://schemas.microsoft.com/office/powerpoint/2010/main" val="2253105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076DB-6B1E-422E-85F4-7D98AC66B35F}"/>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C5B65FE3-7347-4E35-A0F1-58228C50EB4A}"/>
              </a:ext>
            </a:extLst>
          </p:cNvPr>
          <p:cNvSpPr>
            <a:spLocks noGrp="1"/>
          </p:cNvSpPr>
          <p:nvPr>
            <p:ph idx="1"/>
          </p:nvPr>
        </p:nvSpPr>
        <p:spPr/>
        <p:txBody>
          <a:bodyPr/>
          <a:lstStyle/>
          <a:p>
            <a:r>
              <a:rPr lang="zh-CN" altLang="en-US" b="0" i="0" dirty="0">
                <a:solidFill>
                  <a:srgbClr val="000000"/>
                </a:solidFill>
                <a:effectLst/>
                <a:latin typeface="PingFangSC-Regular"/>
              </a:rPr>
              <a:t>多态是面向对象编程最重要的特性之一。</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多态在运行时使用动态绑定作用于对象指针和引用。它不适用于常规对象，后者在编译时使用静态绑定。</a:t>
            </a:r>
            <a:endParaRPr lang="en-US" altLang="zh-CN" b="0" i="0" dirty="0">
              <a:solidFill>
                <a:srgbClr val="000000"/>
              </a:solidFill>
              <a:effectLst/>
              <a:latin typeface="PingFangSC-Regular"/>
            </a:endParaRPr>
          </a:p>
          <a:p>
            <a:endParaRPr lang="en-US" altLang="zh-CN" dirty="0">
              <a:solidFill>
                <a:srgbClr val="000000"/>
              </a:solidFill>
              <a:latin typeface="PingFangSC-Regular"/>
            </a:endParaRPr>
          </a:p>
          <a:p>
            <a:r>
              <a:rPr lang="zh-CN" altLang="en-US" b="0" i="0" dirty="0">
                <a:solidFill>
                  <a:srgbClr val="000000"/>
                </a:solidFill>
                <a:effectLst/>
                <a:latin typeface="PingFangSC-Regular"/>
              </a:rPr>
              <a:t>实现多态公共继承有两种关键机制：</a:t>
            </a:r>
            <a:endParaRPr lang="en-US" altLang="zh-CN" dirty="0">
              <a:solidFill>
                <a:srgbClr val="000000"/>
              </a:solidFill>
              <a:latin typeface="PingFangSC-Regular"/>
            </a:endParaRPr>
          </a:p>
          <a:p>
            <a:pPr lvl="1"/>
            <a:r>
              <a:rPr lang="zh-CN" altLang="en-US" b="0" i="0" dirty="0">
                <a:solidFill>
                  <a:srgbClr val="000000"/>
                </a:solidFill>
                <a:effectLst/>
                <a:latin typeface="PingFangSC-Regular"/>
              </a:rPr>
              <a:t>在派生类中重新定义基类方法。</a:t>
            </a:r>
            <a:endParaRPr lang="en-US" altLang="zh-CN" b="0" i="0" dirty="0">
              <a:solidFill>
                <a:srgbClr val="000000"/>
              </a:solidFill>
              <a:effectLst/>
              <a:latin typeface="PingFangSC-Regular"/>
            </a:endParaRPr>
          </a:p>
          <a:p>
            <a:pPr lvl="1"/>
            <a:r>
              <a:rPr lang="zh-CN" altLang="en-US" b="0" i="0" dirty="0">
                <a:solidFill>
                  <a:srgbClr val="000000"/>
                </a:solidFill>
                <a:effectLst/>
                <a:latin typeface="PingFangSC-Regular"/>
              </a:rPr>
              <a:t>使用</a:t>
            </a:r>
            <a:r>
              <a:rPr lang="en-US" altLang="zh-CN" b="0" i="0" dirty="0">
                <a:solidFill>
                  <a:srgbClr val="000000"/>
                </a:solidFill>
                <a:effectLst/>
                <a:latin typeface="PingFangSC-Regular"/>
              </a:rPr>
              <a:t>virtual</a:t>
            </a:r>
            <a:r>
              <a:rPr lang="zh-CN" altLang="en-US" b="0" i="0" dirty="0">
                <a:solidFill>
                  <a:srgbClr val="000000"/>
                </a:solidFill>
                <a:effectLst/>
                <a:latin typeface="PingFangSC-Regular"/>
              </a:rPr>
              <a:t>方法</a:t>
            </a:r>
            <a:endParaRPr lang="zh-CN" altLang="en-US" dirty="0"/>
          </a:p>
        </p:txBody>
      </p:sp>
      <p:sp>
        <p:nvSpPr>
          <p:cNvPr id="4" name="灯片编号占位符 3">
            <a:extLst>
              <a:ext uri="{FF2B5EF4-FFF2-40B4-BE49-F238E27FC236}">
                <a16:creationId xmlns:a16="http://schemas.microsoft.com/office/drawing/2014/main" id="{C638F565-7AD3-469F-9318-5D0BE1E29BDC}"/>
              </a:ext>
            </a:extLst>
          </p:cNvPr>
          <p:cNvSpPr>
            <a:spLocks noGrp="1"/>
          </p:cNvSpPr>
          <p:nvPr>
            <p:ph type="sldNum" sz="quarter" idx="12"/>
          </p:nvPr>
        </p:nvSpPr>
        <p:spPr/>
        <p:txBody>
          <a:bodyPr/>
          <a:lstStyle/>
          <a:p>
            <a:fld id="{565CE74E-AB26-4998-AD42-012C4C1AD076}" type="slidenum">
              <a:rPr lang="zh-CN" altLang="en-US" smtClean="0"/>
              <a:pPr/>
              <a:t>42</a:t>
            </a:fld>
            <a:endParaRPr lang="zh-CN" altLang="en-US" dirty="0"/>
          </a:p>
        </p:txBody>
      </p:sp>
      <p:sp>
        <p:nvSpPr>
          <p:cNvPr id="5" name="矩形 4">
            <a:extLst>
              <a:ext uri="{FF2B5EF4-FFF2-40B4-BE49-F238E27FC236}">
                <a16:creationId xmlns:a16="http://schemas.microsoft.com/office/drawing/2014/main" id="{CD436CD8-2588-4BD4-A213-9E5BA0B51C1B}"/>
              </a:ext>
            </a:extLst>
          </p:cNvPr>
          <p:cNvSpPr/>
          <p:nvPr/>
        </p:nvSpPr>
        <p:spPr>
          <a:xfrm>
            <a:off x="7447258" y="6083039"/>
            <a:ext cx="1930337" cy="369332"/>
          </a:xfrm>
          <a:prstGeom prst="rect">
            <a:avLst/>
          </a:prstGeom>
          <a:solidFill>
            <a:schemeClr val="bg1"/>
          </a:solidFill>
        </p:spPr>
        <p:txBody>
          <a:bodyPr wrap="none">
            <a:spAutoFit/>
          </a:bodyPr>
          <a:lstStyle/>
          <a:p>
            <a:r>
              <a:rPr lang="en-US" altLang="zh-CN" dirty="0">
                <a:highlight>
                  <a:srgbClr val="FFFF00"/>
                </a:highlight>
              </a:rPr>
              <a:t>polymorphism</a:t>
            </a:r>
            <a:r>
              <a:rPr lang="en" altLang="zh-CN" dirty="0">
                <a:solidFill>
                  <a:srgbClr val="0000CC"/>
                </a:solidFill>
                <a:highlight>
                  <a:srgbClr val="FFFF00"/>
                </a:highlight>
                <a:latin typeface="Menlo" panose="020B0609030804020204" pitchFamily="49" charset="0"/>
              </a:rPr>
              <a:t>.cpp</a:t>
            </a:r>
            <a:endParaRPr lang="zh-CN" altLang="en-US" dirty="0">
              <a:solidFill>
                <a:srgbClr val="0000CC"/>
              </a:solidFill>
              <a:highlight>
                <a:srgbClr val="FFFF00"/>
              </a:highlight>
            </a:endParaRPr>
          </a:p>
        </p:txBody>
      </p:sp>
    </p:spTree>
    <p:extLst>
      <p:ext uri="{BB962C8B-B14F-4D97-AF65-F5344CB8AC3E}">
        <p14:creationId xmlns:p14="http://schemas.microsoft.com/office/powerpoint/2010/main" val="302447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80FC30E-384C-4735-BBBB-5BFBAE28D9BC}"/>
              </a:ext>
            </a:extLst>
          </p:cNvPr>
          <p:cNvSpPr>
            <a:spLocks noGrp="1"/>
          </p:cNvSpPr>
          <p:nvPr>
            <p:ph type="title"/>
          </p:nvPr>
        </p:nvSpPr>
        <p:spPr/>
        <p:txBody>
          <a:bodyPr/>
          <a:lstStyle/>
          <a:p>
            <a:r>
              <a:rPr lang="zh-CN" altLang="en-US" dirty="0"/>
              <a:t>类模板</a:t>
            </a:r>
          </a:p>
        </p:txBody>
      </p:sp>
      <p:sp>
        <p:nvSpPr>
          <p:cNvPr id="6" name="文本占位符 5">
            <a:extLst>
              <a:ext uri="{FF2B5EF4-FFF2-40B4-BE49-F238E27FC236}">
                <a16:creationId xmlns:a16="http://schemas.microsoft.com/office/drawing/2014/main" id="{22807E17-AC52-42CF-9AFE-3391E182DD0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97D60F4-3827-4D03-9259-F03DC5EDFDA7}"/>
              </a:ext>
            </a:extLst>
          </p:cNvPr>
          <p:cNvSpPr>
            <a:spLocks noGrp="1"/>
          </p:cNvSpPr>
          <p:nvPr>
            <p:ph type="sldNum" sz="quarter" idx="12"/>
          </p:nvPr>
        </p:nvSpPr>
        <p:spPr/>
        <p:txBody>
          <a:bodyPr/>
          <a:lstStyle/>
          <a:p>
            <a:fld id="{565CE74E-AB26-4998-AD42-012C4C1AD076}" type="slidenum">
              <a:rPr lang="zh-CN" altLang="en-US" smtClean="0"/>
              <a:pPr/>
              <a:t>43</a:t>
            </a:fld>
            <a:endParaRPr lang="zh-CN" altLang="en-US" dirty="0"/>
          </a:p>
        </p:txBody>
      </p:sp>
    </p:spTree>
    <p:extLst>
      <p:ext uri="{BB962C8B-B14F-4D97-AF65-F5344CB8AC3E}">
        <p14:creationId xmlns:p14="http://schemas.microsoft.com/office/powerpoint/2010/main" val="939588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80A5-A7D3-4B10-9B99-DE100B146020}"/>
              </a:ext>
            </a:extLst>
          </p:cNvPr>
          <p:cNvSpPr>
            <a:spLocks noGrp="1"/>
          </p:cNvSpPr>
          <p:nvPr>
            <p:ph type="title"/>
          </p:nvPr>
        </p:nvSpPr>
        <p:spPr/>
        <p:txBody>
          <a:bodyPr/>
          <a:lstStyle/>
          <a:p>
            <a:r>
              <a:rPr lang="zh-CN" altLang="en-US" dirty="0"/>
              <a:t>回顾一下：函数模板</a:t>
            </a:r>
          </a:p>
        </p:txBody>
      </p:sp>
      <p:sp>
        <p:nvSpPr>
          <p:cNvPr id="3" name="内容占位符 2">
            <a:extLst>
              <a:ext uri="{FF2B5EF4-FFF2-40B4-BE49-F238E27FC236}">
                <a16:creationId xmlns:a16="http://schemas.microsoft.com/office/drawing/2014/main" id="{955CFAF5-298F-4613-8F39-6B5A593A6DCE}"/>
              </a:ext>
            </a:extLst>
          </p:cNvPr>
          <p:cNvSpPr>
            <a:spLocks noGrp="1"/>
          </p:cNvSpPr>
          <p:nvPr>
            <p:ph idx="1"/>
          </p:nvPr>
        </p:nvSpPr>
        <p:spPr/>
        <p:txBody>
          <a:bodyPr/>
          <a:lstStyle/>
          <a:p>
            <a:r>
              <a:rPr lang="zh-CN" altLang="en-US" b="0" i="0" dirty="0">
                <a:solidFill>
                  <a:srgbClr val="000000"/>
                </a:solidFill>
                <a:effectLst/>
                <a:latin typeface="PingFangSC-Regular"/>
              </a:rPr>
              <a:t>函数模板不是类型、函数或任何其他实体。</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不会从仅包含模板定义的源文件生成任何代码。</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必须确定模板参数，然后编译器才能生成实际函数。</a:t>
            </a:r>
            <a:endParaRPr lang="en-US" altLang="zh-CN" b="0" i="0" dirty="0">
              <a:solidFill>
                <a:srgbClr val="000000"/>
              </a:solidFill>
              <a:effectLst/>
              <a:latin typeface="PingFangSC-Regular"/>
            </a:endParaRPr>
          </a:p>
          <a:p>
            <a:r>
              <a:rPr lang="zh-CN" altLang="en-US" b="0" i="0" dirty="0">
                <a:solidFill>
                  <a:srgbClr val="000000"/>
                </a:solidFill>
                <a:effectLst/>
                <a:latin typeface="PingFangSC-Regular"/>
              </a:rPr>
              <a:t>“函数模板”</a:t>
            </a:r>
            <a:r>
              <a:rPr lang="en-US" altLang="zh-CN" b="0" i="0" dirty="0">
                <a:solidFill>
                  <a:srgbClr val="000000"/>
                </a:solidFill>
                <a:effectLst/>
                <a:latin typeface="PingFangSC-Regular"/>
              </a:rPr>
              <a:t>VS</a:t>
            </a:r>
            <a:r>
              <a:rPr lang="zh-CN" altLang="en-US" b="0" i="0" dirty="0">
                <a:solidFill>
                  <a:srgbClr val="000000"/>
                </a:solidFill>
                <a:effectLst/>
                <a:latin typeface="PingFangSC-Regular"/>
              </a:rPr>
              <a:t>“模板函数”。</a:t>
            </a:r>
            <a:endParaRPr lang="zh-CN" altLang="en-US" dirty="0"/>
          </a:p>
        </p:txBody>
      </p:sp>
      <p:sp>
        <p:nvSpPr>
          <p:cNvPr id="4" name="灯片编号占位符 3">
            <a:extLst>
              <a:ext uri="{FF2B5EF4-FFF2-40B4-BE49-F238E27FC236}">
                <a16:creationId xmlns:a16="http://schemas.microsoft.com/office/drawing/2014/main" id="{1CEC261A-73F6-4E1A-845C-11F80B3FBE9A}"/>
              </a:ext>
            </a:extLst>
          </p:cNvPr>
          <p:cNvSpPr>
            <a:spLocks noGrp="1"/>
          </p:cNvSpPr>
          <p:nvPr>
            <p:ph type="sldNum" sz="quarter" idx="12"/>
          </p:nvPr>
        </p:nvSpPr>
        <p:spPr/>
        <p:txBody>
          <a:bodyPr/>
          <a:lstStyle/>
          <a:p>
            <a:fld id="{565CE74E-AB26-4998-AD42-012C4C1AD076}" type="slidenum">
              <a:rPr lang="zh-CN" altLang="en-US" smtClean="0"/>
              <a:pPr/>
              <a:t>44</a:t>
            </a:fld>
            <a:endParaRPr lang="zh-CN" altLang="en-US" dirty="0"/>
          </a:p>
        </p:txBody>
      </p:sp>
    </p:spTree>
    <p:extLst>
      <p:ext uri="{BB962C8B-B14F-4D97-AF65-F5344CB8AC3E}">
        <p14:creationId xmlns:p14="http://schemas.microsoft.com/office/powerpoint/2010/main" val="1144411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80A5-A7D3-4B10-9B99-DE100B146020}"/>
              </a:ext>
            </a:extLst>
          </p:cNvPr>
          <p:cNvSpPr>
            <a:spLocks noGrp="1"/>
          </p:cNvSpPr>
          <p:nvPr>
            <p:ph type="title"/>
          </p:nvPr>
        </p:nvSpPr>
        <p:spPr/>
        <p:txBody>
          <a:bodyPr/>
          <a:lstStyle/>
          <a:p>
            <a:r>
              <a:rPr lang="zh-CN" altLang="en-US" dirty="0"/>
              <a:t>回顾一下：函数模板</a:t>
            </a:r>
          </a:p>
        </p:txBody>
      </p:sp>
      <p:sp>
        <p:nvSpPr>
          <p:cNvPr id="4" name="灯片编号占位符 3">
            <a:extLst>
              <a:ext uri="{FF2B5EF4-FFF2-40B4-BE49-F238E27FC236}">
                <a16:creationId xmlns:a16="http://schemas.microsoft.com/office/drawing/2014/main" id="{1CEC261A-73F6-4E1A-845C-11F80B3FBE9A}"/>
              </a:ext>
            </a:extLst>
          </p:cNvPr>
          <p:cNvSpPr>
            <a:spLocks noGrp="1"/>
          </p:cNvSpPr>
          <p:nvPr>
            <p:ph type="sldNum" sz="quarter" idx="12"/>
          </p:nvPr>
        </p:nvSpPr>
        <p:spPr/>
        <p:txBody>
          <a:bodyPr/>
          <a:lstStyle/>
          <a:p>
            <a:fld id="{565CE74E-AB26-4998-AD42-012C4C1AD076}" type="slidenum">
              <a:rPr lang="zh-CN" altLang="en-US" smtClean="0"/>
              <a:pPr/>
              <a:t>45</a:t>
            </a:fld>
            <a:endParaRPr lang="zh-CN" altLang="en-US" dirty="0"/>
          </a:p>
        </p:txBody>
      </p:sp>
      <p:sp>
        <p:nvSpPr>
          <p:cNvPr id="5" name="矩形 4">
            <a:extLst>
              <a:ext uri="{FF2B5EF4-FFF2-40B4-BE49-F238E27FC236}">
                <a16:creationId xmlns:a16="http://schemas.microsoft.com/office/drawing/2014/main" id="{B03269C9-330A-40A8-B9F1-4C61829F444A}"/>
              </a:ext>
            </a:extLst>
          </p:cNvPr>
          <p:cNvSpPr/>
          <p:nvPr/>
        </p:nvSpPr>
        <p:spPr>
          <a:xfrm>
            <a:off x="838200" y="1803789"/>
            <a:ext cx="10752119" cy="3693319"/>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template</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0000FF"/>
                </a:solidFill>
                <a:latin typeface="Courier New" panose="02070309020205020404" pitchFamily="49" charset="0"/>
                <a:cs typeface="Courier New" panose="02070309020205020404" pitchFamily="49" charset="0"/>
              </a:rPr>
              <a:t>typename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&gt;</a:t>
            </a:r>
          </a:p>
          <a:p>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sum</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x</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y</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108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31515"/>
                </a:solidFill>
                <a:latin typeface="Courier New" panose="02070309020205020404" pitchFamily="49" charset="0"/>
                <a:cs typeface="Courier New" panose="02070309020205020404" pitchFamily="49" charset="0"/>
              </a:rPr>
              <a:t>"The input type is "</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FF"/>
                </a:solidFill>
                <a:latin typeface="Courier New" panose="02070309020205020404" pitchFamily="49" charset="0"/>
                <a:cs typeface="Courier New" panose="02070309020205020404" pitchFamily="49" charset="0"/>
              </a:rPr>
              <a:t>typeid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795E26"/>
                </a:solidFill>
                <a:latin typeface="Courier New" panose="02070309020205020404" pitchFamily="49" charset="0"/>
                <a:cs typeface="Courier New" panose="02070309020205020404" pitchFamily="49" charset="0"/>
              </a:rPr>
              <a:t>name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endl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AF00DB"/>
                </a:solidFill>
                <a:latin typeface="Courier New" panose="02070309020205020404" pitchFamily="49" charset="0"/>
                <a:cs typeface="Courier New" panose="02070309020205020404" pitchFamily="49" charset="0"/>
              </a:rPr>
              <a:t>    return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x</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y</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a:t>
            </a:r>
            <a:r>
              <a:rPr lang="zh-CN" altLang="en-US" dirty="0">
                <a:solidFill>
                  <a:srgbClr val="008000"/>
                </a:solidFill>
                <a:latin typeface="Courier New" panose="02070309020205020404" pitchFamily="49" charset="0"/>
                <a:cs typeface="Courier New" panose="02070309020205020404" pitchFamily="49" charset="0"/>
              </a:rPr>
              <a:t>实例化</a:t>
            </a:r>
            <a:r>
              <a:rPr lang="en" altLang="zh-CN" dirty="0">
                <a:solidFill>
                  <a:srgbClr val="008000"/>
                </a:solidFill>
                <a:latin typeface="Courier New" panose="02070309020205020404" pitchFamily="49" charset="0"/>
                <a:cs typeface="Courier New" panose="02070309020205020404" pitchFamily="49" charset="0"/>
              </a:rPr>
              <a:t>sum&lt;double&gt;(double, double)</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template </a:t>
            </a:r>
            <a:r>
              <a:rPr lang="en" altLang="zh-CN" dirty="0">
                <a:solidFill>
                  <a:srgbClr val="0000FF"/>
                </a:solidFill>
                <a:latin typeface="Courier New" panose="02070309020205020404" pitchFamily="49" charset="0"/>
                <a:cs typeface="Courier New" panose="02070309020205020404" pitchFamily="49" charset="0"/>
              </a:rPr>
              <a:t>double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sum</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a:solidFill>
                  <a:srgbClr val="0000FF"/>
                </a:solidFill>
                <a:latin typeface="Courier New" panose="02070309020205020404" pitchFamily="49" charset="0"/>
                <a:cs typeface="Courier New" panose="02070309020205020404" pitchFamily="49" charset="0"/>
              </a:rPr>
              <a:t>double</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00FF"/>
                </a:solidFill>
                <a:latin typeface="Courier New" panose="02070309020205020404" pitchFamily="49" charset="0"/>
                <a:cs typeface="Courier New" panose="02070309020205020404" pitchFamily="49" charset="0"/>
              </a:rPr>
              <a:t>double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double</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8000"/>
                </a:solidFill>
                <a:latin typeface="Courier New" panose="02070309020205020404" pitchFamily="49" charset="0"/>
                <a:cs typeface="Courier New" panose="02070309020205020404" pitchFamily="49" charset="0"/>
              </a:rPr>
              <a:t>//</a:t>
            </a:r>
            <a:r>
              <a:rPr lang="zh-CN" altLang="en-US" dirty="0">
                <a:solidFill>
                  <a:srgbClr val="008000"/>
                </a:solidFill>
                <a:latin typeface="Courier New" panose="02070309020205020404" pitchFamily="49" charset="0"/>
                <a:cs typeface="Courier New" panose="02070309020205020404" pitchFamily="49" charset="0"/>
              </a:rPr>
              <a:t>实例化</a:t>
            </a:r>
            <a:r>
              <a:rPr lang="en" altLang="zh-CN" dirty="0">
                <a:solidFill>
                  <a:srgbClr val="008000"/>
                </a:solidFill>
                <a:latin typeface="Courier New" panose="02070309020205020404" pitchFamily="49" charset="0"/>
                <a:cs typeface="Courier New" panose="02070309020205020404" pitchFamily="49" charset="0"/>
              </a:rPr>
              <a:t>sum&lt;char&gt;(char, char), </a:t>
            </a:r>
            <a:r>
              <a:rPr lang="zh-CN" altLang="en-US" dirty="0">
                <a:solidFill>
                  <a:srgbClr val="008000"/>
                </a:solidFill>
                <a:latin typeface="Courier New" panose="02070309020205020404" pitchFamily="49" charset="0"/>
                <a:cs typeface="Courier New" panose="02070309020205020404" pitchFamily="49" charset="0"/>
              </a:rPr>
              <a:t>模板参数省略</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00"/>
                </a:solidFill>
                <a:latin typeface="Courier New" panose="02070309020205020404" pitchFamily="49" charset="0"/>
                <a:cs typeface="Courier New" panose="02070309020205020404" pitchFamily="49" charset="0"/>
              </a:rPr>
              <a:t>template </a:t>
            </a:r>
            <a:r>
              <a:rPr lang="en" altLang="zh-CN" dirty="0">
                <a:solidFill>
                  <a:srgbClr val="0000FF"/>
                </a:solidFill>
                <a:latin typeface="Courier New" panose="02070309020205020404" pitchFamily="49" charset="0"/>
                <a:cs typeface="Courier New" panose="02070309020205020404" pitchFamily="49" charset="0"/>
              </a:rPr>
              <a:t>char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sum</a:t>
            </a:r>
            <a:r>
              <a:rPr lang="en" altLang="zh-CN" dirty="0">
                <a:solidFill>
                  <a:srgbClr val="000000"/>
                </a:solidFill>
                <a:latin typeface="Courier New" panose="02070309020205020404" pitchFamily="49" charset="0"/>
                <a:cs typeface="Courier New" panose="02070309020205020404" pitchFamily="49" charset="0"/>
              </a:rPr>
              <a:t>&lt;&gt;(</a:t>
            </a:r>
            <a:r>
              <a:rPr lang="en" altLang="zh-CN" dirty="0">
                <a:solidFill>
                  <a:srgbClr val="0000FF"/>
                </a:solidFill>
                <a:latin typeface="Courier New" panose="02070309020205020404" pitchFamily="49" charset="0"/>
                <a:cs typeface="Courier New" panose="02070309020205020404" pitchFamily="49" charset="0"/>
              </a:rPr>
              <a:t>char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char</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a:t>
            </a:r>
          </a:p>
          <a:p>
            <a:r>
              <a:rPr lang="en" altLang="zh-CN" dirty="0">
                <a:solidFill>
                  <a:srgbClr val="008000"/>
                </a:solidFill>
                <a:latin typeface="Courier New" panose="02070309020205020404" pitchFamily="49" charset="0"/>
                <a:cs typeface="Courier New" panose="02070309020205020404" pitchFamily="49" charset="0"/>
              </a:rPr>
              <a:t>//</a:t>
            </a:r>
            <a:r>
              <a:rPr lang="zh-CN" altLang="en-US" dirty="0">
                <a:solidFill>
                  <a:srgbClr val="008000"/>
                </a:solidFill>
                <a:latin typeface="Courier New" panose="02070309020205020404" pitchFamily="49" charset="0"/>
                <a:cs typeface="Courier New" panose="02070309020205020404" pitchFamily="49" charset="0"/>
              </a:rPr>
              <a:t>实例化</a:t>
            </a:r>
            <a:r>
              <a:rPr lang="en" altLang="zh-CN" dirty="0">
                <a:solidFill>
                  <a:srgbClr val="008000"/>
                </a:solidFill>
                <a:latin typeface="Courier New" panose="02070309020205020404" pitchFamily="49" charset="0"/>
                <a:cs typeface="Courier New" panose="02070309020205020404" pitchFamily="49" charset="0"/>
              </a:rPr>
              <a:t>sum&lt;int&gt;(int, int), </a:t>
            </a:r>
            <a:r>
              <a:rPr lang="zh-CN" altLang="en-US" dirty="0">
                <a:solidFill>
                  <a:srgbClr val="008000"/>
                </a:solidFill>
                <a:latin typeface="Courier New" panose="02070309020205020404" pitchFamily="49" charset="0"/>
                <a:cs typeface="Courier New" panose="02070309020205020404" pitchFamily="49" charset="0"/>
              </a:rPr>
              <a:t>模板参数省略</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00FF"/>
                </a:solidFill>
                <a:latin typeface="Courier New" panose="02070309020205020404" pitchFamily="49" charset="0"/>
                <a:cs typeface="Courier New" panose="02070309020205020404" pitchFamily="49" charset="0"/>
              </a:rPr>
              <a:t>template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sum</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8000"/>
                </a:solidFill>
                <a:latin typeface="Courier New" panose="02070309020205020404" pitchFamily="49" charset="0"/>
                <a:cs typeface="Courier New" panose="02070309020205020404" pitchFamily="49" charset="0"/>
              </a:rPr>
              <a:t> </a:t>
            </a:r>
            <a:endParaRPr lang="en" altLang="zh-CN"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781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82676-E69B-43C6-8481-32F801FC64E6}"/>
              </a:ext>
            </a:extLst>
          </p:cNvPr>
          <p:cNvSpPr>
            <a:spLocks noGrp="1"/>
          </p:cNvSpPr>
          <p:nvPr>
            <p:ph type="title"/>
          </p:nvPr>
        </p:nvSpPr>
        <p:spPr/>
        <p:txBody>
          <a:bodyPr/>
          <a:lstStyle/>
          <a:p>
            <a:r>
              <a:rPr lang="zh-CN" altLang="en-US" dirty="0"/>
              <a:t>回顾一下：函数模板</a:t>
            </a:r>
          </a:p>
        </p:txBody>
      </p:sp>
      <p:sp>
        <p:nvSpPr>
          <p:cNvPr id="3" name="内容占位符 2">
            <a:extLst>
              <a:ext uri="{FF2B5EF4-FFF2-40B4-BE49-F238E27FC236}">
                <a16:creationId xmlns:a16="http://schemas.microsoft.com/office/drawing/2014/main" id="{EBC55A84-2557-4366-A338-821A94B00A4B}"/>
              </a:ext>
            </a:extLst>
          </p:cNvPr>
          <p:cNvSpPr>
            <a:spLocks noGrp="1"/>
          </p:cNvSpPr>
          <p:nvPr>
            <p:ph idx="1"/>
          </p:nvPr>
        </p:nvSpPr>
        <p:spPr/>
        <p:txBody>
          <a:bodyPr/>
          <a:lstStyle/>
          <a:p>
            <a:pPr algn="l" fontAlgn="base"/>
            <a:r>
              <a:rPr lang="zh-CN" altLang="en-US" b="0" i="0" dirty="0">
                <a:solidFill>
                  <a:srgbClr val="000000"/>
                </a:solidFill>
                <a:effectLst/>
                <a:latin typeface="PingFangSC-Regular"/>
              </a:rPr>
              <a:t>当函数模板未显式实例化时，会发生隐式实例化。</a:t>
            </a:r>
          </a:p>
          <a:p>
            <a:pPr marL="0" indent="0">
              <a:buNone/>
            </a:pPr>
            <a:br>
              <a:rPr lang="zh-CN" altLang="en-US" dirty="0"/>
            </a:br>
            <a:endParaRPr lang="zh-CN" altLang="en-US" dirty="0"/>
          </a:p>
        </p:txBody>
      </p:sp>
      <p:sp>
        <p:nvSpPr>
          <p:cNvPr id="4" name="灯片编号占位符 3">
            <a:extLst>
              <a:ext uri="{FF2B5EF4-FFF2-40B4-BE49-F238E27FC236}">
                <a16:creationId xmlns:a16="http://schemas.microsoft.com/office/drawing/2014/main" id="{ECD57B04-B6CF-41B4-9E2A-E5A155AEFA14}"/>
              </a:ext>
            </a:extLst>
          </p:cNvPr>
          <p:cNvSpPr>
            <a:spLocks noGrp="1"/>
          </p:cNvSpPr>
          <p:nvPr>
            <p:ph type="sldNum" sz="quarter" idx="12"/>
          </p:nvPr>
        </p:nvSpPr>
        <p:spPr/>
        <p:txBody>
          <a:bodyPr/>
          <a:lstStyle/>
          <a:p>
            <a:fld id="{565CE74E-AB26-4998-AD42-012C4C1AD076}" type="slidenum">
              <a:rPr lang="zh-CN" altLang="en-US" smtClean="0"/>
              <a:pPr/>
              <a:t>46</a:t>
            </a:fld>
            <a:endParaRPr lang="zh-CN" altLang="en-US" dirty="0"/>
          </a:p>
        </p:txBody>
      </p:sp>
      <p:sp>
        <p:nvSpPr>
          <p:cNvPr id="5" name="矩形 4">
            <a:extLst>
              <a:ext uri="{FF2B5EF4-FFF2-40B4-BE49-F238E27FC236}">
                <a16:creationId xmlns:a16="http://schemas.microsoft.com/office/drawing/2014/main" id="{98011712-B4EE-4174-847A-DF15009120F1}"/>
              </a:ext>
            </a:extLst>
          </p:cNvPr>
          <p:cNvSpPr/>
          <p:nvPr/>
        </p:nvSpPr>
        <p:spPr>
          <a:xfrm>
            <a:off x="1118809" y="2483644"/>
            <a:ext cx="9278587" cy="3693319"/>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template</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0000FF"/>
                </a:solidFill>
                <a:latin typeface="Courier New" panose="02070309020205020404" pitchFamily="49" charset="0"/>
                <a:cs typeface="Courier New" panose="02070309020205020404" pitchFamily="49" charset="0"/>
              </a:rPr>
              <a:t>typename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&gt;</a:t>
            </a:r>
          </a:p>
          <a:p>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product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x</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y</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108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31515"/>
                </a:solidFill>
                <a:latin typeface="Courier New" panose="02070309020205020404" pitchFamily="49" charset="0"/>
                <a:cs typeface="Courier New" panose="02070309020205020404" pitchFamily="49" charset="0"/>
              </a:rPr>
              <a:t>"The input type is "</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00FF"/>
                </a:solidFill>
                <a:latin typeface="Courier New" panose="02070309020205020404" pitchFamily="49" charset="0"/>
                <a:cs typeface="Courier New" panose="02070309020205020404" pitchFamily="49" charset="0"/>
              </a:rPr>
              <a:t>typeid</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795E26"/>
                </a:solidFill>
                <a:latin typeface="Courier New" panose="02070309020205020404" pitchFamily="49" charset="0"/>
                <a:cs typeface="Courier New" panose="02070309020205020404" pitchFamily="49" charset="0"/>
              </a:rPr>
              <a:t>name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endl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AF00DB"/>
                </a:solidFill>
                <a:latin typeface="Courier New" panose="02070309020205020404" pitchFamily="49" charset="0"/>
                <a:cs typeface="Courier New" panose="02070309020205020404" pitchFamily="49" charset="0"/>
              </a:rPr>
              <a:t>    return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x</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y</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实例化</a:t>
            </a:r>
            <a:r>
              <a:rPr lang="en" altLang="zh-CN" dirty="0">
                <a:solidFill>
                  <a:srgbClr val="008000"/>
                </a:solidFill>
                <a:latin typeface="Courier New" panose="02070309020205020404" pitchFamily="49" charset="0"/>
                <a:cs typeface="Courier New" panose="02070309020205020404" pitchFamily="49" charset="0"/>
              </a:rPr>
              <a:t> product&lt;int&gt;(int, int)</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err="1">
                <a:solidFill>
                  <a:srgbClr val="00108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31515"/>
                </a:solidFill>
                <a:latin typeface="Courier New" panose="02070309020205020404" pitchFamily="49" charset="0"/>
                <a:cs typeface="Courier New" panose="02070309020205020404" pitchFamily="49" charset="0"/>
              </a:rPr>
              <a:t>"product = "</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product</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98658"/>
                </a:solidFill>
                <a:latin typeface="Courier New" panose="02070309020205020404" pitchFamily="49" charset="0"/>
                <a:cs typeface="Courier New" panose="02070309020205020404" pitchFamily="49" charset="0"/>
              </a:rPr>
              <a:t>2.2f</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98658"/>
                </a:solidFill>
                <a:latin typeface="Courier New" panose="02070309020205020404" pitchFamily="49" charset="0"/>
                <a:cs typeface="Courier New" panose="02070309020205020404" pitchFamily="49" charset="0"/>
              </a:rPr>
              <a:t>3.0f</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endl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实例化 </a:t>
            </a:r>
            <a:r>
              <a:rPr lang="en" altLang="zh-CN" dirty="0">
                <a:solidFill>
                  <a:srgbClr val="008000"/>
                </a:solidFill>
                <a:latin typeface="Courier New" panose="02070309020205020404" pitchFamily="49" charset="0"/>
                <a:cs typeface="Courier New" panose="02070309020205020404" pitchFamily="49" charset="0"/>
              </a:rPr>
              <a:t>product&lt;float&gt;(float, float)</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err="1">
                <a:solidFill>
                  <a:srgbClr val="001080"/>
                </a:solidFill>
                <a:latin typeface="Courier New" panose="02070309020205020404" pitchFamily="49" charset="0"/>
                <a:cs typeface="Courier New" panose="02070309020205020404" pitchFamily="49" charset="0"/>
              </a:rPr>
              <a:t>cout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31515"/>
                </a:solidFill>
                <a:latin typeface="Courier New" panose="02070309020205020404" pitchFamily="49" charset="0"/>
                <a:cs typeface="Courier New" panose="02070309020205020404" pitchFamily="49" charset="0"/>
              </a:rPr>
              <a:t>"product = "</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product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98658"/>
                </a:solidFill>
                <a:latin typeface="Courier New" panose="02070309020205020404" pitchFamily="49" charset="0"/>
                <a:cs typeface="Courier New" panose="02070309020205020404" pitchFamily="49" charset="0"/>
              </a:rPr>
              <a:t>2.2f</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98658"/>
                </a:solidFill>
                <a:latin typeface="Courier New" panose="02070309020205020404" pitchFamily="49" charset="0"/>
                <a:cs typeface="Courier New" panose="02070309020205020404" pitchFamily="49" charset="0"/>
              </a:rPr>
              <a:t>3.0f</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&lt;&lt;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endl</a:t>
            </a:r>
            <a:r>
              <a:rPr lang="en" altLang="zh-CN" dirty="0">
                <a:solidFill>
                  <a:srgbClr val="000000"/>
                </a:solidFill>
                <a:latin typeface="Courier New" panose="02070309020205020404" pitchFamily="49" charset="0"/>
                <a:cs typeface="Courier New" panose="02070309020205020404" pitchFamily="49" charset="0"/>
              </a:rPr>
              <a:t>;</a:t>
            </a:r>
          </a:p>
          <a:p>
            <a:br>
              <a:rPr lang="en" altLang="zh-CN" dirty="0">
                <a:solidFill>
                  <a:srgbClr val="000000"/>
                </a:solidFill>
                <a:latin typeface="Courier New" panose="02070309020205020404" pitchFamily="49" charset="0"/>
                <a:cs typeface="Courier New" panose="02070309020205020404" pitchFamily="49" charset="0"/>
              </a:rPr>
            </a:br>
            <a:endParaRPr lang="en" altLang="zh-CN"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3413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851A7-7498-4131-A7EF-0A7C67327C07}"/>
              </a:ext>
            </a:extLst>
          </p:cNvPr>
          <p:cNvSpPr>
            <a:spLocks noGrp="1"/>
          </p:cNvSpPr>
          <p:nvPr>
            <p:ph type="title"/>
          </p:nvPr>
        </p:nvSpPr>
        <p:spPr/>
        <p:txBody>
          <a:bodyPr>
            <a:normAutofit/>
          </a:bodyPr>
          <a:lstStyle/>
          <a:p>
            <a:pPr fontAlgn="base"/>
            <a:r>
              <a:rPr lang="zh-CN" altLang="en-US" b="0" i="0" dirty="0">
                <a:solidFill>
                  <a:srgbClr val="000000"/>
                </a:solidFill>
                <a:effectLst/>
                <a:latin typeface="PingFangSC-Regular"/>
              </a:rPr>
              <a:t>不同类型矩阵的不同类</a:t>
            </a:r>
            <a:endParaRPr lang="zh-CN" altLang="en-US" dirty="0"/>
          </a:p>
        </p:txBody>
      </p:sp>
      <p:sp>
        <p:nvSpPr>
          <p:cNvPr id="3" name="内容占位符 2">
            <a:extLst>
              <a:ext uri="{FF2B5EF4-FFF2-40B4-BE49-F238E27FC236}">
                <a16:creationId xmlns:a16="http://schemas.microsoft.com/office/drawing/2014/main" id="{219C6957-7149-42E4-9D97-C3060E3C4A1F}"/>
              </a:ext>
            </a:extLst>
          </p:cNvPr>
          <p:cNvSpPr>
            <a:spLocks noGrp="1"/>
          </p:cNvSpPr>
          <p:nvPr>
            <p:ph idx="1"/>
          </p:nvPr>
        </p:nvSpPr>
        <p:spPr>
          <a:xfrm>
            <a:off x="838200" y="1512359"/>
            <a:ext cx="10515600" cy="4351338"/>
          </a:xfrm>
        </p:spPr>
        <p:txBody>
          <a:bodyPr/>
          <a:lstStyle/>
          <a:p>
            <a:pPr algn="l" fontAlgn="base"/>
            <a:r>
              <a:rPr lang="zh-CN" altLang="en-US" b="0" i="0" dirty="0">
                <a:solidFill>
                  <a:srgbClr val="000000"/>
                </a:solidFill>
                <a:effectLst/>
                <a:latin typeface="PingFangSC-Regular"/>
              </a:rPr>
              <a:t>具有整型元素的矩阵、具有浮点型元素的矩阵</a:t>
            </a:r>
          </a:p>
          <a:p>
            <a:endParaRPr lang="zh-CN" altLang="en-US" dirty="0"/>
          </a:p>
        </p:txBody>
      </p:sp>
      <p:sp>
        <p:nvSpPr>
          <p:cNvPr id="4" name="灯片编号占位符 3">
            <a:extLst>
              <a:ext uri="{FF2B5EF4-FFF2-40B4-BE49-F238E27FC236}">
                <a16:creationId xmlns:a16="http://schemas.microsoft.com/office/drawing/2014/main" id="{79E408AA-4D45-4153-BBEE-83FAE583B8C0}"/>
              </a:ext>
            </a:extLst>
          </p:cNvPr>
          <p:cNvSpPr>
            <a:spLocks noGrp="1"/>
          </p:cNvSpPr>
          <p:nvPr>
            <p:ph type="sldNum" sz="quarter" idx="12"/>
          </p:nvPr>
        </p:nvSpPr>
        <p:spPr/>
        <p:txBody>
          <a:bodyPr/>
          <a:lstStyle/>
          <a:p>
            <a:fld id="{565CE74E-AB26-4998-AD42-012C4C1AD076}" type="slidenum">
              <a:rPr lang="zh-CN" altLang="en-US" smtClean="0"/>
              <a:pPr/>
              <a:t>47</a:t>
            </a:fld>
            <a:endParaRPr lang="zh-CN" altLang="en-US" dirty="0"/>
          </a:p>
        </p:txBody>
      </p:sp>
      <p:pic>
        <p:nvPicPr>
          <p:cNvPr id="5" name="图片 4">
            <a:extLst>
              <a:ext uri="{FF2B5EF4-FFF2-40B4-BE49-F238E27FC236}">
                <a16:creationId xmlns:a16="http://schemas.microsoft.com/office/drawing/2014/main" id="{2DE49596-8E64-4204-B20B-A4B661F59EC5}"/>
              </a:ext>
            </a:extLst>
          </p:cNvPr>
          <p:cNvPicPr>
            <a:picLocks noChangeAspect="1"/>
          </p:cNvPicPr>
          <p:nvPr/>
        </p:nvPicPr>
        <p:blipFill>
          <a:blip r:embed="rId2"/>
          <a:stretch>
            <a:fillRect/>
          </a:stretch>
        </p:blipFill>
        <p:spPr>
          <a:xfrm>
            <a:off x="1066283" y="1972718"/>
            <a:ext cx="5143500" cy="4834328"/>
          </a:xfrm>
          <a:prstGeom prst="rect">
            <a:avLst/>
          </a:prstGeom>
          <a:ln>
            <a:solidFill>
              <a:schemeClr val="accent1"/>
            </a:solidFill>
          </a:ln>
        </p:spPr>
      </p:pic>
      <p:pic>
        <p:nvPicPr>
          <p:cNvPr id="6" name="图片 5">
            <a:extLst>
              <a:ext uri="{FF2B5EF4-FFF2-40B4-BE49-F238E27FC236}">
                <a16:creationId xmlns:a16="http://schemas.microsoft.com/office/drawing/2014/main" id="{7465AD10-012D-411E-8BFC-B2AB07CD0AB8}"/>
              </a:ext>
            </a:extLst>
          </p:cNvPr>
          <p:cNvPicPr>
            <a:picLocks noChangeAspect="1"/>
          </p:cNvPicPr>
          <p:nvPr/>
        </p:nvPicPr>
        <p:blipFill>
          <a:blip r:embed="rId3"/>
          <a:stretch>
            <a:fillRect/>
          </a:stretch>
        </p:blipFill>
        <p:spPr>
          <a:xfrm>
            <a:off x="6310695" y="1972718"/>
            <a:ext cx="5551714" cy="4847182"/>
          </a:xfrm>
          <a:prstGeom prst="rect">
            <a:avLst/>
          </a:prstGeom>
          <a:ln>
            <a:solidFill>
              <a:schemeClr val="accent1"/>
            </a:solidFill>
          </a:ln>
        </p:spPr>
      </p:pic>
      <p:sp>
        <p:nvSpPr>
          <p:cNvPr id="7" name="矩形 6">
            <a:extLst>
              <a:ext uri="{FF2B5EF4-FFF2-40B4-BE49-F238E27FC236}">
                <a16:creationId xmlns:a16="http://schemas.microsoft.com/office/drawing/2014/main" id="{24C64DAC-E39E-46B4-8BC0-35AEFF1F93CD}"/>
              </a:ext>
            </a:extLst>
          </p:cNvPr>
          <p:cNvSpPr/>
          <p:nvPr/>
        </p:nvSpPr>
        <p:spPr>
          <a:xfrm>
            <a:off x="8455566" y="1512359"/>
            <a:ext cx="2031325" cy="400110"/>
          </a:xfrm>
          <a:prstGeom prst="rect">
            <a:avLst/>
          </a:prstGeom>
          <a:solidFill>
            <a:schemeClr val="bg1"/>
          </a:solidFill>
        </p:spPr>
        <p:txBody>
          <a:bodyPr wrap="none">
            <a:spAutoFit/>
          </a:bodyPr>
          <a:lstStyle/>
          <a:p>
            <a:r>
              <a:rPr lang="en-US" altLang="zh-CN" sz="2000" dirty="0" err="1">
                <a:solidFill>
                  <a:srgbClr val="0000CC"/>
                </a:solidFill>
                <a:highlight>
                  <a:srgbClr val="FFFF00"/>
                </a:highlight>
                <a:latin typeface="Menlo" panose="020B0609030804020204" pitchFamily="49" charset="0"/>
              </a:rPr>
              <a:t>matclass</a:t>
            </a:r>
            <a:r>
              <a:rPr lang="en" altLang="zh-CN" sz="2000" dirty="0">
                <a:solidFill>
                  <a:srgbClr val="0000CC"/>
                </a:solidFill>
                <a:highlight>
                  <a:srgbClr val="FFFF00"/>
                </a:highlight>
                <a:latin typeface="Menlo" panose="020B0609030804020204" pitchFamily="49" charset="0"/>
              </a:rPr>
              <a:t>.</a:t>
            </a:r>
            <a:r>
              <a:rPr lang="en" altLang="zh-CN" sz="2000" dirty="0" err="1">
                <a:solidFill>
                  <a:srgbClr val="0000CC"/>
                </a:solidFill>
                <a:highlight>
                  <a:srgbClr val="FFFF00"/>
                </a:highlight>
                <a:latin typeface="Menlo" panose="020B0609030804020204" pitchFamily="49" charset="0"/>
              </a:rPr>
              <a:t>cpp</a:t>
            </a:r>
            <a:endParaRPr lang="zh-CN" altLang="en-US" sz="2000" dirty="0">
              <a:solidFill>
                <a:srgbClr val="0000CC"/>
              </a:solidFill>
              <a:highlight>
                <a:srgbClr val="FFFF00"/>
              </a:highlight>
            </a:endParaRPr>
          </a:p>
        </p:txBody>
      </p:sp>
    </p:spTree>
    <p:extLst>
      <p:ext uri="{BB962C8B-B14F-4D97-AF65-F5344CB8AC3E}">
        <p14:creationId xmlns:p14="http://schemas.microsoft.com/office/powerpoint/2010/main" val="185369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99CF8-6C83-410E-B95A-A9578EEE9923}"/>
              </a:ext>
            </a:extLst>
          </p:cNvPr>
          <p:cNvSpPr>
            <a:spLocks noGrp="1"/>
          </p:cNvSpPr>
          <p:nvPr>
            <p:ph type="title"/>
          </p:nvPr>
        </p:nvSpPr>
        <p:spPr/>
        <p:txBody>
          <a:bodyPr/>
          <a:lstStyle/>
          <a:p>
            <a:r>
              <a:rPr lang="zh-CN" altLang="en-US" dirty="0"/>
              <a:t>类模板</a:t>
            </a:r>
          </a:p>
        </p:txBody>
      </p:sp>
      <p:sp>
        <p:nvSpPr>
          <p:cNvPr id="3" name="内容占位符 2">
            <a:extLst>
              <a:ext uri="{FF2B5EF4-FFF2-40B4-BE49-F238E27FC236}">
                <a16:creationId xmlns:a16="http://schemas.microsoft.com/office/drawing/2014/main" id="{11BA249A-6D1E-4855-9992-7A17313A6055}"/>
              </a:ext>
            </a:extLst>
          </p:cNvPr>
          <p:cNvSpPr>
            <a:spLocks noGrp="1"/>
          </p:cNvSpPr>
          <p:nvPr>
            <p:ph idx="1"/>
          </p:nvPr>
        </p:nvSpPr>
        <p:spPr/>
        <p:txBody>
          <a:bodyPr/>
          <a:lstStyle/>
          <a:p>
            <a:r>
              <a:rPr lang="zh-CN" altLang="en-US" b="0" i="0" dirty="0">
                <a:solidFill>
                  <a:srgbClr val="000000"/>
                </a:solidFill>
                <a:effectLst/>
                <a:latin typeface="PingFangSC-Regular"/>
              </a:rPr>
              <a:t>类模板定义了一系列类。</a:t>
            </a:r>
            <a:endParaRPr lang="en-US" altLang="zh-CN" dirty="0"/>
          </a:p>
          <a:p>
            <a:r>
              <a:rPr lang="zh-CN" altLang="en-US" b="0" i="0" dirty="0">
                <a:solidFill>
                  <a:srgbClr val="000000"/>
                </a:solidFill>
                <a:effectLst/>
                <a:latin typeface="PingFangSC-Regular"/>
              </a:rPr>
              <a:t>类模板实例化。</a:t>
            </a:r>
            <a:endParaRPr lang="zh-CN" altLang="en-US" dirty="0"/>
          </a:p>
        </p:txBody>
      </p:sp>
      <p:sp>
        <p:nvSpPr>
          <p:cNvPr id="4" name="灯片编号占位符 3">
            <a:extLst>
              <a:ext uri="{FF2B5EF4-FFF2-40B4-BE49-F238E27FC236}">
                <a16:creationId xmlns:a16="http://schemas.microsoft.com/office/drawing/2014/main" id="{39B1D917-D5EE-4CD7-88B0-165CFD6838A9}"/>
              </a:ext>
            </a:extLst>
          </p:cNvPr>
          <p:cNvSpPr>
            <a:spLocks noGrp="1"/>
          </p:cNvSpPr>
          <p:nvPr>
            <p:ph type="sldNum" sz="quarter" idx="12"/>
          </p:nvPr>
        </p:nvSpPr>
        <p:spPr/>
        <p:txBody>
          <a:bodyPr/>
          <a:lstStyle/>
          <a:p>
            <a:fld id="{565CE74E-AB26-4998-AD42-012C4C1AD076}" type="slidenum">
              <a:rPr lang="zh-CN" altLang="en-US" smtClean="0"/>
              <a:pPr/>
              <a:t>48</a:t>
            </a:fld>
            <a:endParaRPr lang="zh-CN" altLang="en-US" dirty="0"/>
          </a:p>
        </p:txBody>
      </p:sp>
      <p:sp>
        <p:nvSpPr>
          <p:cNvPr id="5" name="矩形 4">
            <a:extLst>
              <a:ext uri="{FF2B5EF4-FFF2-40B4-BE49-F238E27FC236}">
                <a16:creationId xmlns:a16="http://schemas.microsoft.com/office/drawing/2014/main" id="{717DED9B-81CB-4580-8D6B-8A337F2FBD7A}"/>
              </a:ext>
            </a:extLst>
          </p:cNvPr>
          <p:cNvSpPr/>
          <p:nvPr/>
        </p:nvSpPr>
        <p:spPr>
          <a:xfrm>
            <a:off x="3589866" y="2451242"/>
            <a:ext cx="8430985" cy="4247317"/>
          </a:xfrm>
          <a:prstGeom prst="rect">
            <a:avLst/>
          </a:prstGeom>
        </p:spPr>
        <p:txBody>
          <a:bodyPr wrap="square">
            <a:spAutoFit/>
          </a:bodyPr>
          <a:lstStyle/>
          <a:p>
            <a:r>
              <a:rPr lang="en" altLang="zh-CN" dirty="0">
                <a:solidFill>
                  <a:srgbClr val="0000FF"/>
                </a:solidFill>
                <a:latin typeface="Courier New" panose="02070309020205020404" pitchFamily="49" charset="0"/>
                <a:cs typeface="Courier New" panose="02070309020205020404" pitchFamily="49" charset="0"/>
              </a:rPr>
              <a:t>template</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err="1">
                <a:solidFill>
                  <a:srgbClr val="0000FF"/>
                </a:solidFill>
                <a:latin typeface="Courier New" panose="02070309020205020404" pitchFamily="49" charset="0"/>
                <a:cs typeface="Courier New" panose="02070309020205020404" pitchFamily="49" charset="0"/>
              </a:rPr>
              <a:t>typename</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&gt;</a:t>
            </a:r>
          </a:p>
          <a:p>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Mat</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rows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cols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267F99"/>
                </a:solidFill>
                <a:latin typeface="Courier New" panose="02070309020205020404" pitchFamily="49" charset="0"/>
                <a:cs typeface="Courier New" panose="02070309020205020404" pitchFamily="49" charset="0"/>
              </a:rPr>
              <a:t>    T</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data</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public:</a:t>
            </a:r>
            <a:endParaRPr lang="en" altLang="zh-CN" dirty="0">
              <a:solidFill>
                <a:srgbClr val="000000"/>
              </a:solidFill>
              <a:latin typeface="Courier New" panose="02070309020205020404" pitchFamily="49" charset="0"/>
              <a:cs typeface="Courier New" panose="02070309020205020404" pitchFamily="49" charset="0"/>
            </a:endParaRPr>
          </a:p>
          <a:p>
            <a:r>
              <a:rPr lang="en" altLang="zh-CN" dirty="0">
                <a:solidFill>
                  <a:srgbClr val="795E26"/>
                </a:solidFill>
                <a:latin typeface="Courier New" panose="02070309020205020404" pitchFamily="49" charset="0"/>
                <a:cs typeface="Courier New" panose="02070309020205020404" pitchFamily="49" charset="0"/>
              </a:rPr>
              <a:t>    Mat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rows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cols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rows</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rows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cols</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cols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1080"/>
                </a:solidFill>
                <a:latin typeface="Courier New" panose="02070309020205020404" pitchFamily="49" charset="0"/>
                <a:cs typeface="Courier New" panose="02070309020205020404" pitchFamily="49" charset="0"/>
              </a:rPr>
              <a:t>        data</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AF00DB"/>
                </a:solidFill>
                <a:latin typeface="Courier New" panose="02070309020205020404" pitchFamily="49" charset="0"/>
                <a:cs typeface="Courier New" panose="02070309020205020404" pitchFamily="49" charset="0"/>
              </a:rPr>
              <a:t>new</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1080"/>
                </a:solidFill>
                <a:latin typeface="Courier New" panose="02070309020205020404" pitchFamily="49" charset="0"/>
                <a:cs typeface="Courier New" panose="02070309020205020404" pitchFamily="49" charset="0"/>
              </a:rPr>
              <a:t>rows</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cols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795E26"/>
                </a:solidFill>
                <a:latin typeface="Courier New" panose="02070309020205020404" pitchFamily="49" charset="0"/>
                <a:cs typeface="Courier New" panose="02070309020205020404" pitchFamily="49" charset="0"/>
              </a:rPr>
              <a:t>    ~Mat</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AF00DB"/>
                </a:solidFill>
                <a:latin typeface="Courier New" panose="02070309020205020404" pitchFamily="49" charset="0"/>
                <a:cs typeface="Courier New" panose="02070309020205020404" pitchFamily="49" charset="0"/>
              </a:rPr>
              <a:t>        delete</a:t>
            </a:r>
            <a:r>
              <a:rPr lang="en" altLang="zh-CN" dirty="0">
                <a:solidFill>
                  <a:srgbClr val="0000FF"/>
                </a:solidFill>
                <a:latin typeface="Courier New" panose="02070309020205020404" pitchFamily="49" charset="0"/>
                <a:cs typeface="Courier New" panose="02070309020205020404" pitchFamily="49" charset="0"/>
              </a:rPr>
              <a:t> </a:t>
            </a:r>
            <a:r>
              <a:rPr lang="en" altLang="zh-CN" dirty="0">
                <a:solidFill>
                  <a:srgbClr val="AF00DB"/>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data</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    }</a:t>
            </a:r>
          </a:p>
          <a:p>
            <a:r>
              <a:rPr lang="en" altLang="zh-CN" dirty="0">
                <a:solidFill>
                  <a:srgbClr val="267F99"/>
                </a:solidFill>
                <a:latin typeface="Courier New" panose="02070309020205020404" pitchFamily="49" charset="0"/>
                <a:cs typeface="Courier New" panose="02070309020205020404" pitchFamily="49" charset="0"/>
              </a:rPr>
              <a:t>    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getElement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bool</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795E26"/>
                </a:solidFill>
                <a:latin typeface="Courier New" panose="02070309020205020404" pitchFamily="49" charset="0"/>
                <a:cs typeface="Courier New" panose="02070309020205020404" pitchFamily="49" charset="0"/>
              </a:rPr>
              <a:t>setElement</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r</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size_t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c</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value</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endParaRPr lang="en" altLang="zh-CN" b="0" dirty="0">
              <a:solidFill>
                <a:srgbClr val="000000"/>
              </a:solidFill>
              <a:effectLst/>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A7B18007-796B-4DCF-B740-695A8D322868}"/>
              </a:ext>
            </a:extLst>
          </p:cNvPr>
          <p:cNvSpPr/>
          <p:nvPr/>
        </p:nvSpPr>
        <p:spPr>
          <a:xfrm>
            <a:off x="1096876" y="3077246"/>
            <a:ext cx="2492990" cy="400110"/>
          </a:xfrm>
          <a:prstGeom prst="rect">
            <a:avLst/>
          </a:prstGeom>
          <a:solidFill>
            <a:schemeClr val="bg1"/>
          </a:solidFill>
        </p:spPr>
        <p:txBody>
          <a:bodyPr wrap="none">
            <a:spAutoFit/>
          </a:bodyPr>
          <a:lstStyle/>
          <a:p>
            <a:r>
              <a:rPr lang="en-US" altLang="zh-CN" sz="2000" dirty="0" err="1">
                <a:solidFill>
                  <a:srgbClr val="0000CC"/>
                </a:solidFill>
                <a:highlight>
                  <a:srgbClr val="FFFF00"/>
                </a:highlight>
                <a:latin typeface="Menlo" panose="020B0609030804020204" pitchFamily="49" charset="0"/>
              </a:rPr>
              <a:t>mattemplate</a:t>
            </a:r>
            <a:r>
              <a:rPr lang="en" altLang="zh-CN" sz="2000" dirty="0">
                <a:solidFill>
                  <a:srgbClr val="0000CC"/>
                </a:solidFill>
                <a:highlight>
                  <a:srgbClr val="FFFF00"/>
                </a:highlight>
                <a:latin typeface="Menlo" panose="020B0609030804020204" pitchFamily="49" charset="0"/>
              </a:rPr>
              <a:t>.</a:t>
            </a:r>
            <a:r>
              <a:rPr lang="en" altLang="zh-CN" sz="2000" dirty="0" err="1">
                <a:solidFill>
                  <a:srgbClr val="0000CC"/>
                </a:solidFill>
                <a:highlight>
                  <a:srgbClr val="FFFF00"/>
                </a:highlight>
                <a:latin typeface="Menlo" panose="020B0609030804020204" pitchFamily="49" charset="0"/>
              </a:rPr>
              <a:t>cpp</a:t>
            </a:r>
            <a:endParaRPr lang="zh-CN" altLang="en-US" sz="2000" dirty="0">
              <a:solidFill>
                <a:srgbClr val="0000CC"/>
              </a:solidFill>
              <a:highlight>
                <a:srgbClr val="FFFF00"/>
              </a:highlight>
            </a:endParaRPr>
          </a:p>
        </p:txBody>
      </p:sp>
      <p:sp>
        <p:nvSpPr>
          <p:cNvPr id="7" name="矩形 6">
            <a:extLst>
              <a:ext uri="{FF2B5EF4-FFF2-40B4-BE49-F238E27FC236}">
                <a16:creationId xmlns:a16="http://schemas.microsoft.com/office/drawing/2014/main" id="{DA3EB4CC-0342-4B0A-96EC-6B93CDD2ADF9}"/>
              </a:ext>
            </a:extLst>
          </p:cNvPr>
          <p:cNvSpPr/>
          <p:nvPr/>
        </p:nvSpPr>
        <p:spPr>
          <a:xfrm>
            <a:off x="6403219" y="1553816"/>
            <a:ext cx="5132614" cy="646331"/>
          </a:xfrm>
          <a:prstGeom prst="rect">
            <a:avLst/>
          </a:prstGeom>
          <a:solidFill>
            <a:schemeClr val="accent6">
              <a:lumMod val="20000"/>
              <a:lumOff val="80000"/>
            </a:schemeClr>
          </a:solidFill>
        </p:spPr>
        <p:txBody>
          <a:bodyPr wrap="square">
            <a:spAutoFit/>
          </a:bodyPr>
          <a:lstStyle/>
          <a:p>
            <a:r>
              <a:rPr lang="en" altLang="zh-CN" dirty="0">
                <a:solidFill>
                  <a:srgbClr val="008000"/>
                </a:solidFill>
                <a:latin typeface="Courier New" panose="02070309020205020404" pitchFamily="49" charset="0"/>
                <a:cs typeface="Courier New" panose="02070309020205020404" pitchFamily="49" charset="0"/>
              </a:rPr>
              <a:t>// </a:t>
            </a:r>
            <a:r>
              <a:rPr lang="zh-CN" altLang="en-US" dirty="0">
                <a:solidFill>
                  <a:srgbClr val="008000"/>
                </a:solidFill>
                <a:latin typeface="Courier New" panose="02070309020205020404" pitchFamily="49" charset="0"/>
                <a:cs typeface="Courier New" panose="02070309020205020404" pitchFamily="49" charset="0"/>
              </a:rPr>
              <a:t>显式实例化</a:t>
            </a:r>
            <a:r>
              <a:rPr lang="en" altLang="zh-CN" dirty="0">
                <a:solidFill>
                  <a:srgbClr val="008000"/>
                </a:solidFill>
                <a:latin typeface="Courier New" panose="02070309020205020404" pitchFamily="49" charset="0"/>
                <a:cs typeface="Courier New" panose="02070309020205020404" pitchFamily="49" charset="0"/>
              </a:rPr>
              <a:t> </a:t>
            </a:r>
          </a:p>
          <a:p>
            <a:r>
              <a:rPr lang="en" altLang="zh-CN" dirty="0">
                <a:solidFill>
                  <a:srgbClr val="000000"/>
                </a:solidFill>
                <a:latin typeface="Courier New" panose="02070309020205020404" pitchFamily="49" charset="0"/>
                <a:cs typeface="Courier New" panose="02070309020205020404" pitchFamily="49" charset="0"/>
              </a:rPr>
              <a:t>template </a:t>
            </a:r>
            <a:r>
              <a:rPr lang="en" altLang="zh-CN" dirty="0">
                <a:solidFill>
                  <a:srgbClr val="0000FF"/>
                </a:solidFill>
                <a:latin typeface="Courier New" panose="02070309020205020404" pitchFamily="49" charset="0"/>
                <a:cs typeface="Courier New" panose="02070309020205020404" pitchFamily="49" charset="0"/>
              </a:rPr>
              <a:t>class</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267F99"/>
                </a:solidFill>
                <a:latin typeface="Courier New" panose="02070309020205020404" pitchFamily="49" charset="0"/>
                <a:cs typeface="Courier New" panose="02070309020205020404" pitchFamily="49" charset="0"/>
              </a:rPr>
              <a:t>Mat</a:t>
            </a:r>
            <a:r>
              <a:rPr lang="en" altLang="zh-CN" dirty="0">
                <a:solidFill>
                  <a:srgbClr val="000000"/>
                </a:solidFill>
                <a:latin typeface="Courier New" panose="02070309020205020404" pitchFamily="49" charset="0"/>
                <a:cs typeface="Courier New" panose="02070309020205020404" pitchFamily="49" charset="0"/>
              </a:rPr>
              <a:t>&lt;</a:t>
            </a:r>
            <a:r>
              <a:rPr lang="en" altLang="zh-CN" dirty="0">
                <a:solidFill>
                  <a:srgbClr val="0000FF"/>
                </a:solidFill>
                <a:latin typeface="Courier New" panose="02070309020205020404" pitchFamily="49" charset="0"/>
                <a:cs typeface="Courier New" panose="02070309020205020404" pitchFamily="49" charset="0"/>
              </a:rPr>
              <a:t>int</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8000"/>
                </a:solidFill>
                <a:latin typeface="Courier New" panose="02070309020205020404" pitchFamily="49" charset="0"/>
                <a:cs typeface="Courier New" panose="02070309020205020404" pitchFamily="49" charset="0"/>
              </a:rPr>
              <a:t> </a:t>
            </a:r>
            <a:endParaRPr lang="en" altLang="zh-CN"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9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102B64-604E-42AC-B91C-1458FF77E6F7}"/>
              </a:ext>
            </a:extLst>
          </p:cNvPr>
          <p:cNvSpPr>
            <a:spLocks noGrp="1"/>
          </p:cNvSpPr>
          <p:nvPr>
            <p:ph type="sldNum" sz="quarter" idx="12"/>
          </p:nvPr>
        </p:nvSpPr>
        <p:spPr/>
        <p:txBody>
          <a:bodyPr/>
          <a:lstStyle/>
          <a:p>
            <a:fld id="{565CE74E-AB26-4998-AD42-012C4C1AD076}" type="slidenum">
              <a:rPr lang="zh-CN" altLang="en-US" smtClean="0"/>
              <a:pPr/>
              <a:t>49</a:t>
            </a:fld>
            <a:endParaRPr lang="zh-CN" altLang="en-US" dirty="0"/>
          </a:p>
        </p:txBody>
      </p:sp>
      <p:pic>
        <p:nvPicPr>
          <p:cNvPr id="8" name="图片 7">
            <a:extLst>
              <a:ext uri="{FF2B5EF4-FFF2-40B4-BE49-F238E27FC236}">
                <a16:creationId xmlns:a16="http://schemas.microsoft.com/office/drawing/2014/main" id="{F0B30552-62C8-47B8-B848-6B5EE6E08BF5}"/>
              </a:ext>
            </a:extLst>
          </p:cNvPr>
          <p:cNvPicPr>
            <a:picLocks noChangeAspect="1"/>
          </p:cNvPicPr>
          <p:nvPr/>
        </p:nvPicPr>
        <p:blipFill>
          <a:blip r:embed="rId2"/>
          <a:stretch>
            <a:fillRect/>
          </a:stretch>
        </p:blipFill>
        <p:spPr>
          <a:xfrm>
            <a:off x="1663449" y="694033"/>
            <a:ext cx="8865101" cy="5536135"/>
          </a:xfrm>
          <a:prstGeom prst="rect">
            <a:avLst/>
          </a:prstGeom>
        </p:spPr>
      </p:pic>
    </p:spTree>
    <p:extLst>
      <p:ext uri="{BB962C8B-B14F-4D97-AF65-F5344CB8AC3E}">
        <p14:creationId xmlns:p14="http://schemas.microsoft.com/office/powerpoint/2010/main" val="16736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D6CB9-562A-4494-8765-4655A3523812}"/>
              </a:ext>
            </a:extLst>
          </p:cNvPr>
          <p:cNvSpPr>
            <a:spLocks noGrp="1"/>
          </p:cNvSpPr>
          <p:nvPr>
            <p:ph type="title"/>
          </p:nvPr>
        </p:nvSpPr>
        <p:spPr/>
        <p:txBody>
          <a:bodyPr/>
          <a:lstStyle/>
          <a:p>
            <a:r>
              <a:rPr lang="zh-CN" altLang="en-US" dirty="0"/>
              <a:t>对象的动态内存</a:t>
            </a:r>
          </a:p>
        </p:txBody>
      </p:sp>
      <p:sp>
        <p:nvSpPr>
          <p:cNvPr id="4" name="灯片编号占位符 3">
            <a:extLst>
              <a:ext uri="{FF2B5EF4-FFF2-40B4-BE49-F238E27FC236}">
                <a16:creationId xmlns:a16="http://schemas.microsoft.com/office/drawing/2014/main" id="{D24CCE65-E270-4ACA-9BBA-98C3A6A9E7DC}"/>
              </a:ext>
            </a:extLst>
          </p:cNvPr>
          <p:cNvSpPr>
            <a:spLocks noGrp="1"/>
          </p:cNvSpPr>
          <p:nvPr>
            <p:ph type="sldNum" sz="quarter" idx="12"/>
          </p:nvPr>
        </p:nvSpPr>
        <p:spPr>
          <a:xfrm>
            <a:off x="6571594" y="6600465"/>
            <a:ext cx="745210" cy="365125"/>
          </a:xfrm>
        </p:spPr>
        <p:txBody>
          <a:bodyPr/>
          <a:lstStyle/>
          <a:p>
            <a:fld id="{565CE74E-AB26-4998-AD42-012C4C1AD076}" type="slidenum">
              <a:rPr lang="zh-CN" altLang="en-US" smtClean="0"/>
              <a:pPr/>
              <a:t>5</a:t>
            </a:fld>
            <a:endParaRPr lang="zh-CN" altLang="en-US" dirty="0"/>
          </a:p>
        </p:txBody>
      </p:sp>
      <p:sp>
        <p:nvSpPr>
          <p:cNvPr id="5" name="矩形 4">
            <a:extLst>
              <a:ext uri="{FF2B5EF4-FFF2-40B4-BE49-F238E27FC236}">
                <a16:creationId xmlns:a16="http://schemas.microsoft.com/office/drawing/2014/main" id="{93A5DAAA-ABBD-484F-9203-1592F574FD57}"/>
              </a:ext>
            </a:extLst>
          </p:cNvPr>
          <p:cNvSpPr/>
          <p:nvPr/>
        </p:nvSpPr>
        <p:spPr>
          <a:xfrm>
            <a:off x="7857066" y="1326995"/>
            <a:ext cx="4334934" cy="2308324"/>
          </a:xfrm>
          <a:prstGeom prst="rect">
            <a:avLst/>
          </a:prstGeom>
        </p:spPr>
        <p:txBody>
          <a:bodyPr wrap="square">
            <a:spAutoFit/>
          </a:bodyPr>
          <a:lstStyle/>
          <a:p>
            <a:r>
              <a:rPr lang="en" altLang="zh-CN" dirty="0">
                <a:solidFill>
                  <a:srgbClr val="267F99"/>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str1</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98658"/>
                </a:solidFill>
                <a:latin typeface="Courier New" panose="02070309020205020404" pitchFamily="49" charset="0"/>
                <a:cs typeface="Courier New" panose="02070309020205020404" pitchFamily="49" charset="0"/>
              </a:rPr>
              <a:t>10</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A31515"/>
                </a:solidFill>
                <a:latin typeface="Courier New" panose="02070309020205020404" pitchFamily="49" charset="0"/>
                <a:cs typeface="Courier New" panose="02070309020205020404" pitchFamily="49" charset="0"/>
              </a:rPr>
              <a:t>“Guangzhou"</a:t>
            </a:r>
            <a:r>
              <a:rPr lang="en" altLang="zh-CN" dirty="0">
                <a:solidFill>
                  <a:srgbClr val="000000"/>
                </a:solidFill>
                <a:latin typeface="Courier New" panose="02070309020205020404" pitchFamily="49" charset="0"/>
                <a:cs typeface="Courier New" panose="02070309020205020404" pitchFamily="49" charset="0"/>
              </a:rPr>
              <a:t>);</a:t>
            </a:r>
          </a:p>
          <a:p>
            <a:br>
              <a:rPr lang="en" altLang="zh-CN" dirty="0">
                <a:solidFill>
                  <a:srgbClr val="000000"/>
                </a:solidFill>
                <a:latin typeface="Courier New" panose="02070309020205020404" pitchFamily="49" charset="0"/>
                <a:cs typeface="Courier New" panose="02070309020205020404" pitchFamily="49" charset="0"/>
              </a:rPr>
            </a:br>
            <a:r>
              <a:rPr lang="en" altLang="zh-CN" dirty="0" err="1">
                <a:solidFill>
                  <a:srgbClr val="267F99"/>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str2</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1080"/>
                </a:solidFill>
                <a:latin typeface="Courier New" panose="02070309020205020404" pitchFamily="49" charset="0"/>
                <a:cs typeface="Courier New" panose="02070309020205020404" pitchFamily="49" charset="0"/>
              </a:rPr>
              <a:t>str1</a:t>
            </a:r>
            <a:r>
              <a:rPr lang="en" altLang="zh-CN" dirty="0">
                <a:solidFill>
                  <a:srgbClr val="000000"/>
                </a:solidFill>
                <a:latin typeface="Courier New" panose="02070309020205020404" pitchFamily="49" charset="0"/>
                <a:cs typeface="Courier New" panose="02070309020205020404" pitchFamily="49" charset="0"/>
              </a:rPr>
              <a:t>; </a:t>
            </a:r>
          </a:p>
          <a:p>
            <a:br>
              <a:rPr lang="en" altLang="zh-CN" dirty="0">
                <a:solidFill>
                  <a:srgbClr val="000000"/>
                </a:solidFill>
                <a:latin typeface="Courier New" panose="02070309020205020404" pitchFamily="49" charset="0"/>
                <a:cs typeface="Courier New" panose="02070309020205020404" pitchFamily="49" charset="0"/>
              </a:rPr>
            </a:br>
            <a:r>
              <a:rPr lang="en" altLang="zh-CN" dirty="0" err="1">
                <a:solidFill>
                  <a:srgbClr val="267F99"/>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str3</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1080"/>
                </a:solidFill>
                <a:latin typeface="Courier New" panose="02070309020205020404" pitchFamily="49" charset="0"/>
                <a:cs typeface="Courier New" panose="02070309020205020404" pitchFamily="49" charset="0"/>
              </a:rPr>
              <a:t>str3</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1080"/>
                </a:solidFill>
                <a:latin typeface="Courier New" panose="02070309020205020404" pitchFamily="49" charset="0"/>
                <a:cs typeface="Courier New" panose="02070309020205020404" pitchFamily="49" charset="0"/>
              </a:rPr>
              <a:t>str1</a:t>
            </a:r>
            <a:r>
              <a:rPr lang="en" altLang="zh-CN" dirty="0">
                <a:solidFill>
                  <a:srgbClr val="000000"/>
                </a:solidFill>
                <a:latin typeface="Courier New" panose="02070309020205020404" pitchFamily="49" charset="0"/>
                <a:cs typeface="Courier New" panose="02070309020205020404" pitchFamily="49" charset="0"/>
              </a:rPr>
              <a:t>;</a:t>
            </a:r>
          </a:p>
          <a:p>
            <a:br>
              <a:rPr lang="en" altLang="zh-CN" dirty="0">
                <a:solidFill>
                  <a:srgbClr val="000000"/>
                </a:solidFill>
                <a:latin typeface="Courier New" panose="02070309020205020404" pitchFamily="49" charset="0"/>
                <a:cs typeface="Courier New" panose="02070309020205020404" pitchFamily="49" charset="0"/>
              </a:rPr>
            </a:br>
            <a:endParaRPr lang="en" altLang="zh-CN" b="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E4469CE8-2151-4A19-93CD-19E46273FB5A}"/>
              </a:ext>
            </a:extLst>
          </p:cNvPr>
          <p:cNvGraphicFramePr>
            <a:graphicFrameLocks noGrp="1"/>
          </p:cNvGraphicFramePr>
          <p:nvPr>
            <p:extLst>
              <p:ext uri="{D42A27DB-BD31-4B8C-83A1-F6EECF244321}">
                <p14:modId xmlns:p14="http://schemas.microsoft.com/office/powerpoint/2010/main" val="2720804019"/>
              </p:ext>
            </p:extLst>
          </p:nvPr>
        </p:nvGraphicFramePr>
        <p:xfrm>
          <a:off x="4508246" y="1089303"/>
          <a:ext cx="1913450" cy="2844800"/>
        </p:xfrm>
        <a:graphic>
          <a:graphicData uri="http://schemas.openxmlformats.org/drawingml/2006/table">
            <a:tbl>
              <a:tblPr/>
              <a:tblGrid>
                <a:gridCol w="628227">
                  <a:extLst>
                    <a:ext uri="{9D8B030D-6E8A-4147-A177-3AD203B41FA5}">
                      <a16:colId xmlns:a16="http://schemas.microsoft.com/office/drawing/2014/main" val="2502611317"/>
                    </a:ext>
                  </a:extLst>
                </a:gridCol>
                <a:gridCol w="1240773">
                  <a:extLst>
                    <a:ext uri="{9D8B030D-6E8A-4147-A177-3AD203B41FA5}">
                      <a16:colId xmlns:a16="http://schemas.microsoft.com/office/drawing/2014/main" val="2439046246"/>
                    </a:ext>
                  </a:extLst>
                </a:gridCol>
                <a:gridCol w="44450">
                  <a:extLst>
                    <a:ext uri="{9D8B030D-6E8A-4147-A177-3AD203B41FA5}">
                      <a16:colId xmlns:a16="http://schemas.microsoft.com/office/drawing/2014/main" val="1396615857"/>
                    </a:ext>
                  </a:extLst>
                </a:gridCol>
              </a:tblGrid>
              <a:tr h="203200">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4179037"/>
                  </a:ext>
                </a:extLst>
              </a:tr>
              <a:tr h="203200">
                <a:tc rowSpan="12">
                  <a:txBody>
                    <a:bodyPr/>
                    <a:lstStyle/>
                    <a:p>
                      <a:pPr algn="r" fontAlgn="ctr"/>
                      <a:r>
                        <a:rPr lang="en" sz="1800" b="1" i="0" u="none" strike="noStrike" dirty="0">
                          <a:solidFill>
                            <a:srgbClr val="000000"/>
                          </a:solidFill>
                          <a:effectLst/>
                          <a:latin typeface="等线" panose="02010600030101010101" pitchFamily="2" charset="-122"/>
                          <a:ea typeface="等线" panose="02010600030101010101" pitchFamily="2" charset="-122"/>
                        </a:rPr>
                        <a:t>str1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rowSpan="8">
                  <a:txBody>
                    <a:bodyPr/>
                    <a:lstStyle/>
                    <a:p>
                      <a:pPr algn="ctr" fontAlgn="ctr"/>
                      <a:r>
                        <a:rPr lang="en" sz="1800" b="1" i="0" u="none" strike="noStrike" dirty="0">
                          <a:solidFill>
                            <a:srgbClr val="000000"/>
                          </a:solidFill>
                          <a:effectLst/>
                          <a:latin typeface="等线" panose="02010600030101010101" pitchFamily="2" charset="-122"/>
                          <a:ea typeface="等线" panose="02010600030101010101" pitchFamily="2" charset="-122"/>
                        </a:rPr>
                        <a:t>characters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0268544"/>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38476419"/>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581240"/>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4973018"/>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7074765"/>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457757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30426442"/>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50579782"/>
                  </a:ext>
                </a:extLst>
              </a:tr>
              <a:tr h="203200">
                <a:tc vMerge="1">
                  <a:txBody>
                    <a:bodyPr/>
                    <a:lstStyle/>
                    <a:p>
                      <a:endParaRPr lang="zh-CN" altLang="en-US"/>
                    </a:p>
                  </a:txBody>
                  <a:tcPr/>
                </a:tc>
                <a:tc rowSpan="4">
                  <a:txBody>
                    <a:bodyPr/>
                    <a:lstStyle/>
                    <a:p>
                      <a:pPr algn="ctr" fontAlgn="ctr"/>
                      <a:r>
                        <a:rPr lang="en" sz="1800" b="1" i="0" u="none" strike="noStrike" dirty="0" err="1">
                          <a:solidFill>
                            <a:srgbClr val="000000"/>
                          </a:solidFill>
                          <a:effectLst/>
                          <a:latin typeface="等线" panose="02010600030101010101" pitchFamily="2" charset="-122"/>
                          <a:ea typeface="等线" panose="02010600030101010101" pitchFamily="2" charset="-122"/>
                        </a:rPr>
                        <a:t>buf_len</a:t>
                      </a:r>
                      <a:r>
                        <a:rPr lang="en" sz="1800" b="1" i="0" u="none" strike="noStrike" dirty="0">
                          <a:solidFill>
                            <a:srgbClr val="000000"/>
                          </a:solidFill>
                          <a:effectLst/>
                          <a:latin typeface="等线" panose="02010600030101010101" pitchFamily="2" charset="-122"/>
                          <a:ea typeface="等线" panose="02010600030101010101" pitchFamily="2" charset="-122"/>
                        </a:rPr>
                        <a:t>: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384515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85513"/>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6402065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31955103"/>
                  </a:ext>
                </a:extLst>
              </a:tr>
              <a:tr h="20320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16613825"/>
                  </a:ext>
                </a:extLst>
              </a:tr>
            </a:tbl>
          </a:graphicData>
        </a:graphic>
      </p:graphicFrame>
      <p:graphicFrame>
        <p:nvGraphicFramePr>
          <p:cNvPr id="7" name="表格 6">
            <a:extLst>
              <a:ext uri="{FF2B5EF4-FFF2-40B4-BE49-F238E27FC236}">
                <a16:creationId xmlns:a16="http://schemas.microsoft.com/office/drawing/2014/main" id="{03706561-DC2F-45AB-BFA0-79F3D8DE9D2A}"/>
              </a:ext>
            </a:extLst>
          </p:cNvPr>
          <p:cNvGraphicFramePr>
            <a:graphicFrameLocks noGrp="1"/>
          </p:cNvGraphicFramePr>
          <p:nvPr>
            <p:extLst>
              <p:ext uri="{D42A27DB-BD31-4B8C-83A1-F6EECF244321}">
                <p14:modId xmlns:p14="http://schemas.microsoft.com/office/powerpoint/2010/main" val="29350016"/>
              </p:ext>
            </p:extLst>
          </p:nvPr>
        </p:nvGraphicFramePr>
        <p:xfrm>
          <a:off x="2232451" y="1303929"/>
          <a:ext cx="563042" cy="2438400"/>
        </p:xfrm>
        <a:graphic>
          <a:graphicData uri="http://schemas.openxmlformats.org/drawingml/2006/table">
            <a:tbl>
              <a:tblPr/>
              <a:tblGrid>
                <a:gridCol w="563042">
                  <a:extLst>
                    <a:ext uri="{9D8B030D-6E8A-4147-A177-3AD203B41FA5}">
                      <a16:colId xmlns:a16="http://schemas.microsoft.com/office/drawing/2014/main" val="2807597304"/>
                    </a:ext>
                  </a:extLst>
                </a:gridCol>
              </a:tblGrid>
              <a:tr h="20320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258352"/>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\0</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91798362"/>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u</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89182209"/>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o</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50444899"/>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h</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41408734"/>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z</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78328219"/>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g</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9468528"/>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n</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571367301"/>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a</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83993127"/>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u</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7378237"/>
                  </a:ext>
                </a:extLst>
              </a:tr>
              <a:tr h="203200">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G</a:t>
                      </a: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01043926"/>
                  </a:ext>
                </a:extLst>
              </a:tr>
              <a:tr h="20320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60826694"/>
                  </a:ext>
                </a:extLst>
              </a:tr>
            </a:tbl>
          </a:graphicData>
        </a:graphic>
      </p:graphicFrame>
      <p:graphicFrame>
        <p:nvGraphicFramePr>
          <p:cNvPr id="8" name="表格 7">
            <a:extLst>
              <a:ext uri="{FF2B5EF4-FFF2-40B4-BE49-F238E27FC236}">
                <a16:creationId xmlns:a16="http://schemas.microsoft.com/office/drawing/2014/main" id="{14E5157A-21E0-467D-99B2-C35AF49F9F7C}"/>
              </a:ext>
            </a:extLst>
          </p:cNvPr>
          <p:cNvGraphicFramePr>
            <a:graphicFrameLocks noGrp="1"/>
          </p:cNvGraphicFramePr>
          <p:nvPr>
            <p:extLst>
              <p:ext uri="{D42A27DB-BD31-4B8C-83A1-F6EECF244321}">
                <p14:modId xmlns:p14="http://schemas.microsoft.com/office/powerpoint/2010/main" val="589021745"/>
              </p:ext>
            </p:extLst>
          </p:nvPr>
        </p:nvGraphicFramePr>
        <p:xfrm>
          <a:off x="2744732" y="3270419"/>
          <a:ext cx="1913450" cy="2844800"/>
        </p:xfrm>
        <a:graphic>
          <a:graphicData uri="http://schemas.openxmlformats.org/drawingml/2006/table">
            <a:tbl>
              <a:tblPr/>
              <a:tblGrid>
                <a:gridCol w="628227">
                  <a:extLst>
                    <a:ext uri="{9D8B030D-6E8A-4147-A177-3AD203B41FA5}">
                      <a16:colId xmlns:a16="http://schemas.microsoft.com/office/drawing/2014/main" val="2502611317"/>
                    </a:ext>
                  </a:extLst>
                </a:gridCol>
                <a:gridCol w="1240773">
                  <a:extLst>
                    <a:ext uri="{9D8B030D-6E8A-4147-A177-3AD203B41FA5}">
                      <a16:colId xmlns:a16="http://schemas.microsoft.com/office/drawing/2014/main" val="2439046246"/>
                    </a:ext>
                  </a:extLst>
                </a:gridCol>
                <a:gridCol w="44450">
                  <a:extLst>
                    <a:ext uri="{9D8B030D-6E8A-4147-A177-3AD203B41FA5}">
                      <a16:colId xmlns:a16="http://schemas.microsoft.com/office/drawing/2014/main" val="1396615857"/>
                    </a:ext>
                  </a:extLst>
                </a:gridCol>
              </a:tblGrid>
              <a:tr h="203200">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4179037"/>
                  </a:ext>
                </a:extLst>
              </a:tr>
              <a:tr h="203200">
                <a:tc rowSpan="12">
                  <a:txBody>
                    <a:bodyPr/>
                    <a:lstStyle/>
                    <a:p>
                      <a:pPr algn="r" fontAlgn="ctr"/>
                      <a:r>
                        <a:rPr lang="en" sz="1800" b="1" i="0" u="none" strike="noStrike" dirty="0">
                          <a:solidFill>
                            <a:srgbClr val="000000"/>
                          </a:solidFill>
                          <a:effectLst/>
                          <a:latin typeface="等线" panose="02010600030101010101" pitchFamily="2" charset="-122"/>
                          <a:ea typeface="等线" panose="02010600030101010101" pitchFamily="2" charset="-122"/>
                        </a:rPr>
                        <a:t>str2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rowSpan="8">
                  <a:txBody>
                    <a:bodyPr/>
                    <a:lstStyle/>
                    <a:p>
                      <a:pPr algn="ctr" fontAlgn="ctr"/>
                      <a:r>
                        <a:rPr lang="en" sz="1800" b="1" i="0" u="none" strike="noStrike" dirty="0">
                          <a:solidFill>
                            <a:srgbClr val="000000"/>
                          </a:solidFill>
                          <a:effectLst/>
                          <a:latin typeface="等线" panose="02010600030101010101" pitchFamily="2" charset="-122"/>
                          <a:ea typeface="等线" panose="02010600030101010101" pitchFamily="2" charset="-122"/>
                        </a:rPr>
                        <a:t>characters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0268544"/>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38476419"/>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581240"/>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4973018"/>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7074765"/>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457757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30426442"/>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50579782"/>
                  </a:ext>
                </a:extLst>
              </a:tr>
              <a:tr h="203200">
                <a:tc vMerge="1">
                  <a:txBody>
                    <a:bodyPr/>
                    <a:lstStyle/>
                    <a:p>
                      <a:endParaRPr lang="zh-CN" altLang="en-US"/>
                    </a:p>
                  </a:txBody>
                  <a:tcPr/>
                </a:tc>
                <a:tc rowSpan="4">
                  <a:txBody>
                    <a:bodyPr/>
                    <a:lstStyle/>
                    <a:p>
                      <a:pPr algn="ctr" fontAlgn="ctr"/>
                      <a:r>
                        <a:rPr lang="en" sz="1800" b="1" i="0" u="none" strike="noStrike" dirty="0" err="1">
                          <a:solidFill>
                            <a:srgbClr val="000000"/>
                          </a:solidFill>
                          <a:effectLst/>
                          <a:latin typeface="等线" panose="02010600030101010101" pitchFamily="2" charset="-122"/>
                          <a:ea typeface="等线" panose="02010600030101010101" pitchFamily="2" charset="-122"/>
                        </a:rPr>
                        <a:t>buf_len</a:t>
                      </a:r>
                      <a:r>
                        <a:rPr lang="en" sz="1800" b="1" i="0" u="none" strike="noStrike" dirty="0">
                          <a:solidFill>
                            <a:srgbClr val="000000"/>
                          </a:solidFill>
                          <a:effectLst/>
                          <a:latin typeface="等线" panose="02010600030101010101" pitchFamily="2" charset="-122"/>
                          <a:ea typeface="等线" panose="02010600030101010101" pitchFamily="2" charset="-122"/>
                        </a:rPr>
                        <a:t>: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384515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85513"/>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6402065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31955103"/>
                  </a:ext>
                </a:extLst>
              </a:tr>
              <a:tr h="20320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16613825"/>
                  </a:ext>
                </a:extLst>
              </a:tr>
            </a:tbl>
          </a:graphicData>
        </a:graphic>
      </p:graphicFrame>
      <p:graphicFrame>
        <p:nvGraphicFramePr>
          <p:cNvPr id="9" name="表格 8">
            <a:extLst>
              <a:ext uri="{FF2B5EF4-FFF2-40B4-BE49-F238E27FC236}">
                <a16:creationId xmlns:a16="http://schemas.microsoft.com/office/drawing/2014/main" id="{6E55D3B4-79A6-465D-8371-D4EBF536AA3D}"/>
              </a:ext>
            </a:extLst>
          </p:cNvPr>
          <p:cNvGraphicFramePr>
            <a:graphicFrameLocks noGrp="1"/>
          </p:cNvGraphicFramePr>
          <p:nvPr>
            <p:extLst>
              <p:ext uri="{D42A27DB-BD31-4B8C-83A1-F6EECF244321}">
                <p14:modId xmlns:p14="http://schemas.microsoft.com/office/powerpoint/2010/main" val="1432655880"/>
              </p:ext>
            </p:extLst>
          </p:nvPr>
        </p:nvGraphicFramePr>
        <p:xfrm>
          <a:off x="5586086" y="4257316"/>
          <a:ext cx="1913450" cy="2844800"/>
        </p:xfrm>
        <a:graphic>
          <a:graphicData uri="http://schemas.openxmlformats.org/drawingml/2006/table">
            <a:tbl>
              <a:tblPr/>
              <a:tblGrid>
                <a:gridCol w="628227">
                  <a:extLst>
                    <a:ext uri="{9D8B030D-6E8A-4147-A177-3AD203B41FA5}">
                      <a16:colId xmlns:a16="http://schemas.microsoft.com/office/drawing/2014/main" val="2502611317"/>
                    </a:ext>
                  </a:extLst>
                </a:gridCol>
                <a:gridCol w="1240773">
                  <a:extLst>
                    <a:ext uri="{9D8B030D-6E8A-4147-A177-3AD203B41FA5}">
                      <a16:colId xmlns:a16="http://schemas.microsoft.com/office/drawing/2014/main" val="2439046246"/>
                    </a:ext>
                  </a:extLst>
                </a:gridCol>
                <a:gridCol w="44450">
                  <a:extLst>
                    <a:ext uri="{9D8B030D-6E8A-4147-A177-3AD203B41FA5}">
                      <a16:colId xmlns:a16="http://schemas.microsoft.com/office/drawing/2014/main" val="1396615857"/>
                    </a:ext>
                  </a:extLst>
                </a:gridCol>
              </a:tblGrid>
              <a:tr h="203200">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4179037"/>
                  </a:ext>
                </a:extLst>
              </a:tr>
              <a:tr h="203200">
                <a:tc rowSpan="12">
                  <a:txBody>
                    <a:bodyPr/>
                    <a:lstStyle/>
                    <a:p>
                      <a:pPr algn="r" fontAlgn="ctr"/>
                      <a:r>
                        <a:rPr lang="en" sz="1800" b="1" i="0" u="none" strike="noStrike" dirty="0">
                          <a:solidFill>
                            <a:srgbClr val="000000"/>
                          </a:solidFill>
                          <a:effectLst/>
                          <a:latin typeface="等线" panose="02010600030101010101" pitchFamily="2" charset="-122"/>
                          <a:ea typeface="等线" panose="02010600030101010101" pitchFamily="2" charset="-122"/>
                        </a:rPr>
                        <a:t>str3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rowSpan="8">
                  <a:txBody>
                    <a:bodyPr/>
                    <a:lstStyle/>
                    <a:p>
                      <a:pPr algn="ctr" fontAlgn="ctr"/>
                      <a:r>
                        <a:rPr lang="en" sz="1800" b="1" i="0" u="none" strike="noStrike" dirty="0">
                          <a:solidFill>
                            <a:srgbClr val="000000"/>
                          </a:solidFill>
                          <a:effectLst/>
                          <a:latin typeface="等线" panose="02010600030101010101" pitchFamily="2" charset="-122"/>
                          <a:ea typeface="等线" panose="02010600030101010101" pitchFamily="2" charset="-122"/>
                        </a:rPr>
                        <a:t>characters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0268544"/>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38476419"/>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581240"/>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4973018"/>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7074765"/>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457757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30426442"/>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50579782"/>
                  </a:ext>
                </a:extLst>
              </a:tr>
              <a:tr h="203200">
                <a:tc vMerge="1">
                  <a:txBody>
                    <a:bodyPr/>
                    <a:lstStyle/>
                    <a:p>
                      <a:endParaRPr lang="zh-CN" altLang="en-US"/>
                    </a:p>
                  </a:txBody>
                  <a:tcPr/>
                </a:tc>
                <a:tc rowSpan="4">
                  <a:txBody>
                    <a:bodyPr/>
                    <a:lstStyle/>
                    <a:p>
                      <a:pPr algn="ctr" fontAlgn="ctr"/>
                      <a:r>
                        <a:rPr lang="en" sz="1800" b="1" i="0" u="none" strike="noStrike" dirty="0" err="1">
                          <a:solidFill>
                            <a:srgbClr val="000000"/>
                          </a:solidFill>
                          <a:effectLst/>
                          <a:latin typeface="等线" panose="02010600030101010101" pitchFamily="2" charset="-122"/>
                          <a:ea typeface="等线" panose="02010600030101010101" pitchFamily="2" charset="-122"/>
                        </a:rPr>
                        <a:t>buf_len</a:t>
                      </a:r>
                      <a:r>
                        <a:rPr lang="en" sz="1800" b="1" i="0" u="none" strike="noStrike" dirty="0">
                          <a:solidFill>
                            <a:srgbClr val="000000"/>
                          </a:solidFill>
                          <a:effectLst/>
                          <a:latin typeface="等线" panose="02010600030101010101" pitchFamily="2" charset="-122"/>
                          <a:ea typeface="等线" panose="02010600030101010101" pitchFamily="2" charset="-122"/>
                        </a:rPr>
                        <a:t>: 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384515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85513"/>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64020656"/>
                  </a:ext>
                </a:extLst>
              </a:tr>
              <a:tr h="203200">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31955103"/>
                  </a:ext>
                </a:extLst>
              </a:tr>
              <a:tr h="20320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16613825"/>
                  </a:ext>
                </a:extLst>
              </a:tr>
            </a:tbl>
          </a:graphicData>
        </a:graphic>
      </p:graphicFrame>
      <p:graphicFrame>
        <p:nvGraphicFramePr>
          <p:cNvPr id="10" name="表格 9">
            <a:extLst>
              <a:ext uri="{FF2B5EF4-FFF2-40B4-BE49-F238E27FC236}">
                <a16:creationId xmlns:a16="http://schemas.microsoft.com/office/drawing/2014/main" id="{265B0893-4873-4B52-ABC2-F2C0965B1177}"/>
              </a:ext>
            </a:extLst>
          </p:cNvPr>
          <p:cNvGraphicFramePr>
            <a:graphicFrameLocks noGrp="1"/>
          </p:cNvGraphicFramePr>
          <p:nvPr>
            <p:extLst>
              <p:ext uri="{D42A27DB-BD31-4B8C-83A1-F6EECF244321}">
                <p14:modId xmlns:p14="http://schemas.microsoft.com/office/powerpoint/2010/main" val="2247705076"/>
              </p:ext>
            </p:extLst>
          </p:nvPr>
        </p:nvGraphicFramePr>
        <p:xfrm>
          <a:off x="1053642" y="2324689"/>
          <a:ext cx="576475" cy="4352811"/>
        </p:xfrm>
        <a:graphic>
          <a:graphicData uri="http://schemas.openxmlformats.org/drawingml/2006/table">
            <a:tbl>
              <a:tblPr/>
              <a:tblGrid>
                <a:gridCol w="576475">
                  <a:extLst>
                    <a:ext uri="{9D8B030D-6E8A-4147-A177-3AD203B41FA5}">
                      <a16:colId xmlns:a16="http://schemas.microsoft.com/office/drawing/2014/main" val="4121497530"/>
                    </a:ext>
                  </a:extLst>
                </a:gridCol>
              </a:tblGrid>
              <a:tr h="167702">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173150"/>
                  </a:ext>
                </a:extLst>
              </a:tr>
              <a:tr h="158793">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46582192"/>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88513732"/>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082185475"/>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094520025"/>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83263996"/>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51193771"/>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66710438"/>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941946789"/>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22281447"/>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91464401"/>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720217666"/>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11661069"/>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12361463"/>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73756905"/>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632027455"/>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804074057"/>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76319375"/>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35573404"/>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86820330"/>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179081730"/>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37750366"/>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3846849"/>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23136653"/>
                  </a:ext>
                </a:extLst>
              </a:tr>
              <a:tr h="16770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70568793"/>
                  </a:ext>
                </a:extLst>
              </a:tr>
              <a:tr h="167702">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7861" marR="7861" marT="7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8272174"/>
                  </a:ext>
                </a:extLst>
              </a:tr>
            </a:tbl>
          </a:graphicData>
        </a:graphic>
      </p:graphicFrame>
      <p:sp>
        <p:nvSpPr>
          <p:cNvPr id="11" name="矩形 10">
            <a:extLst>
              <a:ext uri="{FF2B5EF4-FFF2-40B4-BE49-F238E27FC236}">
                <a16:creationId xmlns:a16="http://schemas.microsoft.com/office/drawing/2014/main" id="{D6625034-F650-4923-AB50-61742A915FD1}"/>
              </a:ext>
            </a:extLst>
          </p:cNvPr>
          <p:cNvSpPr/>
          <p:nvPr/>
        </p:nvSpPr>
        <p:spPr>
          <a:xfrm>
            <a:off x="7003191" y="6293420"/>
            <a:ext cx="441146" cy="369332"/>
          </a:xfrm>
          <a:prstGeom prst="rect">
            <a:avLst/>
          </a:prstGeom>
          <a:solidFill>
            <a:schemeClr val="accent6">
              <a:lumMod val="20000"/>
              <a:lumOff val="80000"/>
            </a:schemeClr>
          </a:solidFill>
        </p:spPr>
        <p:txBody>
          <a:bodyPr wrap="none">
            <a:spAutoFit/>
          </a:bodyPr>
          <a:lstStyle/>
          <a:p>
            <a:r>
              <a:rPr lang="en" altLang="zh-CN" b="1" dirty="0">
                <a:solidFill>
                  <a:srgbClr val="FF0000"/>
                </a:solidFill>
                <a:latin typeface="等线" panose="02010600030101010101" pitchFamily="2" charset="-122"/>
                <a:ea typeface="等线" panose="02010600030101010101" pitchFamily="2" charset="-122"/>
              </a:rPr>
              <a:t>10</a:t>
            </a:r>
            <a:endParaRPr lang="zh-CN" alt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12" name="墨迹 11">
                <a:extLst>
                  <a:ext uri="{FF2B5EF4-FFF2-40B4-BE49-F238E27FC236}">
                    <a16:creationId xmlns:a16="http://schemas.microsoft.com/office/drawing/2014/main" id="{FF05A46F-CEE5-491A-9107-7B572F1F678D}"/>
                  </a:ext>
                </a:extLst>
              </p14:cNvPr>
              <p14:cNvContentPartPr/>
              <p14:nvPr/>
            </p14:nvContentPartPr>
            <p14:xfrm>
              <a:off x="2743889" y="1817864"/>
              <a:ext cx="3102120" cy="1691640"/>
            </p14:xfrm>
          </p:contentPart>
        </mc:Choice>
        <mc:Fallback xmlns="">
          <p:pic>
            <p:nvPicPr>
              <p:cNvPr id="12" name="墨迹 11">
                <a:extLst>
                  <a:ext uri="{FF2B5EF4-FFF2-40B4-BE49-F238E27FC236}">
                    <a16:creationId xmlns:a16="http://schemas.microsoft.com/office/drawing/2014/main" id="{FF05A46F-CEE5-491A-9107-7B572F1F678D}"/>
                  </a:ext>
                </a:extLst>
              </p:cNvPr>
              <p:cNvPicPr/>
              <p:nvPr/>
            </p:nvPicPr>
            <p:blipFill>
              <a:blip r:embed="rId3"/>
              <a:stretch>
                <a:fillRect/>
              </a:stretch>
            </p:blipFill>
            <p:spPr>
              <a:xfrm>
                <a:off x="2725889" y="1799864"/>
                <a:ext cx="3137760" cy="1727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墨迹 12">
                <a:extLst>
                  <a:ext uri="{FF2B5EF4-FFF2-40B4-BE49-F238E27FC236}">
                    <a16:creationId xmlns:a16="http://schemas.microsoft.com/office/drawing/2014/main" id="{4B5F163A-9698-4602-9612-B2394FAB0B3A}"/>
                  </a:ext>
                </a:extLst>
              </p14:cNvPr>
              <p14:cNvContentPartPr/>
              <p14:nvPr/>
            </p14:nvContentPartPr>
            <p14:xfrm>
              <a:off x="2715509" y="3587996"/>
              <a:ext cx="1357920" cy="677520"/>
            </p14:xfrm>
          </p:contentPart>
        </mc:Choice>
        <mc:Fallback xmlns="">
          <p:pic>
            <p:nvPicPr>
              <p:cNvPr id="13" name="墨迹 12">
                <a:extLst>
                  <a:ext uri="{FF2B5EF4-FFF2-40B4-BE49-F238E27FC236}">
                    <a16:creationId xmlns:a16="http://schemas.microsoft.com/office/drawing/2014/main" id="{4B5F163A-9698-4602-9612-B2394FAB0B3A}"/>
                  </a:ext>
                </a:extLst>
              </p:cNvPr>
              <p:cNvPicPr/>
              <p:nvPr/>
            </p:nvPicPr>
            <p:blipFill>
              <a:blip r:embed="rId5"/>
              <a:stretch>
                <a:fillRect/>
              </a:stretch>
            </p:blipFill>
            <p:spPr>
              <a:xfrm>
                <a:off x="2697504" y="3569996"/>
                <a:ext cx="1393569"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墨迹 13">
                <a:extLst>
                  <a:ext uri="{FF2B5EF4-FFF2-40B4-BE49-F238E27FC236}">
                    <a16:creationId xmlns:a16="http://schemas.microsoft.com/office/drawing/2014/main" id="{CBDF8C04-BED2-437B-ABFA-75197C9C05A2}"/>
                  </a:ext>
                </a:extLst>
              </p14:cNvPr>
              <p14:cNvContentPartPr/>
              <p14:nvPr/>
            </p14:nvContentPartPr>
            <p14:xfrm>
              <a:off x="1681169" y="5387564"/>
              <a:ext cx="5079600" cy="1150560"/>
            </p14:xfrm>
          </p:contentPart>
        </mc:Choice>
        <mc:Fallback xmlns="">
          <p:pic>
            <p:nvPicPr>
              <p:cNvPr id="14" name="墨迹 13">
                <a:extLst>
                  <a:ext uri="{FF2B5EF4-FFF2-40B4-BE49-F238E27FC236}">
                    <a16:creationId xmlns:a16="http://schemas.microsoft.com/office/drawing/2014/main" id="{CBDF8C04-BED2-437B-ABFA-75197C9C05A2}"/>
                  </a:ext>
                </a:extLst>
              </p:cNvPr>
              <p:cNvPicPr/>
              <p:nvPr/>
            </p:nvPicPr>
            <p:blipFill>
              <a:blip r:embed="rId7"/>
              <a:stretch>
                <a:fillRect/>
              </a:stretch>
            </p:blipFill>
            <p:spPr>
              <a:xfrm>
                <a:off x="1663169" y="5369564"/>
                <a:ext cx="5115240" cy="118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墨迹 14">
                <a:extLst>
                  <a:ext uri="{FF2B5EF4-FFF2-40B4-BE49-F238E27FC236}">
                    <a16:creationId xmlns:a16="http://schemas.microsoft.com/office/drawing/2014/main" id="{977B26BB-BAE7-4B85-AC0B-6E5069015670}"/>
                  </a:ext>
                </a:extLst>
              </p14:cNvPr>
              <p14:cNvContentPartPr/>
              <p14:nvPr/>
            </p14:nvContentPartPr>
            <p14:xfrm>
              <a:off x="2570369" y="3669644"/>
              <a:ext cx="4460760" cy="2644560"/>
            </p14:xfrm>
          </p:contentPart>
        </mc:Choice>
        <mc:Fallback xmlns="">
          <p:pic>
            <p:nvPicPr>
              <p:cNvPr id="15" name="墨迹 14">
                <a:extLst>
                  <a:ext uri="{FF2B5EF4-FFF2-40B4-BE49-F238E27FC236}">
                    <a16:creationId xmlns:a16="http://schemas.microsoft.com/office/drawing/2014/main" id="{977B26BB-BAE7-4B85-AC0B-6E5069015670}"/>
                  </a:ext>
                </a:extLst>
              </p:cNvPr>
              <p:cNvPicPr/>
              <p:nvPr/>
            </p:nvPicPr>
            <p:blipFill>
              <a:blip r:embed="rId9"/>
              <a:stretch>
                <a:fillRect/>
              </a:stretch>
            </p:blipFill>
            <p:spPr>
              <a:xfrm>
                <a:off x="2552368" y="3651642"/>
                <a:ext cx="4496403" cy="2680205"/>
              </a:xfrm>
              <a:prstGeom prst="rect">
                <a:avLst/>
              </a:prstGeom>
            </p:spPr>
          </p:pic>
        </mc:Fallback>
      </mc:AlternateContent>
      <p:cxnSp>
        <p:nvCxnSpPr>
          <p:cNvPr id="16" name="直接箭头连接符 15">
            <a:extLst>
              <a:ext uri="{FF2B5EF4-FFF2-40B4-BE49-F238E27FC236}">
                <a16:creationId xmlns:a16="http://schemas.microsoft.com/office/drawing/2014/main" id="{6AEFAD73-6AB9-4A98-9482-70CDAB428609}"/>
              </a:ext>
            </a:extLst>
          </p:cNvPr>
          <p:cNvCxnSpPr/>
          <p:nvPr/>
        </p:nvCxnSpPr>
        <p:spPr>
          <a:xfrm>
            <a:off x="694267" y="2103967"/>
            <a:ext cx="232833" cy="986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28542CCD-B0D7-4464-9067-DA501B151974}"/>
              </a:ext>
            </a:extLst>
          </p:cNvPr>
          <p:cNvSpPr txBox="1"/>
          <p:nvPr/>
        </p:nvSpPr>
        <p:spPr>
          <a:xfrm>
            <a:off x="29633" y="1712661"/>
            <a:ext cx="1394251" cy="369332"/>
          </a:xfrm>
          <a:prstGeom prst="rect">
            <a:avLst/>
          </a:prstGeom>
          <a:noFill/>
        </p:spPr>
        <p:txBody>
          <a:bodyPr wrap="square" rtlCol="0">
            <a:spAutoFit/>
          </a:bodyPr>
          <a:lstStyle/>
          <a:p>
            <a:r>
              <a:rPr lang="zh-CN" altLang="en-US" dirty="0">
                <a:solidFill>
                  <a:srgbClr val="C00000"/>
                </a:solidFill>
              </a:rPr>
              <a:t>这块内存呢？</a:t>
            </a:r>
          </a:p>
        </p:txBody>
      </p:sp>
    </p:spTree>
    <p:extLst>
      <p:ext uri="{BB962C8B-B14F-4D97-AF65-F5344CB8AC3E}">
        <p14:creationId xmlns:p14="http://schemas.microsoft.com/office/powerpoint/2010/main" val="428560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000" fill="hold"/>
                                        <p:tgtEl>
                                          <p:spTgt spid="12"/>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3"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2000" fill="hold"/>
                                        <p:tgtEl>
                                          <p:spTgt spid="13"/>
                                        </p:tgtEl>
                                        <p:attrNameLst>
                                          <p:attrName>drawProgress</p:attrName>
                                        </p:attrNameLst>
                                      </p:cBhvr>
                                      <p:tavLst>
                                        <p:tav tm="0">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3"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2000" fill="hold"/>
                                        <p:tgtEl>
                                          <p:spTgt spid="14"/>
                                        </p:tgtEl>
                                        <p:attrNameLst>
                                          <p:attrName>drawProgress</p:attrName>
                                        </p:attrNameLst>
                                      </p:cBhvr>
                                      <p:tavLst>
                                        <p:tav tm="0">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63" presetClass="exit" presetSubtype="0" fill="hold" nodeType="clickEffect">
                                  <p:stCondLst>
                                    <p:cond delay="0"/>
                                  </p:stCondLst>
                                  <p:childTnLst>
                                    <p:anim calcmode="lin" valueType="num">
                                      <p:cBhvr>
                                        <p:cTn id="57" dur="2000"/>
                                        <p:tgtEl>
                                          <p:spTgt spid="14"/>
                                        </p:tgtEl>
                                        <p:attrNameLst>
                                          <p:attrName>drawProgress</p:attrName>
                                        </p:attrNameLst>
                                      </p:cBhvr>
                                      <p:tavLst>
                                        <p:tav tm="0">
                                          <p:val>
                                            <p:fltVal val="1"/>
                                          </p:val>
                                        </p:tav>
                                        <p:tav tm="100000">
                                          <p:val>
                                            <p:fltVal val="0"/>
                                          </p:val>
                                        </p:tav>
                                      </p:tavLst>
                                    </p:anim>
                                    <p:set>
                                      <p:cBhvr>
                                        <p:cTn id="58" dur="1" fill="hold">
                                          <p:stCondLst>
                                            <p:cond delay="1999"/>
                                          </p:stCondLst>
                                        </p:cTn>
                                        <p:tgtEl>
                                          <p:spTgt spid="14"/>
                                        </p:tgtEl>
                                        <p:attrNameLst>
                                          <p:attrName>style.visibility</p:attrName>
                                        </p:attrNameLst>
                                      </p:cBhvr>
                                      <p:to>
                                        <p:strVal val="hidden"/>
                                      </p:to>
                                    </p:set>
                                  </p:childTnLst>
                                </p:cTn>
                              </p:par>
                            </p:childTnLst>
                          </p:cTn>
                        </p:par>
                        <p:par>
                          <p:cTn id="59" fill="hold">
                            <p:stCondLst>
                              <p:cond delay="2000"/>
                            </p:stCondLst>
                            <p:childTnLst>
                              <p:par>
                                <p:cTn id="60" presetID="63"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2000" fill="hold"/>
                                        <p:tgtEl>
                                          <p:spTgt spid="15"/>
                                        </p:tgtEl>
                                        <p:attrNameLst>
                                          <p:attrName>drawProgress</p:attrName>
                                        </p:attrNameLst>
                                      </p:cBhvr>
                                      <p:tavLst>
                                        <p:tav tm="0">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B87E27D-6914-494F-8391-2737FAE4662D}"/>
              </a:ext>
            </a:extLst>
          </p:cNvPr>
          <p:cNvSpPr>
            <a:spLocks noGrp="1"/>
          </p:cNvSpPr>
          <p:nvPr>
            <p:ph type="title"/>
          </p:nvPr>
        </p:nvSpPr>
        <p:spPr/>
        <p:txBody>
          <a:bodyPr/>
          <a:lstStyle/>
          <a:p>
            <a:r>
              <a:rPr lang="zh-CN" altLang="en-US" dirty="0"/>
              <a:t>解决方案</a:t>
            </a:r>
            <a:r>
              <a:rPr lang="zh-CN" altLang="en-US"/>
              <a:t>一：深拷贝</a:t>
            </a:r>
            <a:endParaRPr lang="zh-CN" altLang="en-US" dirty="0"/>
          </a:p>
        </p:txBody>
      </p:sp>
      <p:sp>
        <p:nvSpPr>
          <p:cNvPr id="6" name="文本占位符 5">
            <a:extLst>
              <a:ext uri="{FF2B5EF4-FFF2-40B4-BE49-F238E27FC236}">
                <a16:creationId xmlns:a16="http://schemas.microsoft.com/office/drawing/2014/main" id="{1F1F37D5-80C7-4AFA-B018-0D8EFA2322E6}"/>
              </a:ext>
            </a:extLst>
          </p:cNvPr>
          <p:cNvSpPr>
            <a:spLocks noGrp="1"/>
          </p:cNvSpPr>
          <p:nvPr>
            <p:ph type="body" idx="1"/>
          </p:nvPr>
        </p:nvSpPr>
        <p:spPr/>
        <p:txBody>
          <a:bodyPr/>
          <a:lstStyle/>
          <a:p>
            <a:r>
              <a:rPr lang="en-US" altLang="zh-CN" dirty="0"/>
              <a:t>Deep Copy</a:t>
            </a:r>
            <a:endParaRPr lang="zh-CN" altLang="en-US" dirty="0"/>
          </a:p>
        </p:txBody>
      </p:sp>
      <p:sp>
        <p:nvSpPr>
          <p:cNvPr id="4" name="灯片编号占位符 3">
            <a:extLst>
              <a:ext uri="{FF2B5EF4-FFF2-40B4-BE49-F238E27FC236}">
                <a16:creationId xmlns:a16="http://schemas.microsoft.com/office/drawing/2014/main" id="{9AD394AF-F312-4AF3-BE8B-5DD1E8E55CE9}"/>
              </a:ext>
            </a:extLst>
          </p:cNvPr>
          <p:cNvSpPr>
            <a:spLocks noGrp="1"/>
          </p:cNvSpPr>
          <p:nvPr>
            <p:ph type="sldNum" sz="quarter" idx="12"/>
          </p:nvPr>
        </p:nvSpPr>
        <p:spPr/>
        <p:txBody>
          <a:bodyPr/>
          <a:lstStyle/>
          <a:p>
            <a:fld id="{565CE74E-AB26-4998-AD42-012C4C1AD076}" type="slidenum">
              <a:rPr lang="zh-CN" altLang="en-US" smtClean="0"/>
              <a:pPr/>
              <a:t>6</a:t>
            </a:fld>
            <a:endParaRPr lang="zh-CN" altLang="en-US" dirty="0"/>
          </a:p>
        </p:txBody>
      </p:sp>
    </p:spTree>
    <p:extLst>
      <p:ext uri="{BB962C8B-B14F-4D97-AF65-F5344CB8AC3E}">
        <p14:creationId xmlns:p14="http://schemas.microsoft.com/office/powerpoint/2010/main" val="107193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80A04-4430-405D-A34F-202553BC4D76}"/>
              </a:ext>
            </a:extLst>
          </p:cNvPr>
          <p:cNvSpPr>
            <a:spLocks noGrp="1"/>
          </p:cNvSpPr>
          <p:nvPr>
            <p:ph type="title"/>
          </p:nvPr>
        </p:nvSpPr>
        <p:spPr/>
        <p:txBody>
          <a:bodyPr/>
          <a:lstStyle/>
          <a:p>
            <a:r>
              <a:rPr lang="zh-CN" altLang="en-US" dirty="0"/>
              <a:t>拷贝构造函数</a:t>
            </a:r>
          </a:p>
        </p:txBody>
      </p:sp>
      <p:sp>
        <p:nvSpPr>
          <p:cNvPr id="3" name="内容占位符 2">
            <a:extLst>
              <a:ext uri="{FF2B5EF4-FFF2-40B4-BE49-F238E27FC236}">
                <a16:creationId xmlns:a16="http://schemas.microsoft.com/office/drawing/2014/main" id="{FBB6FE30-3302-40D7-8E75-1E08D13FA5A8}"/>
              </a:ext>
            </a:extLst>
          </p:cNvPr>
          <p:cNvSpPr>
            <a:spLocks noGrp="1"/>
          </p:cNvSpPr>
          <p:nvPr>
            <p:ph idx="1"/>
          </p:nvPr>
        </p:nvSpPr>
        <p:spPr/>
        <p:txBody>
          <a:bodyPr/>
          <a:lstStyle/>
          <a:p>
            <a:r>
              <a:rPr lang="zh-CN" altLang="en-US" dirty="0"/>
              <a:t>提供自定义的拷贝构造函数</a:t>
            </a:r>
            <a:endParaRPr lang="en-US" altLang="zh-CN" dirty="0"/>
          </a:p>
          <a:p>
            <a:endParaRPr lang="en-US" altLang="zh-CN" dirty="0"/>
          </a:p>
          <a:p>
            <a:endParaRPr lang="en-US" altLang="zh-CN" dirty="0"/>
          </a:p>
          <a:p>
            <a:endParaRPr lang="en-US" altLang="zh-CN" dirty="0"/>
          </a:p>
          <a:p>
            <a:endParaRPr lang="en-US" altLang="zh-CN" dirty="0"/>
          </a:p>
          <a:p>
            <a:r>
              <a:rPr lang="en" altLang="zh-CN" sz="2800" dirty="0">
                <a:solidFill>
                  <a:srgbClr val="795E26"/>
                </a:solidFill>
                <a:latin typeface="Courier New" panose="02070309020205020404" pitchFamily="49" charset="0"/>
                <a:cs typeface="Courier New" panose="02070309020205020404" pitchFamily="49" charset="0"/>
              </a:rPr>
              <a:t>create</a:t>
            </a:r>
            <a:r>
              <a:rPr lang="en" altLang="zh-CN" sz="2800" dirty="0">
                <a:latin typeface="Courier New" panose="02070309020205020404" pitchFamily="49" charset="0"/>
                <a:cs typeface="Courier New" panose="02070309020205020404" pitchFamily="49" charset="0"/>
              </a:rPr>
              <a:t>()</a:t>
            </a:r>
            <a:r>
              <a:rPr lang="zh-CN" altLang="en-US" dirty="0">
                <a:latin typeface="Menlo" panose="020B0609030804020204" pitchFamily="49" charset="0"/>
              </a:rPr>
              <a:t>释放当前内存并重新分配</a:t>
            </a:r>
            <a:endParaRPr lang="en-US" altLang="zh-CN" dirty="0">
              <a:latin typeface="Menlo" panose="020B0609030804020204" pitchFamily="49" charset="0"/>
            </a:endParaRPr>
          </a:p>
          <a:p>
            <a:r>
              <a:rPr kumimoji="1" lang="en-US" altLang="zh-CN" sz="2800" dirty="0">
                <a:solidFill>
                  <a:srgbClr val="0000CC"/>
                </a:solidFill>
                <a:latin typeface="Courier New" panose="02070309020205020404" pitchFamily="49" charset="0"/>
                <a:ea typeface="Menlo" panose="020B0609030804020204" pitchFamily="49" charset="0"/>
                <a:cs typeface="Courier New" panose="02070309020205020404" pitchFamily="49" charset="0"/>
              </a:rPr>
              <a:t>this-&gt;characters </a:t>
            </a:r>
            <a:r>
              <a:rPr kumimoji="1" lang="zh-CN" altLang="en-US" dirty="0"/>
              <a:t>将指向</a:t>
            </a:r>
            <a:r>
              <a:rPr kumimoji="1" lang="en-US" altLang="zh-CN" dirty="0"/>
              <a:t> </a:t>
            </a:r>
            <a:r>
              <a:rPr kumimoji="1" lang="en-US" altLang="zh-CN" sz="2800" dirty="0" err="1">
                <a:solidFill>
                  <a:srgbClr val="0000CC"/>
                </a:solidFill>
                <a:latin typeface="Courier New" panose="02070309020205020404" pitchFamily="49" charset="0"/>
                <a:ea typeface="Menlo" panose="020B0609030804020204" pitchFamily="49" charset="0"/>
                <a:cs typeface="Courier New" panose="02070309020205020404" pitchFamily="49" charset="0"/>
              </a:rPr>
              <a:t>ms.characters</a:t>
            </a:r>
            <a:endParaRPr kumimoji="1" lang="en-US" altLang="zh-CN" sz="2800" dirty="0">
              <a:solidFill>
                <a:srgbClr val="0000CC"/>
              </a:solidFill>
              <a:latin typeface="Courier New" panose="02070309020205020404" pitchFamily="49" charset="0"/>
              <a:ea typeface="Menlo" panose="020B06090308040202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222B080B-4F41-4CDC-9B15-7F7FF9280047}"/>
              </a:ext>
            </a:extLst>
          </p:cNvPr>
          <p:cNvSpPr>
            <a:spLocks noGrp="1"/>
          </p:cNvSpPr>
          <p:nvPr>
            <p:ph type="sldNum" sz="quarter" idx="12"/>
          </p:nvPr>
        </p:nvSpPr>
        <p:spPr/>
        <p:txBody>
          <a:bodyPr/>
          <a:lstStyle/>
          <a:p>
            <a:fld id="{565CE74E-AB26-4998-AD42-012C4C1AD076}" type="slidenum">
              <a:rPr lang="zh-CN" altLang="en-US" smtClean="0"/>
              <a:pPr/>
              <a:t>7</a:t>
            </a:fld>
            <a:endParaRPr lang="zh-CN" altLang="en-US" dirty="0"/>
          </a:p>
        </p:txBody>
      </p:sp>
      <p:sp>
        <p:nvSpPr>
          <p:cNvPr id="5" name="矩形 4">
            <a:extLst>
              <a:ext uri="{FF2B5EF4-FFF2-40B4-BE49-F238E27FC236}">
                <a16:creationId xmlns:a16="http://schemas.microsoft.com/office/drawing/2014/main" id="{0CB36D4D-CAF6-44AE-A2F0-EE78A7D53EDA}"/>
              </a:ext>
            </a:extLst>
          </p:cNvPr>
          <p:cNvSpPr/>
          <p:nvPr/>
        </p:nvSpPr>
        <p:spPr>
          <a:xfrm>
            <a:off x="1119951" y="2246968"/>
            <a:ext cx="6376219" cy="1754326"/>
          </a:xfrm>
          <a:prstGeom prst="rect">
            <a:avLst/>
          </a:prstGeom>
        </p:spPr>
        <p:txBody>
          <a:bodyPr wrap="square">
            <a:spAutoFit/>
          </a:bodyPr>
          <a:lstStyle/>
          <a:p>
            <a:r>
              <a:rPr lang="en" altLang="zh-CN" dirty="0" err="1">
                <a:solidFill>
                  <a:srgbClr val="795E26"/>
                </a:solidFill>
                <a:latin typeface="Courier New" panose="02070309020205020404" pitchFamily="49" charset="0"/>
                <a:cs typeface="Courier New" panose="02070309020205020404" pitchFamily="49" charset="0"/>
              </a:rPr>
              <a:t>MyString</a:t>
            </a:r>
            <a:r>
              <a:rPr lang="en" altLang="zh-CN" dirty="0">
                <a:solidFill>
                  <a:srgbClr val="795E26"/>
                </a:solidFill>
                <a:latin typeface="Courier New" panose="02070309020205020404" pitchFamily="49" charset="0"/>
                <a:cs typeface="Courier New" panose="02070309020205020404" pitchFamily="49" charset="0"/>
              </a:rPr>
              <a:t>::</a:t>
            </a:r>
            <a:r>
              <a:rPr lang="en" altLang="zh-CN" dirty="0" err="1">
                <a:solidFill>
                  <a:srgbClr val="795E26"/>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ms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98658"/>
                </a:solidFill>
                <a:latin typeface="Courier New" panose="02070309020205020404" pitchFamily="49" charset="0"/>
                <a:cs typeface="Courier New" panose="02070309020205020404" pitchFamily="49" charset="0"/>
              </a:rPr>
              <a:t>0</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FF"/>
                </a:solidFill>
                <a:latin typeface="Courier New" panose="02070309020205020404" pitchFamily="49" charset="0"/>
                <a:cs typeface="Courier New" panose="02070309020205020404" pitchFamily="49" charset="0"/>
              </a:rPr>
              <a:t>    this</a:t>
            </a:r>
            <a:r>
              <a:rPr lang="en" altLang="zh-CN" dirty="0">
                <a:solidFill>
                  <a:srgbClr val="000000"/>
                </a:solidFill>
                <a:latin typeface="Courier New" panose="02070309020205020404" pitchFamily="49" charset="0"/>
                <a:cs typeface="Courier New" panose="02070309020205020404" pitchFamily="49" charset="0"/>
              </a:rPr>
              <a:t>-&gt;</a:t>
            </a:r>
            <a:r>
              <a:rPr lang="en" altLang="zh-CN" dirty="0">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 = </a:t>
            </a:r>
            <a:r>
              <a:rPr lang="en" altLang="zh-CN" dirty="0">
                <a:solidFill>
                  <a:srgbClr val="0000FF"/>
                </a:solidFill>
                <a:latin typeface="Courier New" panose="02070309020205020404" pitchFamily="49" charset="0"/>
                <a:cs typeface="Courier New" panose="02070309020205020404" pitchFamily="49" charset="0"/>
              </a:rPr>
              <a:t>NULL</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795E26"/>
                </a:solidFill>
                <a:latin typeface="Courier New" panose="02070309020205020404" pitchFamily="49" charset="0"/>
                <a:cs typeface="Courier New" panose="02070309020205020404" pitchFamily="49" charset="0"/>
              </a:rPr>
              <a:t>    create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ms</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ms</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endParaRPr lang="en" altLang="zh-CN"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81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80A04-4430-405D-A34F-202553BC4D76}"/>
              </a:ext>
            </a:extLst>
          </p:cNvPr>
          <p:cNvSpPr>
            <a:spLocks noGrp="1"/>
          </p:cNvSpPr>
          <p:nvPr>
            <p:ph type="title"/>
          </p:nvPr>
        </p:nvSpPr>
        <p:spPr/>
        <p:txBody>
          <a:bodyPr/>
          <a:lstStyle/>
          <a:p>
            <a:r>
              <a:rPr lang="zh-CN" altLang="en-US" dirty="0"/>
              <a:t>拷贝赋值</a:t>
            </a:r>
          </a:p>
        </p:txBody>
      </p:sp>
      <p:sp>
        <p:nvSpPr>
          <p:cNvPr id="3" name="内容占位符 2">
            <a:extLst>
              <a:ext uri="{FF2B5EF4-FFF2-40B4-BE49-F238E27FC236}">
                <a16:creationId xmlns:a16="http://schemas.microsoft.com/office/drawing/2014/main" id="{FBB6FE30-3302-40D7-8E75-1E08D13FA5A8}"/>
              </a:ext>
            </a:extLst>
          </p:cNvPr>
          <p:cNvSpPr>
            <a:spLocks noGrp="1"/>
          </p:cNvSpPr>
          <p:nvPr>
            <p:ph idx="1"/>
          </p:nvPr>
        </p:nvSpPr>
        <p:spPr/>
        <p:txBody>
          <a:bodyPr/>
          <a:lstStyle/>
          <a:p>
            <a:r>
              <a:rPr lang="zh-CN" altLang="en-US" dirty="0"/>
              <a:t>提供自定义的拷贝赋值</a:t>
            </a:r>
            <a:endParaRPr lang="en-US" altLang="zh-CN" dirty="0"/>
          </a:p>
        </p:txBody>
      </p:sp>
      <p:sp>
        <p:nvSpPr>
          <p:cNvPr id="4" name="灯片编号占位符 3">
            <a:extLst>
              <a:ext uri="{FF2B5EF4-FFF2-40B4-BE49-F238E27FC236}">
                <a16:creationId xmlns:a16="http://schemas.microsoft.com/office/drawing/2014/main" id="{222B080B-4F41-4CDC-9B15-7F7FF9280047}"/>
              </a:ext>
            </a:extLst>
          </p:cNvPr>
          <p:cNvSpPr>
            <a:spLocks noGrp="1"/>
          </p:cNvSpPr>
          <p:nvPr>
            <p:ph type="sldNum" sz="quarter" idx="12"/>
          </p:nvPr>
        </p:nvSpPr>
        <p:spPr/>
        <p:txBody>
          <a:bodyPr/>
          <a:lstStyle/>
          <a:p>
            <a:fld id="{565CE74E-AB26-4998-AD42-012C4C1AD076}" type="slidenum">
              <a:rPr lang="zh-CN" altLang="en-US" smtClean="0"/>
              <a:pPr/>
              <a:t>8</a:t>
            </a:fld>
            <a:endParaRPr lang="zh-CN" altLang="en-US" dirty="0"/>
          </a:p>
        </p:txBody>
      </p:sp>
      <p:sp>
        <p:nvSpPr>
          <p:cNvPr id="6" name="矩形 5">
            <a:extLst>
              <a:ext uri="{FF2B5EF4-FFF2-40B4-BE49-F238E27FC236}">
                <a16:creationId xmlns:a16="http://schemas.microsoft.com/office/drawing/2014/main" id="{27530D9C-083D-4365-951C-F52B3516C38F}"/>
              </a:ext>
            </a:extLst>
          </p:cNvPr>
          <p:cNvSpPr/>
          <p:nvPr/>
        </p:nvSpPr>
        <p:spPr>
          <a:xfrm>
            <a:off x="1219199" y="2513354"/>
            <a:ext cx="7570839" cy="1477328"/>
          </a:xfrm>
          <a:prstGeom prst="rect">
            <a:avLst/>
          </a:prstGeom>
        </p:spPr>
        <p:txBody>
          <a:bodyPr wrap="square">
            <a:spAutoFit/>
          </a:bodyPr>
          <a:lstStyle/>
          <a:p>
            <a:r>
              <a:rPr lang="en" altLang="zh-CN" dirty="0" err="1">
                <a:solidFill>
                  <a:srgbClr val="267F99"/>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795E26"/>
                </a:solidFill>
                <a:latin typeface="Courier New" panose="02070309020205020404" pitchFamily="49" charset="0"/>
                <a:cs typeface="Courier New" panose="02070309020205020404" pitchFamily="49" charset="0"/>
              </a:rPr>
              <a:t>operator=</a:t>
            </a:r>
            <a:r>
              <a:rPr lang="en" altLang="zh-CN" dirty="0">
                <a:solidFill>
                  <a:srgbClr val="000000"/>
                </a:solidFill>
                <a:latin typeface="Courier New" panose="02070309020205020404" pitchFamily="49" charset="0"/>
                <a:cs typeface="Courier New" panose="02070309020205020404" pitchFamily="49" charset="0"/>
              </a:rPr>
              <a:t>(</a:t>
            </a:r>
            <a:r>
              <a:rPr lang="en" altLang="zh-CN" dirty="0">
                <a:solidFill>
                  <a:srgbClr val="0000FF"/>
                </a:solidFill>
                <a:latin typeface="Courier New" panose="02070309020205020404" pitchFamily="49" charset="0"/>
                <a:cs typeface="Courier New" panose="02070309020205020404" pitchFamily="49" charset="0"/>
              </a:rPr>
              <a:t>const</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267F99"/>
                </a:solidFill>
                <a:latin typeface="Courier New" panose="02070309020205020404" pitchFamily="49" charset="0"/>
                <a:cs typeface="Courier New" panose="02070309020205020404" pitchFamily="49" charset="0"/>
              </a:rPr>
              <a:t>MyString</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&amp;</a:t>
            </a:r>
            <a:r>
              <a:rPr lang="en" altLang="zh-CN" dirty="0" err="1">
                <a:solidFill>
                  <a:srgbClr val="001080"/>
                </a:solidFill>
                <a:latin typeface="Courier New" panose="02070309020205020404" pitchFamily="49" charset="0"/>
                <a:cs typeface="Courier New" panose="02070309020205020404" pitchFamily="49" charset="0"/>
              </a:rPr>
              <a:t>ms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795E26"/>
                </a:solidFill>
                <a:latin typeface="Courier New" panose="02070309020205020404" pitchFamily="49" charset="0"/>
                <a:cs typeface="Courier New" panose="02070309020205020404" pitchFamily="49" charset="0"/>
              </a:rPr>
              <a:t>    create</a:t>
            </a:r>
            <a:r>
              <a:rPr lang="en" altLang="zh-CN" dirty="0">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ms</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buf_len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err="1">
                <a:solidFill>
                  <a:srgbClr val="001080"/>
                </a:solidFill>
                <a:latin typeface="Courier New" panose="02070309020205020404" pitchFamily="49" charset="0"/>
                <a:cs typeface="Courier New" panose="02070309020205020404" pitchFamily="49" charset="0"/>
              </a:rPr>
              <a:t>ms</a:t>
            </a:r>
            <a:r>
              <a:rPr lang="en" altLang="zh-CN" dirty="0" err="1">
                <a:solidFill>
                  <a:srgbClr val="000000"/>
                </a:solidFill>
                <a:latin typeface="Courier New" panose="02070309020205020404" pitchFamily="49" charset="0"/>
                <a:cs typeface="Courier New" panose="02070309020205020404" pitchFamily="49" charset="0"/>
              </a:rPr>
              <a:t>.</a:t>
            </a:r>
            <a:r>
              <a:rPr lang="en" altLang="zh-CN" dirty="0" err="1">
                <a:solidFill>
                  <a:srgbClr val="001080"/>
                </a:solidFill>
                <a:latin typeface="Courier New" panose="02070309020205020404" pitchFamily="49" charset="0"/>
                <a:cs typeface="Courier New" panose="02070309020205020404" pitchFamily="49" charset="0"/>
              </a:rPr>
              <a:t>characters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AF00DB"/>
                </a:solidFill>
                <a:latin typeface="Courier New" panose="02070309020205020404" pitchFamily="49" charset="0"/>
                <a:cs typeface="Courier New" panose="02070309020205020404" pitchFamily="49" charset="0"/>
              </a:rPr>
              <a:t>    return</a:t>
            </a:r>
            <a:r>
              <a:rPr lang="en" altLang="zh-CN" dirty="0">
                <a:solidFill>
                  <a:srgbClr val="000000"/>
                </a:solidFill>
                <a:latin typeface="Courier New" panose="02070309020205020404" pitchFamily="49" charset="0"/>
                <a:cs typeface="Courier New" panose="02070309020205020404" pitchFamily="49" charset="0"/>
              </a:rPr>
              <a:t> *</a:t>
            </a:r>
            <a:r>
              <a:rPr lang="en" altLang="zh-CN" dirty="0">
                <a:solidFill>
                  <a:srgbClr val="0000FF"/>
                </a:solidFill>
                <a:latin typeface="Courier New" panose="02070309020205020404" pitchFamily="49" charset="0"/>
                <a:cs typeface="Courier New" panose="02070309020205020404" pitchFamily="49" charset="0"/>
              </a:rPr>
              <a:t>this</a:t>
            </a:r>
            <a:r>
              <a:rPr lang="en" altLang="zh-CN" dirty="0">
                <a:solidFill>
                  <a:srgbClr val="000000"/>
                </a:solidFill>
                <a:latin typeface="Courier New" panose="02070309020205020404" pitchFamily="49" charset="0"/>
                <a:cs typeface="Courier New" panose="02070309020205020404" pitchFamily="49" charset="0"/>
              </a:rPr>
              <a:t>;</a:t>
            </a:r>
          </a:p>
          <a:p>
            <a:r>
              <a:rPr lang="en" altLang="zh-CN" dirty="0">
                <a:solidFill>
                  <a:srgbClr val="000000"/>
                </a:solidFill>
                <a:latin typeface="Courier New" panose="02070309020205020404" pitchFamily="49" charset="0"/>
                <a:cs typeface="Courier New" panose="02070309020205020404" pitchFamily="49" charset="0"/>
              </a:rPr>
              <a:t>}</a:t>
            </a:r>
            <a:endParaRPr lang="en" altLang="zh-CN" b="0" dirty="0">
              <a:solidFill>
                <a:srgbClr val="000000"/>
              </a:solidFill>
              <a:effectLst/>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D67C0476-86C9-4E54-8532-56B59E213F86}"/>
              </a:ext>
            </a:extLst>
          </p:cNvPr>
          <p:cNvSpPr txBox="1"/>
          <p:nvPr/>
        </p:nvSpPr>
        <p:spPr>
          <a:xfrm>
            <a:off x="1219199" y="5466834"/>
            <a:ext cx="1595967" cy="369332"/>
          </a:xfrm>
          <a:prstGeom prst="rect">
            <a:avLst/>
          </a:prstGeom>
          <a:noFill/>
        </p:spPr>
        <p:txBody>
          <a:bodyPr wrap="square">
            <a:spAutoFit/>
          </a:bodyPr>
          <a:lstStyle/>
          <a:p>
            <a:r>
              <a:rPr lang="en-US" altLang="zh-CN" dirty="0">
                <a:highlight>
                  <a:srgbClr val="FFFF00"/>
                </a:highlight>
              </a:rPr>
              <a:t>deep</a:t>
            </a:r>
            <a:r>
              <a:rPr lang="zh-CN" altLang="en-US" dirty="0">
                <a:highlight>
                  <a:srgbClr val="FFFF00"/>
                </a:highlight>
              </a:rPr>
              <a:t>copy</a:t>
            </a:r>
          </a:p>
        </p:txBody>
      </p:sp>
    </p:spTree>
    <p:extLst>
      <p:ext uri="{BB962C8B-B14F-4D97-AF65-F5344CB8AC3E}">
        <p14:creationId xmlns:p14="http://schemas.microsoft.com/office/powerpoint/2010/main" val="261280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756B8AC-C74E-42A9-8447-90D477A6B052}"/>
              </a:ext>
            </a:extLst>
          </p:cNvPr>
          <p:cNvSpPr>
            <a:spLocks noGrp="1"/>
          </p:cNvSpPr>
          <p:nvPr>
            <p:ph type="title"/>
          </p:nvPr>
        </p:nvSpPr>
        <p:spPr/>
        <p:txBody>
          <a:bodyPr/>
          <a:lstStyle/>
          <a:p>
            <a:r>
              <a:rPr lang="zh-CN" altLang="en-US" dirty="0"/>
              <a:t>解决方案二：计数器</a:t>
            </a:r>
          </a:p>
        </p:txBody>
      </p:sp>
      <p:sp>
        <p:nvSpPr>
          <p:cNvPr id="4" name="灯片编号占位符 3">
            <a:extLst>
              <a:ext uri="{FF2B5EF4-FFF2-40B4-BE49-F238E27FC236}">
                <a16:creationId xmlns:a16="http://schemas.microsoft.com/office/drawing/2014/main" id="{CBE498FA-BEB3-4FFC-84B1-B37C4A10F804}"/>
              </a:ext>
            </a:extLst>
          </p:cNvPr>
          <p:cNvSpPr>
            <a:spLocks noGrp="1"/>
          </p:cNvSpPr>
          <p:nvPr>
            <p:ph type="sldNum" sz="quarter" idx="12"/>
          </p:nvPr>
        </p:nvSpPr>
        <p:spPr/>
        <p:txBody>
          <a:bodyPr/>
          <a:lstStyle/>
          <a:p>
            <a:fld id="{565CE74E-AB26-4998-AD42-012C4C1AD076}" type="slidenum">
              <a:rPr lang="zh-CN" altLang="en-US" smtClean="0"/>
              <a:pPr/>
              <a:t>9</a:t>
            </a:fld>
            <a:endParaRPr lang="zh-CN" altLang="en-US" dirty="0"/>
          </a:p>
        </p:txBody>
      </p:sp>
      <p:sp>
        <p:nvSpPr>
          <p:cNvPr id="3" name="文本占位符 2">
            <a:extLst>
              <a:ext uri="{FF2B5EF4-FFF2-40B4-BE49-F238E27FC236}">
                <a16:creationId xmlns:a16="http://schemas.microsoft.com/office/drawing/2014/main" id="{AA87903D-B709-44F3-BE39-EC0427C6D4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2936492"/>
      </p:ext>
    </p:extLst>
  </p:cSld>
  <p:clrMapOvr>
    <a:masterClrMapping/>
  </p:clrMapOvr>
</p:sld>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刘逸标准">
      <a:majorFont>
        <a:latin typeface="Times New Roman"/>
        <a:ea typeface="宋体"/>
        <a:cs typeface=""/>
      </a:majorFont>
      <a:minorFont>
        <a:latin typeface="Times New Roman"/>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PS" id="{8741FFC2-4D7D-48D1-88A6-21A4E405BEEE}" vid="{BE4B9CD3-767A-4D54-8AE3-5DB2A8AFC4D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14833</TotalTime>
  <Words>3188</Words>
  <Application>Microsoft Office PowerPoint</Application>
  <PresentationFormat>宽屏</PresentationFormat>
  <Paragraphs>515</Paragraphs>
  <Slides>49</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8" baseType="lpstr">
      <vt:lpstr>Menlo</vt:lpstr>
      <vt:lpstr>PingFangSC-Regular</vt:lpstr>
      <vt:lpstr>等线</vt:lpstr>
      <vt:lpstr>宋体</vt:lpstr>
      <vt:lpstr>Arial</vt:lpstr>
      <vt:lpstr>Courier New</vt:lpstr>
      <vt:lpstr>Times New Roman</vt:lpstr>
      <vt:lpstr>WPS</vt:lpstr>
      <vt:lpstr>文档</vt:lpstr>
      <vt:lpstr>C++程序设计 第十节</vt:lpstr>
      <vt:lpstr>回顾</vt:lpstr>
      <vt:lpstr>动态内存管理</vt:lpstr>
      <vt:lpstr>一个简单的String类</vt:lpstr>
      <vt:lpstr>对象的动态内存</vt:lpstr>
      <vt:lpstr>解决方案一：深拷贝</vt:lpstr>
      <vt:lpstr>拷贝构造函数</vt:lpstr>
      <vt:lpstr>拷贝赋值</vt:lpstr>
      <vt:lpstr>解决方案二：计数器</vt:lpstr>
      <vt:lpstr>深拷贝的问题</vt:lpstr>
      <vt:lpstr>计数器</vt:lpstr>
      <vt:lpstr>计数器</vt:lpstr>
      <vt:lpstr>智能指针</vt:lpstr>
      <vt:lpstr>std::shared_ptr</vt:lpstr>
      <vt:lpstr>std::unique_ptr</vt:lpstr>
      <vt:lpstr>如何理解智能指针</vt:lpstr>
      <vt:lpstr>类的继承</vt:lpstr>
      <vt:lpstr>继承与派生的概念</vt:lpstr>
      <vt:lpstr>继承与派生的概念</vt:lpstr>
      <vt:lpstr>继承与派生的概念</vt:lpstr>
      <vt:lpstr>继承与派生的概念</vt:lpstr>
      <vt:lpstr>继承与派生的概念</vt:lpstr>
      <vt:lpstr>继承</vt:lpstr>
      <vt:lpstr>构造函数</vt:lpstr>
      <vt:lpstr>析构函数</vt:lpstr>
      <vt:lpstr>派生类的构成</vt:lpstr>
      <vt:lpstr>构造函数与析构函数</vt:lpstr>
      <vt:lpstr>访问控制</vt:lpstr>
      <vt:lpstr>成员访问</vt:lpstr>
      <vt:lpstr>成员访问</vt:lpstr>
      <vt:lpstr>public继承</vt:lpstr>
      <vt:lpstr>protected继承</vt:lpstr>
      <vt:lpstr>private继承</vt:lpstr>
      <vt:lpstr>继承</vt:lpstr>
      <vt:lpstr>继承与多态</vt:lpstr>
      <vt:lpstr>virtual函数</vt:lpstr>
      <vt:lpstr>virtual函数</vt:lpstr>
      <vt:lpstr>virtual函数</vt:lpstr>
      <vt:lpstr>动态内存分配</vt:lpstr>
      <vt:lpstr>如果在派生类中动态分配了内存</vt:lpstr>
      <vt:lpstr>如果在派生类中动态分配了内存</vt:lpstr>
      <vt:lpstr>多态</vt:lpstr>
      <vt:lpstr>类模板</vt:lpstr>
      <vt:lpstr>回顾一下：函数模板</vt:lpstr>
      <vt:lpstr>回顾一下：函数模板</vt:lpstr>
      <vt:lpstr>回顾一下：函数模板</vt:lpstr>
      <vt:lpstr>不同类型矩阵的不同类</vt:lpstr>
      <vt:lpstr>类模板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 第一节：入门介绍</dc:title>
  <dc:creator>Yi Liu</dc:creator>
  <cp:lastModifiedBy>Yi Liu</cp:lastModifiedBy>
  <cp:revision>56</cp:revision>
  <dcterms:created xsi:type="dcterms:W3CDTF">2023-08-28T02:52:46Z</dcterms:created>
  <dcterms:modified xsi:type="dcterms:W3CDTF">2023-11-07T05:13:00Z</dcterms:modified>
</cp:coreProperties>
</file>