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587" r:id="rId3"/>
    <p:sldId id="589" r:id="rId4"/>
    <p:sldId id="59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BD566CEA-255A-47BC-A0A6-A6AE9969684F}"/>
    <pc:docChg chg="custSel addSld delSld modSld">
      <pc:chgData name="Yi Liu" userId="eb9fa73d484f74de" providerId="LiveId" clId="{BD566CEA-255A-47BC-A0A6-A6AE9969684F}" dt="2023-10-17T07:57:43.208" v="125" actId="20577"/>
      <pc:docMkLst>
        <pc:docMk/>
      </pc:docMkLst>
      <pc:sldChg chg="modSp mod">
        <pc:chgData name="Yi Liu" userId="eb9fa73d484f74de" providerId="LiveId" clId="{BD566CEA-255A-47BC-A0A6-A6AE9969684F}" dt="2023-10-17T05:01:56.712" v="78" actId="20577"/>
        <pc:sldMkLst>
          <pc:docMk/>
          <pc:sldMk cId="1562787813" sldId="256"/>
        </pc:sldMkLst>
        <pc:spChg chg="mod">
          <ac:chgData name="Yi Liu" userId="eb9fa73d484f74de" providerId="LiveId" clId="{BD566CEA-255A-47BC-A0A6-A6AE9969684F}" dt="2023-10-17T05:01:56.712" v="78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BD566CEA-255A-47BC-A0A6-A6AE9969684F}" dt="2023-10-17T05:02:28.331" v="80" actId="27636"/>
        <pc:sldMkLst>
          <pc:docMk/>
          <pc:sldMk cId="2228561253" sldId="585"/>
        </pc:sldMkLst>
        <pc:spChg chg="mod">
          <ac:chgData name="Yi Liu" userId="eb9fa73d484f74de" providerId="LiveId" clId="{BD566CEA-255A-47BC-A0A6-A6AE9969684F}" dt="2023-10-17T05:02:28.331" v="80" actId="27636"/>
          <ac:spMkLst>
            <pc:docMk/>
            <pc:sldMk cId="2228561253" sldId="585"/>
            <ac:spMk id="3" creationId="{01A6A208-F583-4BA4-A2E9-E44937BD5228}"/>
          </ac:spMkLst>
        </pc:spChg>
      </pc:sldChg>
      <pc:sldChg chg="delSp modSp mod">
        <pc:chgData name="Yi Liu" userId="eb9fa73d484f74de" providerId="LiveId" clId="{BD566CEA-255A-47BC-A0A6-A6AE9969684F}" dt="2023-10-17T02:47:33.326" v="65" actId="20577"/>
        <pc:sldMkLst>
          <pc:docMk/>
          <pc:sldMk cId="4174874741" sldId="586"/>
        </pc:sldMkLst>
        <pc:spChg chg="mod">
          <ac:chgData name="Yi Liu" userId="eb9fa73d484f74de" providerId="LiveId" clId="{BD566CEA-255A-47BC-A0A6-A6AE9969684F}" dt="2023-10-17T02:47:33.326" v="65" actId="20577"/>
          <ac:spMkLst>
            <pc:docMk/>
            <pc:sldMk cId="4174874741" sldId="586"/>
            <ac:spMk id="3" creationId="{BFCD1926-CFDC-4E52-940D-78726D4E9C90}"/>
          </ac:spMkLst>
        </pc:spChg>
        <pc:picChg chg="del">
          <ac:chgData name="Yi Liu" userId="eb9fa73d484f74de" providerId="LiveId" clId="{BD566CEA-255A-47BC-A0A6-A6AE9969684F}" dt="2023-10-17T02:45:49.758" v="31" actId="478"/>
          <ac:picMkLst>
            <pc:docMk/>
            <pc:sldMk cId="4174874741" sldId="586"/>
            <ac:picMk id="5" creationId="{4D44B4AF-4F45-413B-AC48-75CFC7826CA6}"/>
          </ac:picMkLst>
        </pc:picChg>
      </pc:sldChg>
      <pc:sldChg chg="addSp delSp modSp mod">
        <pc:chgData name="Yi Liu" userId="eb9fa73d484f74de" providerId="LiveId" clId="{BD566CEA-255A-47BC-A0A6-A6AE9969684F}" dt="2023-10-17T05:01:44.839" v="72" actId="1076"/>
        <pc:sldMkLst>
          <pc:docMk/>
          <pc:sldMk cId="519519552" sldId="587"/>
        </pc:sldMkLst>
        <pc:spChg chg="mod">
          <ac:chgData name="Yi Liu" userId="eb9fa73d484f74de" providerId="LiveId" clId="{BD566CEA-255A-47BC-A0A6-A6AE9969684F}" dt="2023-10-17T04:57:25.121" v="71" actId="1076"/>
          <ac:spMkLst>
            <pc:docMk/>
            <pc:sldMk cId="519519552" sldId="587"/>
            <ac:spMk id="3" creationId="{74959191-E5B1-4C61-B6BB-4F8BFD8B37F3}"/>
          </ac:spMkLst>
        </pc:spChg>
        <pc:spChg chg="add mod">
          <ac:chgData name="Yi Liu" userId="eb9fa73d484f74de" providerId="LiveId" clId="{BD566CEA-255A-47BC-A0A6-A6AE9969684F}" dt="2023-10-17T05:01:44.839" v="72" actId="1076"/>
          <ac:spMkLst>
            <pc:docMk/>
            <pc:sldMk cId="519519552" sldId="587"/>
            <ac:spMk id="7" creationId="{DBA44BDF-9EA9-4410-8E4F-7C3F22F5AE69}"/>
          </ac:spMkLst>
        </pc:spChg>
        <pc:spChg chg="del mod">
          <ac:chgData name="Yi Liu" userId="eb9fa73d484f74de" providerId="LiveId" clId="{BD566CEA-255A-47BC-A0A6-A6AE9969684F}" dt="2023-10-17T02:51:48.385" v="66" actId="478"/>
          <ac:spMkLst>
            <pc:docMk/>
            <pc:sldMk cId="519519552" sldId="587"/>
            <ac:spMk id="8" creationId="{74F54208-E13A-42A5-BA94-E4F3B18A2B81}"/>
          </ac:spMkLst>
        </pc:spChg>
        <pc:picChg chg="del">
          <ac:chgData name="Yi Liu" userId="eb9fa73d484f74de" providerId="LiveId" clId="{BD566CEA-255A-47BC-A0A6-A6AE9969684F}" dt="2023-10-17T02:51:49.805" v="67" actId="478"/>
          <ac:picMkLst>
            <pc:docMk/>
            <pc:sldMk cId="519519552" sldId="587"/>
            <ac:picMk id="6" creationId="{4F37ACFE-2843-4F38-816C-983E2A030BBE}"/>
          </ac:picMkLst>
        </pc:picChg>
      </pc:sldChg>
      <pc:sldChg chg="modSp new mod">
        <pc:chgData name="Yi Liu" userId="eb9fa73d484f74de" providerId="LiveId" clId="{BD566CEA-255A-47BC-A0A6-A6AE9969684F}" dt="2023-10-17T07:57:43.208" v="125" actId="20577"/>
        <pc:sldMkLst>
          <pc:docMk/>
          <pc:sldMk cId="886533938" sldId="588"/>
        </pc:sldMkLst>
        <pc:spChg chg="mod">
          <ac:chgData name="Yi Liu" userId="eb9fa73d484f74de" providerId="LiveId" clId="{BD566CEA-255A-47BC-A0A6-A6AE9969684F}" dt="2023-10-17T07:56:25.556" v="96" actId="20577"/>
          <ac:spMkLst>
            <pc:docMk/>
            <pc:sldMk cId="886533938" sldId="588"/>
            <ac:spMk id="2" creationId="{77CAE2D8-1C13-4576-8ED8-AE7A380ECF69}"/>
          </ac:spMkLst>
        </pc:spChg>
        <pc:spChg chg="mod">
          <ac:chgData name="Yi Liu" userId="eb9fa73d484f74de" providerId="LiveId" clId="{BD566CEA-255A-47BC-A0A6-A6AE9969684F}" dt="2023-10-17T07:57:43.208" v="125" actId="20577"/>
          <ac:spMkLst>
            <pc:docMk/>
            <pc:sldMk cId="886533938" sldId="588"/>
            <ac:spMk id="3" creationId="{C8B0817D-1131-4E20-B457-1A1AD7711D07}"/>
          </ac:spMkLst>
        </pc:spChg>
      </pc:sldChg>
      <pc:sldChg chg="del">
        <pc:chgData name="Yi Liu" userId="eb9fa73d484f74de" providerId="LiveId" clId="{BD566CEA-255A-47BC-A0A6-A6AE9969684F}" dt="2023-10-17T05:01:46.472" v="73" actId="47"/>
        <pc:sldMkLst>
          <pc:docMk/>
          <pc:sldMk cId="1941468400" sldId="588"/>
        </pc:sldMkLst>
      </pc:sldChg>
    </pc:docChg>
  </pc:docChgLst>
  <pc:docChgLst>
    <pc:chgData name="Yi Liu" userId="eb9fa73d484f74de" providerId="LiveId" clId="{FEB02C6C-E01C-4F8C-97EB-70F7BD6FD793}"/>
    <pc:docChg chg="custSel addSld delSld modSld">
      <pc:chgData name="Yi Liu" userId="eb9fa73d484f74de" providerId="LiveId" clId="{FEB02C6C-E01C-4F8C-97EB-70F7BD6FD793}" dt="2023-09-26T05:13:10.149" v="443" actId="20577"/>
      <pc:docMkLst>
        <pc:docMk/>
      </pc:docMkLst>
      <pc:sldChg chg="modSp mod">
        <pc:chgData name="Yi Liu" userId="eb9fa73d484f74de" providerId="LiveId" clId="{FEB02C6C-E01C-4F8C-97EB-70F7BD6FD793}" dt="2023-09-26T04:00:14.804" v="435" actId="20577"/>
        <pc:sldMkLst>
          <pc:docMk/>
          <pc:sldMk cId="1562787813" sldId="256"/>
        </pc:sldMkLst>
        <pc:spChg chg="mod">
          <ac:chgData name="Yi Liu" userId="eb9fa73d484f74de" providerId="LiveId" clId="{FEB02C6C-E01C-4F8C-97EB-70F7BD6FD793}" dt="2023-09-26T04:00:14.804" v="435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FEB02C6C-E01C-4F8C-97EB-70F7BD6FD793}" dt="2023-09-26T02:52:49.172" v="25" actId="20577"/>
        <pc:sldMkLst>
          <pc:docMk/>
          <pc:sldMk cId="2228561253" sldId="585"/>
        </pc:sldMkLst>
        <pc:spChg chg="mod">
          <ac:chgData name="Yi Liu" userId="eb9fa73d484f74de" providerId="LiveId" clId="{FEB02C6C-E01C-4F8C-97EB-70F7BD6FD793}" dt="2023-09-26T02:52:49.172" v="25" actId="20577"/>
          <ac:spMkLst>
            <pc:docMk/>
            <pc:sldMk cId="2228561253" sldId="585"/>
            <ac:spMk id="3" creationId="{01A6A208-F583-4BA4-A2E9-E44937BD5228}"/>
          </ac:spMkLst>
        </pc:spChg>
      </pc:sldChg>
      <pc:sldChg chg="modSp mod">
        <pc:chgData name="Yi Liu" userId="eb9fa73d484f74de" providerId="LiveId" clId="{FEB02C6C-E01C-4F8C-97EB-70F7BD6FD793}" dt="2023-09-26T04:48:31.793" v="438" actId="20577"/>
        <pc:sldMkLst>
          <pc:docMk/>
          <pc:sldMk cId="3130215827" sldId="586"/>
        </pc:sldMkLst>
        <pc:spChg chg="mod">
          <ac:chgData name="Yi Liu" userId="eb9fa73d484f74de" providerId="LiveId" clId="{FEB02C6C-E01C-4F8C-97EB-70F7BD6FD793}" dt="2023-09-26T04:48:31.793" v="438" actId="20577"/>
          <ac:spMkLst>
            <pc:docMk/>
            <pc:sldMk cId="3130215827" sldId="586"/>
            <ac:spMk id="3" creationId="{3E393E40-3D9C-49E6-87B5-B49C93DB0699}"/>
          </ac:spMkLst>
        </pc:spChg>
      </pc:sldChg>
      <pc:sldChg chg="addSp modSp mod">
        <pc:chgData name="Yi Liu" userId="eb9fa73d484f74de" providerId="LiveId" clId="{FEB02C6C-E01C-4F8C-97EB-70F7BD6FD793}" dt="2023-09-26T03:28:30.843" v="202" actId="1076"/>
        <pc:sldMkLst>
          <pc:docMk/>
          <pc:sldMk cId="2462225677" sldId="587"/>
        </pc:sldMkLst>
        <pc:spChg chg="mod">
          <ac:chgData name="Yi Liu" userId="eb9fa73d484f74de" providerId="LiveId" clId="{FEB02C6C-E01C-4F8C-97EB-70F7BD6FD793}" dt="2023-09-26T03:28:09.427" v="200" actId="1076"/>
          <ac:spMkLst>
            <pc:docMk/>
            <pc:sldMk cId="2462225677" sldId="587"/>
            <ac:spMk id="3" creationId="{2A8488A2-7F50-4BDC-8FB2-BA10BF21D9EF}"/>
          </ac:spMkLst>
        </pc:spChg>
        <pc:spChg chg="add mod">
          <ac:chgData name="Yi Liu" userId="eb9fa73d484f74de" providerId="LiveId" clId="{FEB02C6C-E01C-4F8C-97EB-70F7BD6FD793}" dt="2023-09-26T03:28:30.843" v="202" actId="1076"/>
          <ac:spMkLst>
            <pc:docMk/>
            <pc:sldMk cId="2462225677" sldId="587"/>
            <ac:spMk id="5" creationId="{963A1AD3-1460-49B4-B6B1-30F8943D65B6}"/>
          </ac:spMkLst>
        </pc:spChg>
      </pc:sldChg>
      <pc:sldChg chg="addSp modSp mod">
        <pc:chgData name="Yi Liu" userId="eb9fa73d484f74de" providerId="LiveId" clId="{FEB02C6C-E01C-4F8C-97EB-70F7BD6FD793}" dt="2023-09-26T03:34:11.556" v="236" actId="2711"/>
        <pc:sldMkLst>
          <pc:docMk/>
          <pc:sldMk cId="2621367934" sldId="588"/>
        </pc:sldMkLst>
        <pc:spChg chg="mod">
          <ac:chgData name="Yi Liu" userId="eb9fa73d484f74de" providerId="LiveId" clId="{FEB02C6C-E01C-4F8C-97EB-70F7BD6FD793}" dt="2023-09-26T03:33:59.223" v="233" actId="20577"/>
          <ac:spMkLst>
            <pc:docMk/>
            <pc:sldMk cId="2621367934" sldId="588"/>
            <ac:spMk id="3" creationId="{464422BF-1F0E-46DC-97CF-2C3DD7D42C7C}"/>
          </ac:spMkLst>
        </pc:spChg>
        <pc:spChg chg="add mod">
          <ac:chgData name="Yi Liu" userId="eb9fa73d484f74de" providerId="LiveId" clId="{FEB02C6C-E01C-4F8C-97EB-70F7BD6FD793}" dt="2023-09-26T03:34:11.556" v="236" actId="2711"/>
          <ac:spMkLst>
            <pc:docMk/>
            <pc:sldMk cId="2621367934" sldId="588"/>
            <ac:spMk id="5" creationId="{2EAA1278-0368-42A3-AF96-B6CFE390B221}"/>
          </ac:spMkLst>
        </pc:spChg>
      </pc:sldChg>
      <pc:sldChg chg="del">
        <pc:chgData name="Yi Liu" userId="eb9fa73d484f74de" providerId="LiveId" clId="{FEB02C6C-E01C-4F8C-97EB-70F7BD6FD793}" dt="2023-09-26T03:38:34.346" v="238" actId="47"/>
        <pc:sldMkLst>
          <pc:docMk/>
          <pc:sldMk cId="2687750343" sldId="589"/>
        </pc:sldMkLst>
      </pc:sldChg>
      <pc:sldChg chg="del">
        <pc:chgData name="Yi Liu" userId="eb9fa73d484f74de" providerId="LiveId" clId="{FEB02C6C-E01C-4F8C-97EB-70F7BD6FD793}" dt="2023-09-26T03:38:34.346" v="238" actId="47"/>
        <pc:sldMkLst>
          <pc:docMk/>
          <pc:sldMk cId="177650044" sldId="590"/>
        </pc:sldMkLst>
      </pc:sldChg>
      <pc:sldChg chg="del">
        <pc:chgData name="Yi Liu" userId="eb9fa73d484f74de" providerId="LiveId" clId="{FEB02C6C-E01C-4F8C-97EB-70F7BD6FD793}" dt="2023-09-26T03:37:25.619" v="237" actId="47"/>
        <pc:sldMkLst>
          <pc:docMk/>
          <pc:sldMk cId="1215296237" sldId="591"/>
        </pc:sldMkLst>
      </pc:sldChg>
      <pc:sldChg chg="modSp mod">
        <pc:chgData name="Yi Liu" userId="eb9fa73d484f74de" providerId="LiveId" clId="{FEB02C6C-E01C-4F8C-97EB-70F7BD6FD793}" dt="2023-09-26T03:26:11.843" v="103" actId="5793"/>
        <pc:sldMkLst>
          <pc:docMk/>
          <pc:sldMk cId="2189437101" sldId="592"/>
        </pc:sldMkLst>
        <pc:spChg chg="mod">
          <ac:chgData name="Yi Liu" userId="eb9fa73d484f74de" providerId="LiveId" clId="{FEB02C6C-E01C-4F8C-97EB-70F7BD6FD793}" dt="2023-09-26T03:26:11.843" v="103" actId="5793"/>
          <ac:spMkLst>
            <pc:docMk/>
            <pc:sldMk cId="2189437101" sldId="592"/>
            <ac:spMk id="3" creationId="{44923818-4654-484D-84AF-FA3488C720F2}"/>
          </ac:spMkLst>
        </pc:spChg>
      </pc:sldChg>
      <pc:sldChg chg="modSp new mod">
        <pc:chgData name="Yi Liu" userId="eb9fa73d484f74de" providerId="LiveId" clId="{FEB02C6C-E01C-4F8C-97EB-70F7BD6FD793}" dt="2023-09-26T05:13:10.149" v="443" actId="20577"/>
        <pc:sldMkLst>
          <pc:docMk/>
          <pc:sldMk cId="1644694343" sldId="593"/>
        </pc:sldMkLst>
        <pc:spChg chg="mod">
          <ac:chgData name="Yi Liu" userId="eb9fa73d484f74de" providerId="LiveId" clId="{FEB02C6C-E01C-4F8C-97EB-70F7BD6FD793}" dt="2023-09-26T03:40:23.204" v="274" actId="20577"/>
          <ac:spMkLst>
            <pc:docMk/>
            <pc:sldMk cId="1644694343" sldId="593"/>
            <ac:spMk id="2" creationId="{F62408AD-D343-4ABA-AC6B-80EEE86C7963}"/>
          </ac:spMkLst>
        </pc:spChg>
        <pc:spChg chg="mod">
          <ac:chgData name="Yi Liu" userId="eb9fa73d484f74de" providerId="LiveId" clId="{FEB02C6C-E01C-4F8C-97EB-70F7BD6FD793}" dt="2023-09-26T05:13:10.149" v="443" actId="20577"/>
          <ac:spMkLst>
            <pc:docMk/>
            <pc:sldMk cId="1644694343" sldId="593"/>
            <ac:spMk id="3" creationId="{AF949DB9-5FCA-4C2C-A6EA-68C4C3FF08E2}"/>
          </ac:spMkLst>
        </pc:spChg>
      </pc:sldChg>
    </pc:docChg>
  </pc:docChgLst>
  <pc:docChgLst>
    <pc:chgData name="Yi Liu" userId="eb9fa73d484f74de" providerId="LiveId" clId="{F1FF156A-4275-49E3-9C3F-AC75FF7811F8}"/>
    <pc:docChg chg="undo custSel addSld delSld modSld sldOrd">
      <pc:chgData name="Yi Liu" userId="eb9fa73d484f74de" providerId="LiveId" clId="{F1FF156A-4275-49E3-9C3F-AC75FF7811F8}" dt="2023-09-04T10:49:58.586" v="1582" actId="5793"/>
      <pc:docMkLst>
        <pc:docMk/>
      </pc:docMkLst>
      <pc:sldChg chg="modSp mod">
        <pc:chgData name="Yi Liu" userId="eb9fa73d484f74de" providerId="LiveId" clId="{F1FF156A-4275-49E3-9C3F-AC75FF7811F8}" dt="2023-09-04T05:14:31.106" v="4" actId="20577"/>
        <pc:sldMkLst>
          <pc:docMk/>
          <pc:sldMk cId="1562787813" sldId="256"/>
        </pc:sldMkLst>
        <pc:spChg chg="mod">
          <ac:chgData name="Yi Liu" userId="eb9fa73d484f74de" providerId="LiveId" clId="{F1FF156A-4275-49E3-9C3F-AC75FF7811F8}" dt="2023-09-04T05:14:31.106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153845138" sldId="25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143011124" sldId="25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963308907" sldId="259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836795962" sldId="260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385934798" sldId="261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381368969" sldId="262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48423716" sldId="263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545203764" sldId="264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778821414" sldId="265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843087860" sldId="266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067921748" sldId="26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62427794" sldId="26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020854878" sldId="269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386912632" sldId="270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958840836" sldId="271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840667750" sldId="272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69599849" sldId="273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4135499435" sldId="274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74141498" sldId="275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333507553" sldId="276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367524875" sldId="27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085023576" sldId="27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155871574" sldId="279"/>
        </pc:sldMkLst>
      </pc:sldChg>
      <pc:sldChg chg="del">
        <pc:chgData name="Yi Liu" userId="eb9fa73d484f74de" providerId="LiveId" clId="{F1FF156A-4275-49E3-9C3F-AC75FF7811F8}" dt="2023-09-04T08:16:17.928" v="715" actId="47"/>
        <pc:sldMkLst>
          <pc:docMk/>
          <pc:sldMk cId="4282229061" sldId="280"/>
        </pc:sldMkLst>
      </pc:sldChg>
      <pc:sldChg chg="ord">
        <pc:chgData name="Yi Liu" userId="eb9fa73d484f74de" providerId="LiveId" clId="{F1FF156A-4275-49E3-9C3F-AC75FF7811F8}" dt="2023-09-04T08:15:50.422" v="713"/>
        <pc:sldMkLst>
          <pc:docMk/>
          <pc:sldMk cId="4193137531" sldId="281"/>
        </pc:sldMkLst>
      </pc:sldChg>
      <pc:sldChg chg="delSp modSp add del mod delAnim">
        <pc:chgData name="Yi Liu" userId="eb9fa73d484f74de" providerId="LiveId" clId="{F1FF156A-4275-49E3-9C3F-AC75FF7811F8}" dt="2023-09-04T08:53:41.804" v="830" actId="47"/>
        <pc:sldMkLst>
          <pc:docMk/>
          <pc:sldMk cId="0" sldId="459"/>
        </pc:sldMkLst>
        <pc:spChg chg="del mod topLvl">
          <ac:chgData name="Yi Liu" userId="eb9fa73d484f74de" providerId="LiveId" clId="{F1FF156A-4275-49E3-9C3F-AC75FF7811F8}" dt="2023-09-04T08:48:54.725" v="719" actId="478"/>
          <ac:spMkLst>
            <pc:docMk/>
            <pc:sldMk cId="0" sldId="459"/>
            <ac:spMk id="2" creationId="{00000000-0000-0000-0000-000000000000}"/>
          </ac:spMkLst>
        </pc:spChg>
        <pc:spChg chg="mod">
          <ac:chgData name="Yi Liu" userId="eb9fa73d484f74de" providerId="LiveId" clId="{F1FF156A-4275-49E3-9C3F-AC75FF7811F8}" dt="2023-09-04T08:48:47.683" v="717" actId="20577"/>
          <ac:spMkLst>
            <pc:docMk/>
            <pc:sldMk cId="0" sldId="459"/>
            <ac:spMk id="6" creationId="{5AA179F7-F556-7D9D-4871-38DCA23D7128}"/>
          </ac:spMkLst>
        </pc:spChg>
        <pc:grpChg chg="del">
          <ac:chgData name="Yi Liu" userId="eb9fa73d484f74de" providerId="LiveId" clId="{F1FF156A-4275-49E3-9C3F-AC75FF7811F8}" dt="2023-09-04T08:48:54.725" v="719" actId="478"/>
          <ac:grpSpMkLst>
            <pc:docMk/>
            <pc:sldMk cId="0" sldId="459"/>
            <ac:grpSpMk id="4" creationId="{00000000-0000-0000-0000-000000000000}"/>
          </ac:grpSpMkLst>
        </pc:grpChg>
        <pc:picChg chg="topLvl">
          <ac:chgData name="Yi Liu" userId="eb9fa73d484f74de" providerId="LiveId" clId="{F1FF156A-4275-49E3-9C3F-AC75FF7811F8}" dt="2023-09-04T08:48:54.725" v="719" actId="478"/>
          <ac:picMkLst>
            <pc:docMk/>
            <pc:sldMk cId="0" sldId="459"/>
            <ac:picMk id="7174" creationId="{00000000-0000-0000-0000-000000000000}"/>
          </ac:picMkLst>
        </pc:picChg>
      </pc:sldChg>
      <pc:sldChg chg="add del">
        <pc:chgData name="Yi Liu" userId="eb9fa73d484f74de" providerId="LiveId" clId="{F1FF156A-4275-49E3-9C3F-AC75FF7811F8}" dt="2023-09-04T08:15:41.963" v="711" actId="47"/>
        <pc:sldMkLst>
          <pc:docMk/>
          <pc:sldMk cId="0" sldId="468"/>
        </pc:sldMkLst>
      </pc:sldChg>
      <pc:sldChg chg="modSp add del mod">
        <pc:chgData name="Yi Liu" userId="eb9fa73d484f74de" providerId="LiveId" clId="{F1FF156A-4275-49E3-9C3F-AC75FF7811F8}" dt="2023-09-04T05:30:33.409" v="41" actId="47"/>
        <pc:sldMkLst>
          <pc:docMk/>
          <pc:sldMk cId="170041526" sldId="568"/>
        </pc:sldMkLst>
        <pc:spChg chg="mod">
          <ac:chgData name="Yi Liu" userId="eb9fa73d484f74de" providerId="LiveId" clId="{F1FF156A-4275-49E3-9C3F-AC75FF7811F8}" dt="2023-09-04T05:27:19.191" v="6" actId="14100"/>
          <ac:spMkLst>
            <pc:docMk/>
            <pc:sldMk cId="170041526" sldId="568"/>
            <ac:spMk id="14" creationId="{04C780FF-2361-B405-DE34-D082F8E21C07}"/>
          </ac:spMkLst>
        </pc:spChg>
      </pc:sldChg>
      <pc:sldChg chg="addSp modSp new mod modAnim">
        <pc:chgData name="Yi Liu" userId="eb9fa73d484f74de" providerId="LiveId" clId="{F1FF156A-4275-49E3-9C3F-AC75FF7811F8}" dt="2023-09-04T05:30:37.110" v="42" actId="20577"/>
        <pc:sldMkLst>
          <pc:docMk/>
          <pc:sldMk cId="1973689376" sldId="569"/>
        </pc:sldMkLst>
        <pc:spChg chg="mod">
          <ac:chgData name="Yi Liu" userId="eb9fa73d484f74de" providerId="LiveId" clId="{F1FF156A-4275-49E3-9C3F-AC75FF7811F8}" dt="2023-09-04T05:30:37.110" v="42" actId="20577"/>
          <ac:spMkLst>
            <pc:docMk/>
            <pc:sldMk cId="1973689376" sldId="569"/>
            <ac:spMk id="2" creationId="{66DCB642-F3FF-4508-B947-9136AC4BA326}"/>
          </ac:spMkLst>
        </pc:spChg>
        <pc:spChg chg="mod">
          <ac:chgData name="Yi Liu" userId="eb9fa73d484f74de" providerId="LiveId" clId="{F1FF156A-4275-49E3-9C3F-AC75FF7811F8}" dt="2023-09-04T05:28:09.917" v="34" actId="404"/>
          <ac:spMkLst>
            <pc:docMk/>
            <pc:sldMk cId="1973689376" sldId="569"/>
            <ac:spMk id="3" creationId="{AE6863AD-06F9-4C5F-9593-98F74A2B22D9}"/>
          </ac:spMkLst>
        </pc:spChg>
        <pc:spChg chg="add mod">
          <ac:chgData name="Yi Liu" userId="eb9fa73d484f74de" providerId="LiveId" clId="{F1FF156A-4275-49E3-9C3F-AC75FF7811F8}" dt="2023-09-04T05:30:04.179" v="40" actId="404"/>
          <ac:spMkLst>
            <pc:docMk/>
            <pc:sldMk cId="1973689376" sldId="569"/>
            <ac:spMk id="5" creationId="{35D6B377-014B-4AC5-A60A-D2060CE36FF2}"/>
          </ac:spMkLst>
        </pc:spChg>
        <pc:picChg chg="add mod">
          <ac:chgData name="Yi Liu" userId="eb9fa73d484f74de" providerId="LiveId" clId="{F1FF156A-4275-49E3-9C3F-AC75FF7811F8}" dt="2023-09-04T05:28:40.596" v="38" actId="1076"/>
          <ac:picMkLst>
            <pc:docMk/>
            <pc:sldMk cId="1973689376" sldId="569"/>
            <ac:picMk id="6" creationId="{747A9029-7E10-4D30-91E3-48EC18CA0658}"/>
          </ac:picMkLst>
        </pc:picChg>
      </pc:sldChg>
      <pc:sldChg chg="modSp new mod">
        <pc:chgData name="Yi Liu" userId="eb9fa73d484f74de" providerId="LiveId" clId="{F1FF156A-4275-49E3-9C3F-AC75FF7811F8}" dt="2023-09-04T05:38:20.873" v="274" actId="20577"/>
        <pc:sldMkLst>
          <pc:docMk/>
          <pc:sldMk cId="1001743904" sldId="570"/>
        </pc:sldMkLst>
        <pc:spChg chg="mod">
          <ac:chgData name="Yi Liu" userId="eb9fa73d484f74de" providerId="LiveId" clId="{F1FF156A-4275-49E3-9C3F-AC75FF7811F8}" dt="2023-09-04T05:36:18.190" v="66" actId="20577"/>
          <ac:spMkLst>
            <pc:docMk/>
            <pc:sldMk cId="1001743904" sldId="570"/>
            <ac:spMk id="2" creationId="{5DCD02AC-ADAB-438C-9627-2E4D4BAF9128}"/>
          </ac:spMkLst>
        </pc:spChg>
        <pc:spChg chg="mod">
          <ac:chgData name="Yi Liu" userId="eb9fa73d484f74de" providerId="LiveId" clId="{F1FF156A-4275-49E3-9C3F-AC75FF7811F8}" dt="2023-09-04T05:38:20.873" v="274" actId="20577"/>
          <ac:spMkLst>
            <pc:docMk/>
            <pc:sldMk cId="1001743904" sldId="570"/>
            <ac:spMk id="3" creationId="{7426A22D-38CC-43BF-B23F-7FF7CC2716BD}"/>
          </ac:spMkLst>
        </pc:spChg>
      </pc:sldChg>
      <pc:sldChg chg="addSp modSp new mod">
        <pc:chgData name="Yi Liu" userId="eb9fa73d484f74de" providerId="LiveId" clId="{F1FF156A-4275-49E3-9C3F-AC75FF7811F8}" dt="2023-09-04T06:21:38.049" v="331" actId="1076"/>
        <pc:sldMkLst>
          <pc:docMk/>
          <pc:sldMk cId="4268860999" sldId="571"/>
        </pc:sldMkLst>
        <pc:spChg chg="mod">
          <ac:chgData name="Yi Liu" userId="eb9fa73d484f74de" providerId="LiveId" clId="{F1FF156A-4275-49E3-9C3F-AC75FF7811F8}" dt="2023-09-04T05:38:39.758" v="307" actId="20577"/>
          <ac:spMkLst>
            <pc:docMk/>
            <pc:sldMk cId="4268860999" sldId="571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21:33.619" v="329" actId="20577"/>
          <ac:spMkLst>
            <pc:docMk/>
            <pc:sldMk cId="4268860999" sldId="571"/>
            <ac:spMk id="3" creationId="{ADCE94B3-D0A1-4705-BCCA-B8BB75A5175C}"/>
          </ac:spMkLst>
        </pc:spChg>
        <pc:picChg chg="add mod">
          <ac:chgData name="Yi Liu" userId="eb9fa73d484f74de" providerId="LiveId" clId="{F1FF156A-4275-49E3-9C3F-AC75FF7811F8}" dt="2023-09-04T06:21:38.049" v="331" actId="1076"/>
          <ac:picMkLst>
            <pc:docMk/>
            <pc:sldMk cId="4268860999" sldId="571"/>
            <ac:picMk id="5" creationId="{7B9B2CBE-00EE-4E99-9E91-A6018F97E45C}"/>
          </ac:picMkLst>
        </pc:picChg>
      </pc:sldChg>
      <pc:sldChg chg="addSp delSp modSp new mod delAnim modAnim">
        <pc:chgData name="Yi Liu" userId="eb9fa73d484f74de" providerId="LiveId" clId="{F1FF156A-4275-49E3-9C3F-AC75FF7811F8}" dt="2023-09-04T08:09:45.956" v="710" actId="20577"/>
        <pc:sldMkLst>
          <pc:docMk/>
          <pc:sldMk cId="2301557876" sldId="572"/>
        </pc:sldMkLst>
        <pc:spChg chg="mod">
          <ac:chgData name="Yi Liu" userId="eb9fa73d484f74de" providerId="LiveId" clId="{F1FF156A-4275-49E3-9C3F-AC75FF7811F8}" dt="2023-09-04T08:09:45.956" v="710" actId="20577"/>
          <ac:spMkLst>
            <pc:docMk/>
            <pc:sldMk cId="2301557876" sldId="572"/>
            <ac:spMk id="2" creationId="{1653D584-11B0-491D-B515-57ECF2C676DF}"/>
          </ac:spMkLst>
        </pc:spChg>
        <pc:spChg chg="del">
          <ac:chgData name="Yi Liu" userId="eb9fa73d484f74de" providerId="LiveId" clId="{F1FF156A-4275-49E3-9C3F-AC75FF7811F8}" dt="2023-09-04T08:03:51.983" v="666" actId="478"/>
          <ac:spMkLst>
            <pc:docMk/>
            <pc:sldMk cId="2301557876" sldId="572"/>
            <ac:spMk id="3" creationId="{464ECE3E-F432-4C10-947E-2465692DF3D0}"/>
          </ac:spMkLst>
        </pc:spChg>
        <pc:spChg chg="add mod">
          <ac:chgData name="Yi Liu" userId="eb9fa73d484f74de" providerId="LiveId" clId="{F1FF156A-4275-49E3-9C3F-AC75FF7811F8}" dt="2023-09-04T08:05:28.157" v="697" actId="1076"/>
          <ac:spMkLst>
            <pc:docMk/>
            <pc:sldMk cId="2301557876" sldId="572"/>
            <ac:spMk id="5" creationId="{C7127E34-8C2F-485A-A713-177ABD6EC515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7" creationId="{B90CDFA4-9C81-4EE3-9F48-8C5E7D0EDCFC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8" creationId="{D2F18FE3-0A97-4B1A-ACC1-0BE1323767CF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10" creationId="{8FEC7BEB-6F78-4151-864B-6D012F376ED3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11" creationId="{E5D649F6-942F-4A66-8C5E-8C156A3B6047}"/>
          </ac:spMkLst>
        </pc:spChg>
        <pc:spChg chg="add mod">
          <ac:chgData name="Yi Liu" userId="eb9fa73d484f74de" providerId="LiveId" clId="{F1FF156A-4275-49E3-9C3F-AC75FF7811F8}" dt="2023-09-04T08:05:00.497" v="680" actId="1076"/>
          <ac:spMkLst>
            <pc:docMk/>
            <pc:sldMk cId="2301557876" sldId="572"/>
            <ac:spMk id="12" creationId="{29FDF665-B6E2-47B3-A23E-8959523B2844}"/>
          </ac:spMkLst>
        </pc:spChg>
        <pc:spChg chg="mod topLvl">
          <ac:chgData name="Yi Liu" userId="eb9fa73d484f74de" providerId="LiveId" clId="{F1FF156A-4275-49E3-9C3F-AC75FF7811F8}" dt="2023-09-04T08:07:25.715" v="701" actId="14100"/>
          <ac:spMkLst>
            <pc:docMk/>
            <pc:sldMk cId="2301557876" sldId="572"/>
            <ac:spMk id="15" creationId="{CEFD4085-1B1A-4BFB-9E59-E4EB078CDFDC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16" creationId="{BECE1396-960B-4BFA-AAC3-A24ED566735A}"/>
          </ac:spMkLst>
        </pc:spChg>
        <pc:spChg chg="mod topLvl">
          <ac:chgData name="Yi Liu" userId="eb9fa73d484f74de" providerId="LiveId" clId="{F1FF156A-4275-49E3-9C3F-AC75FF7811F8}" dt="2023-09-04T08:07:19.143" v="699" actId="14100"/>
          <ac:spMkLst>
            <pc:docMk/>
            <pc:sldMk cId="2301557876" sldId="572"/>
            <ac:spMk id="18" creationId="{135BA65C-541C-45AC-ACBC-439764EFCFA7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19" creationId="{4782C9F7-34CF-4D7F-8C5F-F806F742DADB}"/>
          </ac:spMkLst>
        </pc:spChg>
        <pc:spChg chg="mod topLvl">
          <ac:chgData name="Yi Liu" userId="eb9fa73d484f74de" providerId="LiveId" clId="{F1FF156A-4275-49E3-9C3F-AC75FF7811F8}" dt="2023-09-04T08:07:36.809" v="703" actId="14100"/>
          <ac:spMkLst>
            <pc:docMk/>
            <pc:sldMk cId="2301557876" sldId="572"/>
            <ac:spMk id="21" creationId="{4144CEC6-B08E-403F-888F-F8479D0CEA49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22" creationId="{22F7E9B1-D66C-44EE-8868-B207F383B5D0}"/>
          </ac:spMkLst>
        </pc:spChg>
        <pc:spChg chg="mod topLvl">
          <ac:chgData name="Yi Liu" userId="eb9fa73d484f74de" providerId="LiveId" clId="{F1FF156A-4275-49E3-9C3F-AC75FF7811F8}" dt="2023-09-04T08:07:50.650" v="707" actId="14100"/>
          <ac:spMkLst>
            <pc:docMk/>
            <pc:sldMk cId="2301557876" sldId="572"/>
            <ac:spMk id="24" creationId="{4D1D83A6-6899-4340-A9EB-D805E538569C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25" creationId="{FF5C8E38-B4DA-42FA-8811-597380D7E0AB}"/>
          </ac:spMkLst>
        </pc:spChg>
        <pc:grpChg chg="add mod">
          <ac:chgData name="Yi Liu" userId="eb9fa73d484f74de" providerId="LiveId" clId="{F1FF156A-4275-49E3-9C3F-AC75FF7811F8}" dt="2023-09-04T08:03:49.826" v="665"/>
          <ac:grpSpMkLst>
            <pc:docMk/>
            <pc:sldMk cId="2301557876" sldId="572"/>
            <ac:grpSpMk id="6" creationId="{6620DCA3-D6EA-4682-B316-FDFE0C418F7C}"/>
          </ac:grpSpMkLst>
        </pc:grpChg>
        <pc:grpChg chg="add del mod ord">
          <ac:chgData name="Yi Liu" userId="eb9fa73d484f74de" providerId="LiveId" clId="{F1FF156A-4275-49E3-9C3F-AC75FF7811F8}" dt="2023-09-04T08:04:51.341" v="678" actId="478"/>
          <ac:grpSpMkLst>
            <pc:docMk/>
            <pc:sldMk cId="2301557876" sldId="572"/>
            <ac:grpSpMk id="9" creationId="{75D5C6C6-C8CA-43E4-B8D1-F594CC33B243}"/>
          </ac:grpSpMkLst>
        </pc:grpChg>
        <pc:grpChg chg="add del mod">
          <ac:chgData name="Yi Liu" userId="eb9fa73d484f74de" providerId="LiveId" clId="{F1FF156A-4275-49E3-9C3F-AC75FF7811F8}" dt="2023-09-04T08:04:08.332" v="669" actId="165"/>
          <ac:grpSpMkLst>
            <pc:docMk/>
            <pc:sldMk cId="2301557876" sldId="572"/>
            <ac:grpSpMk id="14" creationId="{7125BF82-4500-40F8-834D-B45DAA78CA3E}"/>
          </ac:grpSpMkLst>
        </pc:grpChg>
        <pc:grpChg chg="add del mod">
          <ac:chgData name="Yi Liu" userId="eb9fa73d484f74de" providerId="LiveId" clId="{F1FF156A-4275-49E3-9C3F-AC75FF7811F8}" dt="2023-09-04T08:04:12.780" v="670" actId="165"/>
          <ac:grpSpMkLst>
            <pc:docMk/>
            <pc:sldMk cId="2301557876" sldId="572"/>
            <ac:grpSpMk id="17" creationId="{8EB2D2DD-4813-4C4D-AA1F-1AB268505DAB}"/>
          </ac:grpSpMkLst>
        </pc:grpChg>
        <pc:grpChg chg="add del mod">
          <ac:chgData name="Yi Liu" userId="eb9fa73d484f74de" providerId="LiveId" clId="{F1FF156A-4275-49E3-9C3F-AC75FF7811F8}" dt="2023-09-04T08:04:16.491" v="671" actId="165"/>
          <ac:grpSpMkLst>
            <pc:docMk/>
            <pc:sldMk cId="2301557876" sldId="572"/>
            <ac:grpSpMk id="20" creationId="{2D0294FB-FDD5-4A2F-9C1C-1D00F039453E}"/>
          </ac:grpSpMkLst>
        </pc:grpChg>
        <pc:grpChg chg="add del mod">
          <ac:chgData name="Yi Liu" userId="eb9fa73d484f74de" providerId="LiveId" clId="{F1FF156A-4275-49E3-9C3F-AC75FF7811F8}" dt="2023-09-04T08:04:24.390" v="672" actId="165"/>
          <ac:grpSpMkLst>
            <pc:docMk/>
            <pc:sldMk cId="2301557876" sldId="572"/>
            <ac:grpSpMk id="23" creationId="{235152E2-E9D6-4C38-B2BC-788C71C37EDF}"/>
          </ac:grpSpMkLst>
        </pc:grpChg>
        <pc:grpChg chg="add mod">
          <ac:chgData name="Yi Liu" userId="eb9fa73d484f74de" providerId="LiveId" clId="{F1FF156A-4275-49E3-9C3F-AC75FF7811F8}" dt="2023-09-04T08:04:32.088" v="674" actId="1076"/>
          <ac:grpSpMkLst>
            <pc:docMk/>
            <pc:sldMk cId="2301557876" sldId="572"/>
            <ac:grpSpMk id="26" creationId="{3A0A2D80-B500-47C9-91C8-C7852A16A87E}"/>
          </ac:grpSpMkLst>
        </pc:grpChg>
        <pc:picChg chg="add mod">
          <ac:chgData name="Yi Liu" userId="eb9fa73d484f74de" providerId="LiveId" clId="{F1FF156A-4275-49E3-9C3F-AC75FF7811F8}" dt="2023-09-04T08:04:28.881" v="673" actId="164"/>
          <ac:picMkLst>
            <pc:docMk/>
            <pc:sldMk cId="2301557876" sldId="572"/>
            <ac:picMk id="13" creationId="{65D33ECF-D91F-45FB-89D0-E56A58834165}"/>
          </ac:picMkLst>
        </pc:picChg>
      </pc:sldChg>
      <pc:sldChg chg="addSp delSp modSp add mod delAnim modAnim">
        <pc:chgData name="Yi Liu" userId="eb9fa73d484f74de" providerId="LiveId" clId="{F1FF156A-4275-49E3-9C3F-AC75FF7811F8}" dt="2023-09-04T07:17:04.963" v="444" actId="20577"/>
        <pc:sldMkLst>
          <pc:docMk/>
          <pc:sldMk cId="2573996853" sldId="573"/>
        </pc:sldMkLst>
        <pc:spChg chg="mod">
          <ac:chgData name="Yi Liu" userId="eb9fa73d484f74de" providerId="LiveId" clId="{F1FF156A-4275-49E3-9C3F-AC75FF7811F8}" dt="2023-09-04T07:17:04.963" v="444" actId="20577"/>
          <ac:spMkLst>
            <pc:docMk/>
            <pc:sldMk cId="2573996853" sldId="573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56:28.947" v="425"/>
          <ac:spMkLst>
            <pc:docMk/>
            <pc:sldMk cId="2573996853" sldId="573"/>
            <ac:spMk id="3" creationId="{ADCE94B3-D0A1-4705-BCCA-B8BB75A5175C}"/>
          </ac:spMkLst>
        </pc:spChg>
        <pc:spChg chg="add del">
          <ac:chgData name="Yi Liu" userId="eb9fa73d484f74de" providerId="LiveId" clId="{F1FF156A-4275-49E3-9C3F-AC75FF7811F8}" dt="2023-09-04T06:56:26.766" v="423"/>
          <ac:spMkLst>
            <pc:docMk/>
            <pc:sldMk cId="2573996853" sldId="573"/>
            <ac:spMk id="10" creationId="{73EE9F2E-CA0D-4215-AFDD-4C0E4D120DBF}"/>
          </ac:spMkLst>
        </pc:spChg>
        <pc:picChg chg="del">
          <ac:chgData name="Yi Liu" userId="eb9fa73d484f74de" providerId="LiveId" clId="{F1FF156A-4275-49E3-9C3F-AC75FF7811F8}" dt="2023-09-04T06:24:33.053" v="366" actId="478"/>
          <ac:picMkLst>
            <pc:docMk/>
            <pc:sldMk cId="2573996853" sldId="573"/>
            <ac:picMk id="5" creationId="{7B9B2CBE-00EE-4E99-9E91-A6018F97E45C}"/>
          </ac:picMkLst>
        </pc:picChg>
        <pc:picChg chg="add del mod">
          <ac:chgData name="Yi Liu" userId="eb9fa73d484f74de" providerId="LiveId" clId="{F1FF156A-4275-49E3-9C3F-AC75FF7811F8}" dt="2023-09-04T06:53:13.604" v="374" actId="478"/>
          <ac:picMkLst>
            <pc:docMk/>
            <pc:sldMk cId="2573996853" sldId="573"/>
            <ac:picMk id="6" creationId="{1B90FBA9-E907-4D5E-8721-AFB8722BA6DC}"/>
          </ac:picMkLst>
        </pc:picChg>
        <pc:picChg chg="add del mod">
          <ac:chgData name="Yi Liu" userId="eb9fa73d484f74de" providerId="LiveId" clId="{F1FF156A-4275-49E3-9C3F-AC75FF7811F8}" dt="2023-09-04T06:55:03.849" v="396" actId="478"/>
          <ac:picMkLst>
            <pc:docMk/>
            <pc:sldMk cId="2573996853" sldId="573"/>
            <ac:picMk id="8" creationId="{75D2287F-A7C6-41DE-A030-0DA2929617B5}"/>
          </ac:picMkLst>
        </pc:picChg>
        <pc:picChg chg="add mod">
          <ac:chgData name="Yi Liu" userId="eb9fa73d484f74de" providerId="LiveId" clId="{F1FF156A-4275-49E3-9C3F-AC75FF7811F8}" dt="2023-09-04T06:55:06.385" v="398" actId="1076"/>
          <ac:picMkLst>
            <pc:docMk/>
            <pc:sldMk cId="2573996853" sldId="573"/>
            <ac:picMk id="9" creationId="{6370E94E-61E7-4FDF-AD65-76A358CCD0E1}"/>
          </ac:picMkLst>
        </pc:picChg>
      </pc:sldChg>
      <pc:sldChg chg="addSp delSp modSp add mod">
        <pc:chgData name="Yi Liu" userId="eb9fa73d484f74de" providerId="LiveId" clId="{F1FF156A-4275-49E3-9C3F-AC75FF7811F8}" dt="2023-09-04T07:17:25.572" v="445"/>
        <pc:sldMkLst>
          <pc:docMk/>
          <pc:sldMk cId="2259339545" sldId="574"/>
        </pc:sldMkLst>
        <pc:spChg chg="mod">
          <ac:chgData name="Yi Liu" userId="eb9fa73d484f74de" providerId="LiveId" clId="{F1FF156A-4275-49E3-9C3F-AC75FF7811F8}" dt="2023-09-04T07:17:25.572" v="445"/>
          <ac:spMkLst>
            <pc:docMk/>
            <pc:sldMk cId="2259339545" sldId="574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56:51.493" v="435"/>
          <ac:spMkLst>
            <pc:docMk/>
            <pc:sldMk cId="2259339545" sldId="574"/>
            <ac:spMk id="3" creationId="{ADCE94B3-D0A1-4705-BCCA-B8BB75A5175C}"/>
          </ac:spMkLst>
        </pc:spChg>
        <pc:picChg chg="add mod">
          <ac:chgData name="Yi Liu" userId="eb9fa73d484f74de" providerId="LiveId" clId="{F1FF156A-4275-49E3-9C3F-AC75FF7811F8}" dt="2023-09-04T06:56:54.666" v="436" actId="1076"/>
          <ac:picMkLst>
            <pc:docMk/>
            <pc:sldMk cId="2259339545" sldId="574"/>
            <ac:picMk id="6" creationId="{6AD47149-9E16-4130-8FA6-8B6AFF227DA7}"/>
          </ac:picMkLst>
        </pc:picChg>
        <pc:picChg chg="del">
          <ac:chgData name="Yi Liu" userId="eb9fa73d484f74de" providerId="LiveId" clId="{F1FF156A-4275-49E3-9C3F-AC75FF7811F8}" dt="2023-09-04T06:54:27.356" v="392" actId="478"/>
          <ac:picMkLst>
            <pc:docMk/>
            <pc:sldMk cId="2259339545" sldId="574"/>
            <ac:picMk id="8" creationId="{75D2287F-A7C6-41DE-A030-0DA2929617B5}"/>
          </ac:picMkLst>
        </pc:picChg>
      </pc:sldChg>
      <pc:sldChg chg="addSp delSp modSp add mod modAnim">
        <pc:chgData name="Yi Liu" userId="eb9fa73d484f74de" providerId="LiveId" clId="{F1FF156A-4275-49E3-9C3F-AC75FF7811F8}" dt="2023-09-04T07:20:39.597" v="503" actId="1076"/>
        <pc:sldMkLst>
          <pc:docMk/>
          <pc:sldMk cId="2010029894" sldId="575"/>
        </pc:sldMkLst>
        <pc:spChg chg="mod">
          <ac:chgData name="Yi Liu" userId="eb9fa73d484f74de" providerId="LiveId" clId="{F1FF156A-4275-49E3-9C3F-AC75FF7811F8}" dt="2023-09-04T07:17:33.614" v="448" actId="20577"/>
          <ac:spMkLst>
            <pc:docMk/>
            <pc:sldMk cId="2010029894" sldId="575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7:17:52.963" v="473" actId="20577"/>
          <ac:spMkLst>
            <pc:docMk/>
            <pc:sldMk cId="2010029894" sldId="575"/>
            <ac:spMk id="3" creationId="{ADCE94B3-D0A1-4705-BCCA-B8BB75A5175C}"/>
          </ac:spMkLst>
        </pc:spChg>
        <pc:spChg chg="add mod">
          <ac:chgData name="Yi Liu" userId="eb9fa73d484f74de" providerId="LiveId" clId="{F1FF156A-4275-49E3-9C3F-AC75FF7811F8}" dt="2023-09-04T07:20:15.659" v="498" actId="1076"/>
          <ac:spMkLst>
            <pc:docMk/>
            <pc:sldMk cId="2010029894" sldId="575"/>
            <ac:spMk id="7" creationId="{BDD02265-CCAA-4F80-9EB8-8855E783EFAE}"/>
          </ac:spMkLst>
        </pc:spChg>
        <pc:spChg chg="mod topLvl">
          <ac:chgData name="Yi Liu" userId="eb9fa73d484f74de" providerId="LiveId" clId="{F1FF156A-4275-49E3-9C3F-AC75FF7811F8}" dt="2023-09-04T07:20:33.837" v="501" actId="14100"/>
          <ac:spMkLst>
            <pc:docMk/>
            <pc:sldMk cId="2010029894" sldId="575"/>
            <ac:spMk id="10" creationId="{236C8C51-24BF-4B4E-A79C-63167B7252BC}"/>
          </ac:spMkLst>
        </pc:spChg>
        <pc:spChg chg="mod topLvl">
          <ac:chgData name="Yi Liu" userId="eb9fa73d484f74de" providerId="LiveId" clId="{F1FF156A-4275-49E3-9C3F-AC75FF7811F8}" dt="2023-09-04T07:19:00.839" v="483" actId="164"/>
          <ac:spMkLst>
            <pc:docMk/>
            <pc:sldMk cId="2010029894" sldId="575"/>
            <ac:spMk id="11" creationId="{843F2E75-D3A7-419D-BF0D-FE380D93525E}"/>
          </ac:spMkLst>
        </pc:spChg>
        <pc:spChg chg="mod topLvl">
          <ac:chgData name="Yi Liu" userId="eb9fa73d484f74de" providerId="LiveId" clId="{F1FF156A-4275-49E3-9C3F-AC75FF7811F8}" dt="2023-09-04T07:20:26.784" v="500" actId="1076"/>
          <ac:spMkLst>
            <pc:docMk/>
            <pc:sldMk cId="2010029894" sldId="575"/>
            <ac:spMk id="13" creationId="{9B13A4F7-C95D-43DD-A2F7-82FB45B0966C}"/>
          </ac:spMkLst>
        </pc:spChg>
        <pc:spChg chg="mod topLvl">
          <ac:chgData name="Yi Liu" userId="eb9fa73d484f74de" providerId="LiveId" clId="{F1FF156A-4275-49E3-9C3F-AC75FF7811F8}" dt="2023-09-04T07:19:00.839" v="483" actId="164"/>
          <ac:spMkLst>
            <pc:docMk/>
            <pc:sldMk cId="2010029894" sldId="575"/>
            <ac:spMk id="14" creationId="{10141C44-3943-4A33-B300-044E603BED23}"/>
          </ac:spMkLst>
        </pc:spChg>
        <pc:grpChg chg="add mod">
          <ac:chgData name="Yi Liu" userId="eb9fa73d484f74de" providerId="LiveId" clId="{F1FF156A-4275-49E3-9C3F-AC75FF7811F8}" dt="2023-09-04T07:20:39.597" v="503" actId="1076"/>
          <ac:grpSpMkLst>
            <pc:docMk/>
            <pc:sldMk cId="2010029894" sldId="575"/>
            <ac:grpSpMk id="5" creationId="{E7D2DFAC-56C7-43F6-8A24-0B058399AC55}"/>
          </ac:grpSpMkLst>
        </pc:grpChg>
        <pc:grpChg chg="add del mod">
          <ac:chgData name="Yi Liu" userId="eb9fa73d484f74de" providerId="LiveId" clId="{F1FF156A-4275-49E3-9C3F-AC75FF7811F8}" dt="2023-09-04T07:18:56.619" v="482" actId="165"/>
          <ac:grpSpMkLst>
            <pc:docMk/>
            <pc:sldMk cId="2010029894" sldId="575"/>
            <ac:grpSpMk id="9" creationId="{4EC3098D-7F4A-4747-A86F-BAE0FD1634EC}"/>
          </ac:grpSpMkLst>
        </pc:grpChg>
        <pc:grpChg chg="add del mod">
          <ac:chgData name="Yi Liu" userId="eb9fa73d484f74de" providerId="LiveId" clId="{F1FF156A-4275-49E3-9C3F-AC75FF7811F8}" dt="2023-09-04T07:18:51.685" v="481" actId="165"/>
          <ac:grpSpMkLst>
            <pc:docMk/>
            <pc:sldMk cId="2010029894" sldId="575"/>
            <ac:grpSpMk id="12" creationId="{FD475F6F-AE7D-4780-B90E-B1BA458DDC32}"/>
          </ac:grpSpMkLst>
        </pc:grpChg>
        <pc:grpChg chg="add mod">
          <ac:chgData name="Yi Liu" userId="eb9fa73d484f74de" providerId="LiveId" clId="{F1FF156A-4275-49E3-9C3F-AC75FF7811F8}" dt="2023-09-04T07:20:37.072" v="502" actId="1076"/>
          <ac:grpSpMkLst>
            <pc:docMk/>
            <pc:sldMk cId="2010029894" sldId="575"/>
            <ac:grpSpMk id="15" creationId="{04896BCD-909B-4D44-A62C-95F768BAAF89}"/>
          </ac:grpSpMkLst>
        </pc:grpChg>
        <pc:picChg chg="del">
          <ac:chgData name="Yi Liu" userId="eb9fa73d484f74de" providerId="LiveId" clId="{F1FF156A-4275-49E3-9C3F-AC75FF7811F8}" dt="2023-09-04T07:18:05.615" v="474" actId="478"/>
          <ac:picMkLst>
            <pc:docMk/>
            <pc:sldMk cId="2010029894" sldId="575"/>
            <ac:picMk id="6" creationId="{6AD47149-9E16-4130-8FA6-8B6AFF227DA7}"/>
          </ac:picMkLst>
        </pc:picChg>
        <pc:picChg chg="add mod">
          <ac:chgData name="Yi Liu" userId="eb9fa73d484f74de" providerId="LiveId" clId="{F1FF156A-4275-49E3-9C3F-AC75FF7811F8}" dt="2023-09-04T07:19:00.839" v="483" actId="164"/>
          <ac:picMkLst>
            <pc:docMk/>
            <pc:sldMk cId="2010029894" sldId="575"/>
            <ac:picMk id="8" creationId="{B0D1D72A-E363-4F8E-903E-E3231EB7E0C7}"/>
          </ac:picMkLst>
        </pc:picChg>
      </pc:sldChg>
      <pc:sldChg chg="addSp modSp new mod modAnim">
        <pc:chgData name="Yi Liu" userId="eb9fa73d484f74de" providerId="LiveId" clId="{F1FF156A-4275-49E3-9C3F-AC75FF7811F8}" dt="2023-09-04T08:03:06.840" v="642" actId="20577"/>
        <pc:sldMkLst>
          <pc:docMk/>
          <pc:sldMk cId="635372615" sldId="576"/>
        </pc:sldMkLst>
        <pc:spChg chg="mod">
          <ac:chgData name="Yi Liu" userId="eb9fa73d484f74de" providerId="LiveId" clId="{F1FF156A-4275-49E3-9C3F-AC75FF7811F8}" dt="2023-09-04T08:03:06.840" v="642" actId="20577"/>
          <ac:spMkLst>
            <pc:docMk/>
            <pc:sldMk cId="635372615" sldId="576"/>
            <ac:spMk id="2" creationId="{108F983C-931C-4DF4-8D1F-28A74AC1ED31}"/>
          </ac:spMkLst>
        </pc:spChg>
        <pc:spChg chg="mod">
          <ac:chgData name="Yi Liu" userId="eb9fa73d484f74de" providerId="LiveId" clId="{F1FF156A-4275-49E3-9C3F-AC75FF7811F8}" dt="2023-09-04T08:00:31.186" v="606" actId="1076"/>
          <ac:spMkLst>
            <pc:docMk/>
            <pc:sldMk cId="635372615" sldId="576"/>
            <ac:spMk id="3" creationId="{D378637A-E898-4F73-B084-E774401FDCF4}"/>
          </ac:spMkLst>
        </pc:spChg>
        <pc:grpChg chg="add mod">
          <ac:chgData name="Yi Liu" userId="eb9fa73d484f74de" providerId="LiveId" clId="{F1FF156A-4275-49E3-9C3F-AC75FF7811F8}" dt="2023-09-04T08:00:43.481" v="611" actId="1076"/>
          <ac:grpSpMkLst>
            <pc:docMk/>
            <pc:sldMk cId="635372615" sldId="576"/>
            <ac:grpSpMk id="5" creationId="{C312C5FA-675C-49E0-B53C-ED9F11671F61}"/>
          </ac:grpSpMkLst>
        </pc:grpChg>
        <pc:grpChg chg="add mod">
          <ac:chgData name="Yi Liu" userId="eb9fa73d484f74de" providerId="LiveId" clId="{F1FF156A-4275-49E3-9C3F-AC75FF7811F8}" dt="2023-09-04T08:00:41.757" v="610" actId="1076"/>
          <ac:grpSpMkLst>
            <pc:docMk/>
            <pc:sldMk cId="635372615" sldId="576"/>
            <ac:grpSpMk id="8" creationId="{BB6CCBFF-7357-494D-97EE-F02F747386BA}"/>
          </ac:grpSpMkLst>
        </pc:grp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6" creationId="{19EC82B7-833C-49D8-847D-AC1427EC696E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7" creationId="{0AD06A07-BD55-4070-BAEB-83387CA1820F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9" creationId="{D5CB5702-02FA-46EB-A11B-69DAAB6F6F27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10" creationId="{C4F1AC6A-272A-4D02-88A6-2E58053880E7}"/>
          </ac:picMkLst>
        </pc:picChg>
      </pc:sldChg>
      <pc:sldChg chg="addSp delSp modSp add mod delAnim modAnim">
        <pc:chgData name="Yi Liu" userId="eb9fa73d484f74de" providerId="LiveId" clId="{F1FF156A-4275-49E3-9C3F-AC75FF7811F8}" dt="2023-09-04T08:03:11.029" v="651" actId="20577"/>
        <pc:sldMkLst>
          <pc:docMk/>
          <pc:sldMk cId="1771158767" sldId="577"/>
        </pc:sldMkLst>
        <pc:spChg chg="mod">
          <ac:chgData name="Yi Liu" userId="eb9fa73d484f74de" providerId="LiveId" clId="{F1FF156A-4275-49E3-9C3F-AC75FF7811F8}" dt="2023-09-04T08:03:11.029" v="651" actId="20577"/>
          <ac:spMkLst>
            <pc:docMk/>
            <pc:sldMk cId="1771158767" sldId="577"/>
            <ac:spMk id="2" creationId="{108F983C-931C-4DF4-8D1F-28A74AC1ED31}"/>
          </ac:spMkLst>
        </pc:spChg>
        <pc:spChg chg="del">
          <ac:chgData name="Yi Liu" userId="eb9fa73d484f74de" providerId="LiveId" clId="{F1FF156A-4275-49E3-9C3F-AC75FF7811F8}" dt="2023-09-04T08:01:07.201" v="613" actId="478"/>
          <ac:spMkLst>
            <pc:docMk/>
            <pc:sldMk cId="1771158767" sldId="577"/>
            <ac:spMk id="3" creationId="{D378637A-E898-4F73-B084-E774401FDCF4}"/>
          </ac:spMkLst>
        </pc:spChg>
        <pc:spChg chg="add del mod">
          <ac:chgData name="Yi Liu" userId="eb9fa73d484f74de" providerId="LiveId" clId="{F1FF156A-4275-49E3-9C3F-AC75FF7811F8}" dt="2023-09-04T08:01:18.995" v="615" actId="478"/>
          <ac:spMkLst>
            <pc:docMk/>
            <pc:sldMk cId="1771158767" sldId="577"/>
            <ac:spMk id="12" creationId="{83D05D98-E2AA-4327-AEE2-8398A66AFCCD}"/>
          </ac:spMkLst>
        </pc:spChg>
        <pc:spChg chg="add mod">
          <ac:chgData name="Yi Liu" userId="eb9fa73d484f74de" providerId="LiveId" clId="{F1FF156A-4275-49E3-9C3F-AC75FF7811F8}" dt="2023-09-04T08:01:59.601" v="626" actId="1076"/>
          <ac:spMkLst>
            <pc:docMk/>
            <pc:sldMk cId="1771158767" sldId="577"/>
            <ac:spMk id="13" creationId="{F6E53B75-437D-4A87-B6E9-F9AEF22342DD}"/>
          </ac:spMkLst>
        </pc:spChg>
        <pc:spChg chg="mod topLvl">
          <ac:chgData name="Yi Liu" userId="eb9fa73d484f74de" providerId="LiveId" clId="{F1FF156A-4275-49E3-9C3F-AC75FF7811F8}" dt="2023-09-04T08:02:08.212" v="628" actId="14100"/>
          <ac:spMkLst>
            <pc:docMk/>
            <pc:sldMk cId="1771158767" sldId="577"/>
            <ac:spMk id="16" creationId="{68ABFD18-96BD-41C4-808E-8212A3E882DD}"/>
          </ac:spMkLst>
        </pc:spChg>
        <pc:spChg chg="mod topLvl">
          <ac:chgData name="Yi Liu" userId="eb9fa73d484f74de" providerId="LiveId" clId="{F1FF156A-4275-49E3-9C3F-AC75FF7811F8}" dt="2023-09-04T08:01:42.737" v="621" actId="164"/>
          <ac:spMkLst>
            <pc:docMk/>
            <pc:sldMk cId="1771158767" sldId="577"/>
            <ac:spMk id="17" creationId="{E5D872B2-AAAD-4DE6-8377-70C6EF39CDFE}"/>
          </ac:spMkLst>
        </pc:spChg>
        <pc:spChg chg="mod topLvl">
          <ac:chgData name="Yi Liu" userId="eb9fa73d484f74de" providerId="LiveId" clId="{F1FF156A-4275-49E3-9C3F-AC75FF7811F8}" dt="2023-09-04T08:02:21.814" v="632" actId="14100"/>
          <ac:spMkLst>
            <pc:docMk/>
            <pc:sldMk cId="1771158767" sldId="577"/>
            <ac:spMk id="19" creationId="{79057689-CF90-4E5C-83A5-480F07E4CB0B}"/>
          </ac:spMkLst>
        </pc:spChg>
        <pc:spChg chg="mod topLvl">
          <ac:chgData name="Yi Liu" userId="eb9fa73d484f74de" providerId="LiveId" clId="{F1FF156A-4275-49E3-9C3F-AC75FF7811F8}" dt="2023-09-04T08:01:42.737" v="621" actId="164"/>
          <ac:spMkLst>
            <pc:docMk/>
            <pc:sldMk cId="1771158767" sldId="577"/>
            <ac:spMk id="20" creationId="{79052362-CC98-46D8-983A-425B6956088C}"/>
          </ac:spMkLst>
        </pc:spChg>
        <pc:grpChg chg="del">
          <ac:chgData name="Yi Liu" userId="eb9fa73d484f74de" providerId="LiveId" clId="{F1FF156A-4275-49E3-9C3F-AC75FF7811F8}" dt="2023-09-04T08:01:07.201" v="613" actId="478"/>
          <ac:grpSpMkLst>
            <pc:docMk/>
            <pc:sldMk cId="1771158767" sldId="577"/>
            <ac:grpSpMk id="5" creationId="{C312C5FA-675C-49E0-B53C-ED9F11671F61}"/>
          </ac:grpSpMkLst>
        </pc:grpChg>
        <pc:grpChg chg="del">
          <ac:chgData name="Yi Liu" userId="eb9fa73d484f74de" providerId="LiveId" clId="{F1FF156A-4275-49E3-9C3F-AC75FF7811F8}" dt="2023-09-04T08:01:07.201" v="613" actId="478"/>
          <ac:grpSpMkLst>
            <pc:docMk/>
            <pc:sldMk cId="1771158767" sldId="577"/>
            <ac:grpSpMk id="8" creationId="{BB6CCBFF-7357-494D-97EE-F02F747386BA}"/>
          </ac:grpSpMkLst>
        </pc:grpChg>
        <pc:grpChg chg="add del mod">
          <ac:chgData name="Yi Liu" userId="eb9fa73d484f74de" providerId="LiveId" clId="{F1FF156A-4275-49E3-9C3F-AC75FF7811F8}" dt="2023-09-04T08:01:32.563" v="619" actId="165"/>
          <ac:grpSpMkLst>
            <pc:docMk/>
            <pc:sldMk cId="1771158767" sldId="577"/>
            <ac:grpSpMk id="15" creationId="{47151979-F8C3-46F2-8076-1EB9384DC23A}"/>
          </ac:grpSpMkLst>
        </pc:grpChg>
        <pc:grpChg chg="add del mod">
          <ac:chgData name="Yi Liu" userId="eb9fa73d484f74de" providerId="LiveId" clId="{F1FF156A-4275-49E3-9C3F-AC75FF7811F8}" dt="2023-09-04T08:01:38.386" v="620" actId="165"/>
          <ac:grpSpMkLst>
            <pc:docMk/>
            <pc:sldMk cId="1771158767" sldId="577"/>
            <ac:grpSpMk id="18" creationId="{863BF6AA-F670-4489-976C-536394E7187A}"/>
          </ac:grpSpMkLst>
        </pc:grpChg>
        <pc:grpChg chg="add mod">
          <ac:chgData name="Yi Liu" userId="eb9fa73d484f74de" providerId="LiveId" clId="{F1FF156A-4275-49E3-9C3F-AC75FF7811F8}" dt="2023-09-04T08:02:43.290" v="633" actId="1076"/>
          <ac:grpSpMkLst>
            <pc:docMk/>
            <pc:sldMk cId="1771158767" sldId="577"/>
            <ac:grpSpMk id="21" creationId="{516CD9EB-A6F3-49A3-ABEF-13504F22AA1C}"/>
          </ac:grpSpMkLst>
        </pc:grpChg>
        <pc:picChg chg="add mod">
          <ac:chgData name="Yi Liu" userId="eb9fa73d484f74de" providerId="LiveId" clId="{F1FF156A-4275-49E3-9C3F-AC75FF7811F8}" dt="2023-09-04T08:01:42.737" v="621" actId="164"/>
          <ac:picMkLst>
            <pc:docMk/>
            <pc:sldMk cId="1771158767" sldId="577"/>
            <ac:picMk id="14" creationId="{46B06915-DE37-4CA3-9C60-960410E60939}"/>
          </ac:picMkLst>
        </pc:picChg>
      </pc:sldChg>
      <pc:sldChg chg="addSp delSp modSp new mod modAnim">
        <pc:chgData name="Yi Liu" userId="eb9fa73d484f74de" providerId="LiveId" clId="{F1FF156A-4275-49E3-9C3F-AC75FF7811F8}" dt="2023-09-04T08:53:38.566" v="829" actId="1076"/>
        <pc:sldMkLst>
          <pc:docMk/>
          <pc:sldMk cId="1602338297" sldId="578"/>
        </pc:sldMkLst>
        <pc:spChg chg="mod">
          <ac:chgData name="Yi Liu" userId="eb9fa73d484f74de" providerId="LiveId" clId="{F1FF156A-4275-49E3-9C3F-AC75FF7811F8}" dt="2023-09-04T08:49:09.076" v="722" actId="20577"/>
          <ac:spMkLst>
            <pc:docMk/>
            <pc:sldMk cId="1602338297" sldId="578"/>
            <ac:spMk id="2" creationId="{C2966E70-BCE3-4DEA-B8A5-2A106112ECA4}"/>
          </ac:spMkLst>
        </pc:spChg>
        <pc:spChg chg="del">
          <ac:chgData name="Yi Liu" userId="eb9fa73d484f74de" providerId="LiveId" clId="{F1FF156A-4275-49E3-9C3F-AC75FF7811F8}" dt="2023-09-04T08:49:19.121" v="724" actId="478"/>
          <ac:spMkLst>
            <pc:docMk/>
            <pc:sldMk cId="1602338297" sldId="578"/>
            <ac:spMk id="3" creationId="{6B5ECB33-FB62-41C9-A1C0-0366345919BF}"/>
          </ac:spMkLst>
        </pc:spChg>
        <pc:spChg chg="mod">
          <ac:chgData name="Yi Liu" userId="eb9fa73d484f74de" providerId="LiveId" clId="{F1FF156A-4275-49E3-9C3F-AC75FF7811F8}" dt="2023-09-04T08:50:04.090" v="739" actId="1076"/>
          <ac:spMkLst>
            <pc:docMk/>
            <pc:sldMk cId="1602338297" sldId="578"/>
            <ac:spMk id="10" creationId="{F97A57E3-FD79-4871-AA16-FDF5FF33E26B}"/>
          </ac:spMkLst>
        </pc:spChg>
        <pc:spChg chg="add mod">
          <ac:chgData name="Yi Liu" userId="eb9fa73d484f74de" providerId="LiveId" clId="{F1FF156A-4275-49E3-9C3F-AC75FF7811F8}" dt="2023-09-04T08:53:38.566" v="829" actId="1076"/>
          <ac:spMkLst>
            <pc:docMk/>
            <pc:sldMk cId="1602338297" sldId="578"/>
            <ac:spMk id="13" creationId="{FB3A5FEC-25BE-4A0D-9142-C841364ADD69}"/>
          </ac:spMkLst>
        </pc:spChg>
        <pc:grpChg chg="add mod">
          <ac:chgData name="Yi Liu" userId="eb9fa73d484f74de" providerId="LiveId" clId="{F1FF156A-4275-49E3-9C3F-AC75FF7811F8}" dt="2023-09-04T08:50:04.090" v="739" actId="1076"/>
          <ac:grpSpMkLst>
            <pc:docMk/>
            <pc:sldMk cId="1602338297" sldId="578"/>
            <ac:grpSpMk id="8" creationId="{7A552C66-391A-4B34-B210-2534578A370B}"/>
          </ac:grpSpMkLst>
        </pc:grpChg>
        <pc:grpChg chg="add mod">
          <ac:chgData name="Yi Liu" userId="eb9fa73d484f74de" providerId="LiveId" clId="{F1FF156A-4275-49E3-9C3F-AC75FF7811F8}" dt="2023-09-04T08:49:33.520" v="727" actId="1076"/>
          <ac:grpSpMkLst>
            <pc:docMk/>
            <pc:sldMk cId="1602338297" sldId="578"/>
            <ac:grpSpMk id="11" creationId="{C50DBD3E-599C-44BB-9476-AE6C075432C1}"/>
          </ac:grpSpMkLst>
        </pc:grpChg>
        <pc:picChg chg="add mod">
          <ac:chgData name="Yi Liu" userId="eb9fa73d484f74de" providerId="LiveId" clId="{F1FF156A-4275-49E3-9C3F-AC75FF7811F8}" dt="2023-09-04T08:49:33.520" v="727" actId="1076"/>
          <ac:picMkLst>
            <pc:docMk/>
            <pc:sldMk cId="1602338297" sldId="578"/>
            <ac:picMk id="5" creationId="{4FA6B1DA-85E7-4653-BEC0-78ABA7F8585A}"/>
          </ac:picMkLst>
        </pc:picChg>
        <pc:picChg chg="add mod">
          <ac:chgData name="Yi Liu" userId="eb9fa73d484f74de" providerId="LiveId" clId="{F1FF156A-4275-49E3-9C3F-AC75FF7811F8}" dt="2023-09-04T08:49:33.520" v="727" actId="1076"/>
          <ac:picMkLst>
            <pc:docMk/>
            <pc:sldMk cId="1602338297" sldId="578"/>
            <ac:picMk id="6" creationId="{986D68E3-547A-4A31-890D-945608E9FD14}"/>
          </ac:picMkLst>
        </pc:picChg>
        <pc:picChg chg="add del mod">
          <ac:chgData name="Yi Liu" userId="eb9fa73d484f74de" providerId="LiveId" clId="{F1FF156A-4275-49E3-9C3F-AC75FF7811F8}" dt="2023-09-04T08:53:20.069" v="825" actId="478"/>
          <ac:picMkLst>
            <pc:docMk/>
            <pc:sldMk cId="1602338297" sldId="578"/>
            <ac:picMk id="7" creationId="{E9C8496A-8DAD-4063-9EC7-543EFAA5F817}"/>
          </ac:picMkLst>
        </pc:picChg>
        <pc:picChg chg="mod">
          <ac:chgData name="Yi Liu" userId="eb9fa73d484f74de" providerId="LiveId" clId="{F1FF156A-4275-49E3-9C3F-AC75FF7811F8}" dt="2023-09-04T08:50:04.090" v="739" actId="1076"/>
          <ac:picMkLst>
            <pc:docMk/>
            <pc:sldMk cId="1602338297" sldId="578"/>
            <ac:picMk id="9" creationId="{6EA7A734-DBA3-4D1D-9641-4EA73191C3BA}"/>
          </ac:picMkLst>
        </pc:picChg>
      </pc:sldChg>
      <pc:sldChg chg="addSp modSp new mod">
        <pc:chgData name="Yi Liu" userId="eb9fa73d484f74de" providerId="LiveId" clId="{F1FF156A-4275-49E3-9C3F-AC75FF7811F8}" dt="2023-09-04T10:30:08.070" v="1212" actId="2711"/>
        <pc:sldMkLst>
          <pc:docMk/>
          <pc:sldMk cId="3725450701" sldId="579"/>
        </pc:sldMkLst>
        <pc:spChg chg="mod">
          <ac:chgData name="Yi Liu" userId="eb9fa73d484f74de" providerId="LiveId" clId="{F1FF156A-4275-49E3-9C3F-AC75FF7811F8}" dt="2023-09-04T08:53:58.091" v="853" actId="20577"/>
          <ac:spMkLst>
            <pc:docMk/>
            <pc:sldMk cId="3725450701" sldId="579"/>
            <ac:spMk id="2" creationId="{4CFC0947-643F-44B4-BAD0-BA33A73178FA}"/>
          </ac:spMkLst>
        </pc:spChg>
        <pc:spChg chg="mod">
          <ac:chgData name="Yi Liu" userId="eb9fa73d484f74de" providerId="LiveId" clId="{F1FF156A-4275-49E3-9C3F-AC75FF7811F8}" dt="2023-09-04T08:54:44.031" v="954" actId="20577"/>
          <ac:spMkLst>
            <pc:docMk/>
            <pc:sldMk cId="3725450701" sldId="579"/>
            <ac:spMk id="3" creationId="{88E060E1-44AB-40CB-9AC4-70F668034055}"/>
          </ac:spMkLst>
        </pc:spChg>
        <pc:spChg chg="add mod">
          <ac:chgData name="Yi Liu" userId="eb9fa73d484f74de" providerId="LiveId" clId="{F1FF156A-4275-49E3-9C3F-AC75FF7811F8}" dt="2023-09-04T10:30:08.070" v="1212" actId="2711"/>
          <ac:spMkLst>
            <pc:docMk/>
            <pc:sldMk cId="3725450701" sldId="579"/>
            <ac:spMk id="5" creationId="{9BD54EDA-64BD-4542-AE8C-270B9039AFB1}"/>
          </ac:spMkLst>
        </pc:spChg>
      </pc:sldChg>
      <pc:sldChg chg="modSp new mod">
        <pc:chgData name="Yi Liu" userId="eb9fa73d484f74de" providerId="LiveId" clId="{F1FF156A-4275-49E3-9C3F-AC75FF7811F8}" dt="2023-09-04T09:12:58.413" v="1140" actId="20577"/>
        <pc:sldMkLst>
          <pc:docMk/>
          <pc:sldMk cId="1863230752" sldId="580"/>
        </pc:sldMkLst>
        <pc:spChg chg="mod">
          <ac:chgData name="Yi Liu" userId="eb9fa73d484f74de" providerId="LiveId" clId="{F1FF156A-4275-49E3-9C3F-AC75FF7811F8}" dt="2023-09-04T09:01:55.605" v="971" actId="20577"/>
          <ac:spMkLst>
            <pc:docMk/>
            <pc:sldMk cId="1863230752" sldId="580"/>
            <ac:spMk id="2" creationId="{E92D6448-614F-4AEB-9CC6-7E42C494D3E0}"/>
          </ac:spMkLst>
        </pc:spChg>
        <pc:spChg chg="mod">
          <ac:chgData name="Yi Liu" userId="eb9fa73d484f74de" providerId="LiveId" clId="{F1FF156A-4275-49E3-9C3F-AC75FF7811F8}" dt="2023-09-04T09:12:58.413" v="1140" actId="20577"/>
          <ac:spMkLst>
            <pc:docMk/>
            <pc:sldMk cId="1863230752" sldId="580"/>
            <ac:spMk id="3" creationId="{3A8B3E52-66C1-41E7-B849-323B71729DB6}"/>
          </ac:spMkLst>
        </pc:spChg>
      </pc:sldChg>
      <pc:sldChg chg="addSp modSp new mod">
        <pc:chgData name="Yi Liu" userId="eb9fa73d484f74de" providerId="LiveId" clId="{F1FF156A-4275-49E3-9C3F-AC75FF7811F8}" dt="2023-09-04T10:29:58.692" v="1211" actId="404"/>
        <pc:sldMkLst>
          <pc:docMk/>
          <pc:sldMk cId="1332264861" sldId="581"/>
        </pc:sldMkLst>
        <pc:spChg chg="mod">
          <ac:chgData name="Yi Liu" userId="eb9fa73d484f74de" providerId="LiveId" clId="{F1FF156A-4275-49E3-9C3F-AC75FF7811F8}" dt="2023-09-04T10:24:17.276" v="1160" actId="20577"/>
          <ac:spMkLst>
            <pc:docMk/>
            <pc:sldMk cId="1332264861" sldId="581"/>
            <ac:spMk id="2" creationId="{F3C51FFE-5C6B-4504-A6D6-426671256839}"/>
          </ac:spMkLst>
        </pc:spChg>
        <pc:spChg chg="mod">
          <ac:chgData name="Yi Liu" userId="eb9fa73d484f74de" providerId="LiveId" clId="{F1FF156A-4275-49E3-9C3F-AC75FF7811F8}" dt="2023-09-04T10:29:47.841" v="1208" actId="20577"/>
          <ac:spMkLst>
            <pc:docMk/>
            <pc:sldMk cId="1332264861" sldId="581"/>
            <ac:spMk id="3" creationId="{6E4AE48D-73C6-4992-A523-DC8884B2FC75}"/>
          </ac:spMkLst>
        </pc:spChg>
        <pc:spChg chg="add mod">
          <ac:chgData name="Yi Liu" userId="eb9fa73d484f74de" providerId="LiveId" clId="{F1FF156A-4275-49E3-9C3F-AC75FF7811F8}" dt="2023-09-04T10:29:58.692" v="1211" actId="404"/>
          <ac:spMkLst>
            <pc:docMk/>
            <pc:sldMk cId="1332264861" sldId="581"/>
            <ac:spMk id="5" creationId="{6E4241AB-0066-43B6-A188-5F1CBD1F0FF4}"/>
          </ac:spMkLst>
        </pc:spChg>
      </pc:sldChg>
      <pc:sldChg chg="addSp modSp new mod">
        <pc:chgData name="Yi Liu" userId="eb9fa73d484f74de" providerId="LiveId" clId="{F1FF156A-4275-49E3-9C3F-AC75FF7811F8}" dt="2023-09-04T10:35:50.925" v="1367" actId="20577"/>
        <pc:sldMkLst>
          <pc:docMk/>
          <pc:sldMk cId="607573784" sldId="582"/>
        </pc:sldMkLst>
        <pc:spChg chg="mod">
          <ac:chgData name="Yi Liu" userId="eb9fa73d484f74de" providerId="LiveId" clId="{F1FF156A-4275-49E3-9C3F-AC75FF7811F8}" dt="2023-09-04T10:30:17.507" v="1227" actId="20577"/>
          <ac:spMkLst>
            <pc:docMk/>
            <pc:sldMk cId="607573784" sldId="582"/>
            <ac:spMk id="2" creationId="{EF9BACD2-9C63-43C1-A539-63F306355005}"/>
          </ac:spMkLst>
        </pc:spChg>
        <pc:spChg chg="mod">
          <ac:chgData name="Yi Liu" userId="eb9fa73d484f74de" providerId="LiveId" clId="{F1FF156A-4275-49E3-9C3F-AC75FF7811F8}" dt="2023-09-04T10:35:50.925" v="1367" actId="20577"/>
          <ac:spMkLst>
            <pc:docMk/>
            <pc:sldMk cId="607573784" sldId="582"/>
            <ac:spMk id="3" creationId="{E4C9DA90-AC18-4279-89E4-9915CFEB1691}"/>
          </ac:spMkLst>
        </pc:spChg>
        <pc:spChg chg="add mod">
          <ac:chgData name="Yi Liu" userId="eb9fa73d484f74de" providerId="LiveId" clId="{F1FF156A-4275-49E3-9C3F-AC75FF7811F8}" dt="2023-09-04T10:35:42.018" v="1357" actId="1076"/>
          <ac:spMkLst>
            <pc:docMk/>
            <pc:sldMk cId="607573784" sldId="582"/>
            <ac:spMk id="5" creationId="{DAFF8615-5004-401F-9B73-6B653D5F7BB2}"/>
          </ac:spMkLst>
        </pc:spChg>
      </pc:sldChg>
      <pc:sldChg chg="addSp modSp new mod">
        <pc:chgData name="Yi Liu" userId="eb9fa73d484f74de" providerId="LiveId" clId="{F1FF156A-4275-49E3-9C3F-AC75FF7811F8}" dt="2023-09-04T10:37:39.850" v="1435" actId="1076"/>
        <pc:sldMkLst>
          <pc:docMk/>
          <pc:sldMk cId="875885398" sldId="583"/>
        </pc:sldMkLst>
        <pc:spChg chg="mod">
          <ac:chgData name="Yi Liu" userId="eb9fa73d484f74de" providerId="LiveId" clId="{F1FF156A-4275-49E3-9C3F-AC75FF7811F8}" dt="2023-09-04T10:36:51.978" v="1382" actId="20577"/>
          <ac:spMkLst>
            <pc:docMk/>
            <pc:sldMk cId="875885398" sldId="583"/>
            <ac:spMk id="2" creationId="{F0427C93-F86F-48CB-9DA7-ADD32C6C81CC}"/>
          </ac:spMkLst>
        </pc:spChg>
        <pc:spChg chg="mod">
          <ac:chgData name="Yi Liu" userId="eb9fa73d484f74de" providerId="LiveId" clId="{F1FF156A-4275-49E3-9C3F-AC75FF7811F8}" dt="2023-09-04T10:37:29.702" v="1433" actId="20577"/>
          <ac:spMkLst>
            <pc:docMk/>
            <pc:sldMk cId="875885398" sldId="583"/>
            <ac:spMk id="3" creationId="{4DC3A2AF-8E18-4A2A-B1FB-1DF74B66F9D1}"/>
          </ac:spMkLst>
        </pc:spChg>
        <pc:spChg chg="add mod">
          <ac:chgData name="Yi Liu" userId="eb9fa73d484f74de" providerId="LiveId" clId="{F1FF156A-4275-49E3-9C3F-AC75FF7811F8}" dt="2023-09-04T10:37:39.850" v="1435" actId="1076"/>
          <ac:spMkLst>
            <pc:docMk/>
            <pc:sldMk cId="875885398" sldId="583"/>
            <ac:spMk id="5" creationId="{B07A4F7B-3BB0-4083-9EAE-AF1DB52E7627}"/>
          </ac:spMkLst>
        </pc:spChg>
      </pc:sldChg>
      <pc:sldChg chg="modSp new mod">
        <pc:chgData name="Yi Liu" userId="eb9fa73d484f74de" providerId="LiveId" clId="{F1FF156A-4275-49E3-9C3F-AC75FF7811F8}" dt="2023-09-04T10:49:58.586" v="1582" actId="5793"/>
        <pc:sldMkLst>
          <pc:docMk/>
          <pc:sldMk cId="3721896939" sldId="584"/>
        </pc:sldMkLst>
        <pc:spChg chg="mod">
          <ac:chgData name="Yi Liu" userId="eb9fa73d484f74de" providerId="LiveId" clId="{F1FF156A-4275-49E3-9C3F-AC75FF7811F8}" dt="2023-09-04T10:38:19.517" v="1455" actId="20577"/>
          <ac:spMkLst>
            <pc:docMk/>
            <pc:sldMk cId="3721896939" sldId="584"/>
            <ac:spMk id="2" creationId="{DC9B2B83-A4B2-4E78-9FF7-705CFA036993}"/>
          </ac:spMkLst>
        </pc:spChg>
        <pc:spChg chg="mod">
          <ac:chgData name="Yi Liu" userId="eb9fa73d484f74de" providerId="LiveId" clId="{F1FF156A-4275-49E3-9C3F-AC75FF7811F8}" dt="2023-09-04T10:49:58.586" v="1582" actId="5793"/>
          <ac:spMkLst>
            <pc:docMk/>
            <pc:sldMk cId="3721896939" sldId="584"/>
            <ac:spMk id="3" creationId="{A0CEE606-645E-404F-B6F8-F200133A1F9F}"/>
          </ac:spMkLst>
        </pc:spChg>
      </pc:sldChg>
    </pc:docChg>
  </pc:docChgLst>
  <pc:docChgLst>
    <pc:chgData name="Yi Liu" userId="eb9fa73d484f74de" providerId="LiveId" clId="{D9CD3DD3-FA06-4707-82ED-EC45D26298A5}"/>
    <pc:docChg chg="undo custSel addSld delSld modSld">
      <pc:chgData name="Yi Liu" userId="eb9fa73d484f74de" providerId="LiveId" clId="{D9CD3DD3-FA06-4707-82ED-EC45D26298A5}" dt="2023-10-31T05:14:34.217" v="1102" actId="20577"/>
      <pc:docMkLst>
        <pc:docMk/>
      </pc:docMkLst>
      <pc:sldChg chg="modSp mod">
        <pc:chgData name="Yi Liu" userId="eb9fa73d484f74de" providerId="LiveId" clId="{D9CD3DD3-FA06-4707-82ED-EC45D26298A5}" dt="2023-10-31T01:51:49.333" v="9" actId="20577"/>
        <pc:sldMkLst>
          <pc:docMk/>
          <pc:sldMk cId="1562787813" sldId="256"/>
        </pc:sldMkLst>
        <pc:spChg chg="mod">
          <ac:chgData name="Yi Liu" userId="eb9fa73d484f74de" providerId="LiveId" clId="{D9CD3DD3-FA06-4707-82ED-EC45D26298A5}" dt="2023-10-31T01:51:49.333" v="9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Sp modSp mod">
        <pc:chgData name="Yi Liu" userId="eb9fa73d484f74de" providerId="LiveId" clId="{D9CD3DD3-FA06-4707-82ED-EC45D26298A5}" dt="2023-10-31T05:14:34.217" v="1102" actId="20577"/>
        <pc:sldMkLst>
          <pc:docMk/>
          <pc:sldMk cId="519519552" sldId="587"/>
        </pc:sldMkLst>
        <pc:spChg chg="mod">
          <ac:chgData name="Yi Liu" userId="eb9fa73d484f74de" providerId="LiveId" clId="{D9CD3DD3-FA06-4707-82ED-EC45D26298A5}" dt="2023-10-31T05:14:34.217" v="1102" actId="20577"/>
          <ac:spMkLst>
            <pc:docMk/>
            <pc:sldMk cId="519519552" sldId="587"/>
            <ac:spMk id="3" creationId="{74959191-E5B1-4C61-B6BB-4F8BFD8B37F3}"/>
          </ac:spMkLst>
        </pc:spChg>
        <pc:spChg chg="del">
          <ac:chgData name="Yi Liu" userId="eb9fa73d484f74de" providerId="LiveId" clId="{D9CD3DD3-FA06-4707-82ED-EC45D26298A5}" dt="2023-10-31T01:56:38.918" v="11" actId="478"/>
          <ac:spMkLst>
            <pc:docMk/>
            <pc:sldMk cId="519519552" sldId="587"/>
            <ac:spMk id="7" creationId="{DBA44BDF-9EA9-4410-8E4F-7C3F22F5AE69}"/>
          </ac:spMkLst>
        </pc:spChg>
      </pc:sldChg>
      <pc:sldChg chg="modSp del">
        <pc:chgData name="Yi Liu" userId="eb9fa73d484f74de" providerId="LiveId" clId="{D9CD3DD3-FA06-4707-82ED-EC45D26298A5}" dt="2023-10-31T03:55:35.424" v="614" actId="47"/>
        <pc:sldMkLst>
          <pc:docMk/>
          <pc:sldMk cId="2743013192" sldId="588"/>
        </pc:sldMkLst>
        <pc:spChg chg="mod">
          <ac:chgData name="Yi Liu" userId="eb9fa73d484f74de" providerId="LiveId" clId="{D9CD3DD3-FA06-4707-82ED-EC45D26298A5}" dt="2023-10-31T03:21:15.532" v="75"/>
          <ac:spMkLst>
            <pc:docMk/>
            <pc:sldMk cId="2743013192" sldId="588"/>
            <ac:spMk id="3" creationId="{9D987A9B-42EF-4DA6-BC61-7D557D31235D}"/>
          </ac:spMkLst>
        </pc:spChg>
      </pc:sldChg>
      <pc:sldChg chg="addSp modSp mod">
        <pc:chgData name="Yi Liu" userId="eb9fa73d484f74de" providerId="LiveId" clId="{D9CD3DD3-FA06-4707-82ED-EC45D26298A5}" dt="2023-10-31T04:52:11.756" v="774" actId="1076"/>
        <pc:sldMkLst>
          <pc:docMk/>
          <pc:sldMk cId="36285003" sldId="589"/>
        </pc:sldMkLst>
        <pc:spChg chg="mod">
          <ac:chgData name="Yi Liu" userId="eb9fa73d484f74de" providerId="LiveId" clId="{D9CD3DD3-FA06-4707-82ED-EC45D26298A5}" dt="2023-10-31T03:55:38.692" v="615" actId="20577"/>
          <ac:spMkLst>
            <pc:docMk/>
            <pc:sldMk cId="36285003" sldId="589"/>
            <ac:spMk id="2" creationId="{360AB2D1-F379-4361-BD32-2DCF67C87858}"/>
          </ac:spMkLst>
        </pc:spChg>
        <pc:spChg chg="mod">
          <ac:chgData name="Yi Liu" userId="eb9fa73d484f74de" providerId="LiveId" clId="{D9CD3DD3-FA06-4707-82ED-EC45D26298A5}" dt="2023-10-31T04:52:07.629" v="772" actId="1076"/>
          <ac:spMkLst>
            <pc:docMk/>
            <pc:sldMk cId="36285003" sldId="589"/>
            <ac:spMk id="3" creationId="{DC739D9D-EA75-4CEF-95E9-EEC4A3B47A4E}"/>
          </ac:spMkLst>
        </pc:spChg>
        <pc:spChg chg="add mod">
          <ac:chgData name="Yi Liu" userId="eb9fa73d484f74de" providerId="LiveId" clId="{D9CD3DD3-FA06-4707-82ED-EC45D26298A5}" dt="2023-10-31T04:52:11.756" v="774" actId="1076"/>
          <ac:spMkLst>
            <pc:docMk/>
            <pc:sldMk cId="36285003" sldId="589"/>
            <ac:spMk id="6" creationId="{CEC3010D-B6FC-4D33-99AB-21AAA843DA89}"/>
          </ac:spMkLst>
        </pc:spChg>
        <pc:spChg chg="add mod">
          <ac:chgData name="Yi Liu" userId="eb9fa73d484f74de" providerId="LiveId" clId="{D9CD3DD3-FA06-4707-82ED-EC45D26298A5}" dt="2023-10-31T04:52:09.429" v="773" actId="1076"/>
          <ac:spMkLst>
            <pc:docMk/>
            <pc:sldMk cId="36285003" sldId="589"/>
            <ac:spMk id="7" creationId="{E66D1C0E-E393-4ADE-9E1E-BF05A2472B80}"/>
          </ac:spMkLst>
        </pc:spChg>
      </pc:sldChg>
      <pc:sldChg chg="addSp modSp new mod">
        <pc:chgData name="Yi Liu" userId="eb9fa73d484f74de" providerId="LiveId" clId="{D9CD3DD3-FA06-4707-82ED-EC45D26298A5}" dt="2023-10-31T04:58:14.112" v="815" actId="2711"/>
        <pc:sldMkLst>
          <pc:docMk/>
          <pc:sldMk cId="3168909123" sldId="590"/>
        </pc:sldMkLst>
        <pc:spChg chg="mod">
          <ac:chgData name="Yi Liu" userId="eb9fa73d484f74de" providerId="LiveId" clId="{D9CD3DD3-FA06-4707-82ED-EC45D26298A5}" dt="2023-10-31T04:52:38.508" v="786" actId="20577"/>
          <ac:spMkLst>
            <pc:docMk/>
            <pc:sldMk cId="3168909123" sldId="590"/>
            <ac:spMk id="2" creationId="{F3B26624-4A61-413C-8081-BECB894523D2}"/>
          </ac:spMkLst>
        </pc:spChg>
        <pc:spChg chg="mod">
          <ac:chgData name="Yi Liu" userId="eb9fa73d484f74de" providerId="LiveId" clId="{D9CD3DD3-FA06-4707-82ED-EC45D26298A5}" dt="2023-10-31T04:58:02.437" v="814" actId="20577"/>
          <ac:spMkLst>
            <pc:docMk/>
            <pc:sldMk cId="3168909123" sldId="590"/>
            <ac:spMk id="3" creationId="{697F8A5E-D5A0-4569-904D-00EDFE66ED63}"/>
          </ac:spMkLst>
        </pc:spChg>
        <pc:spChg chg="add mod">
          <ac:chgData name="Yi Liu" userId="eb9fa73d484f74de" providerId="LiveId" clId="{D9CD3DD3-FA06-4707-82ED-EC45D26298A5}" dt="2023-10-31T04:58:14.112" v="815" actId="2711"/>
          <ac:spMkLst>
            <pc:docMk/>
            <pc:sldMk cId="3168909123" sldId="590"/>
            <ac:spMk id="6" creationId="{751FEC0E-8D36-47B2-97B7-11A92839A727}"/>
          </ac:spMkLst>
        </pc:spChg>
      </pc:sldChg>
    </pc:docChg>
  </pc:docChgLst>
  <pc:docChgLst>
    <pc:chgData name="Yi Liu" userId="eb9fa73d484f74de" providerId="LiveId" clId="{35998C94-C1D9-4A08-B33E-F106D9D39F42}"/>
    <pc:docChg chg="undo custSel addSld delSld modSld">
      <pc:chgData name="Yi Liu" userId="eb9fa73d484f74de" providerId="LiveId" clId="{35998C94-C1D9-4A08-B33E-F106D9D39F42}" dt="2023-10-24T05:04:32.405" v="596" actId="20577"/>
      <pc:docMkLst>
        <pc:docMk/>
      </pc:docMkLst>
      <pc:sldChg chg="modSp mod">
        <pc:chgData name="Yi Liu" userId="eb9fa73d484f74de" providerId="LiveId" clId="{35998C94-C1D9-4A08-B33E-F106D9D39F42}" dt="2023-10-24T02:53:41.147" v="6" actId="20577"/>
        <pc:sldMkLst>
          <pc:docMk/>
          <pc:sldMk cId="1562787813" sldId="256"/>
        </pc:sldMkLst>
        <pc:spChg chg="mod">
          <ac:chgData name="Yi Liu" userId="eb9fa73d484f74de" providerId="LiveId" clId="{35998C94-C1D9-4A08-B33E-F106D9D39F42}" dt="2023-10-24T02:53:41.147" v="6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35998C94-C1D9-4A08-B33E-F106D9D39F42}" dt="2023-10-24T02:53:47.684" v="7" actId="47"/>
        <pc:sldMkLst>
          <pc:docMk/>
          <pc:sldMk cId="2228561253" sldId="585"/>
        </pc:sldMkLst>
      </pc:sldChg>
      <pc:sldChg chg="del">
        <pc:chgData name="Yi Liu" userId="eb9fa73d484f74de" providerId="LiveId" clId="{35998C94-C1D9-4A08-B33E-F106D9D39F42}" dt="2023-10-24T02:53:47.684" v="7" actId="47"/>
        <pc:sldMkLst>
          <pc:docMk/>
          <pc:sldMk cId="4174874741" sldId="586"/>
        </pc:sldMkLst>
      </pc:sldChg>
      <pc:sldChg chg="modSp mod">
        <pc:chgData name="Yi Liu" userId="eb9fa73d484f74de" providerId="LiveId" clId="{35998C94-C1D9-4A08-B33E-F106D9D39F42}" dt="2023-10-24T02:53:49.820" v="8" actId="20577"/>
        <pc:sldMkLst>
          <pc:docMk/>
          <pc:sldMk cId="519519552" sldId="587"/>
        </pc:sldMkLst>
        <pc:spChg chg="mod">
          <ac:chgData name="Yi Liu" userId="eb9fa73d484f74de" providerId="LiveId" clId="{35998C94-C1D9-4A08-B33E-F106D9D39F42}" dt="2023-10-24T02:53:49.820" v="8" actId="20577"/>
          <ac:spMkLst>
            <pc:docMk/>
            <pc:sldMk cId="519519552" sldId="587"/>
            <ac:spMk id="2" creationId="{5176C973-2875-4CD0-ABFE-799D0E9B6422}"/>
          </ac:spMkLst>
        </pc:spChg>
      </pc:sldChg>
      <pc:sldChg chg="del">
        <pc:chgData name="Yi Liu" userId="eb9fa73d484f74de" providerId="LiveId" clId="{35998C94-C1D9-4A08-B33E-F106D9D39F42}" dt="2023-10-24T02:53:47.684" v="7" actId="47"/>
        <pc:sldMkLst>
          <pc:docMk/>
          <pc:sldMk cId="886533938" sldId="588"/>
        </pc:sldMkLst>
      </pc:sldChg>
      <pc:sldChg chg="modSp new mod">
        <pc:chgData name="Yi Liu" userId="eb9fa73d484f74de" providerId="LiveId" clId="{35998C94-C1D9-4A08-B33E-F106D9D39F42}" dt="2023-10-24T05:04:32.405" v="596" actId="20577"/>
        <pc:sldMkLst>
          <pc:docMk/>
          <pc:sldMk cId="2743013192" sldId="588"/>
        </pc:sldMkLst>
        <pc:spChg chg="mod">
          <ac:chgData name="Yi Liu" userId="eb9fa73d484f74de" providerId="LiveId" clId="{35998C94-C1D9-4A08-B33E-F106D9D39F42}" dt="2023-10-24T02:54:02.828" v="36" actId="20577"/>
          <ac:spMkLst>
            <pc:docMk/>
            <pc:sldMk cId="2743013192" sldId="588"/>
            <ac:spMk id="2" creationId="{FD90264A-0054-4742-A620-5E0D03629AF4}"/>
          </ac:spMkLst>
        </pc:spChg>
        <pc:spChg chg="mod">
          <ac:chgData name="Yi Liu" userId="eb9fa73d484f74de" providerId="LiveId" clId="{35998C94-C1D9-4A08-B33E-F106D9D39F42}" dt="2023-10-24T05:04:32.405" v="596" actId="20577"/>
          <ac:spMkLst>
            <pc:docMk/>
            <pc:sldMk cId="2743013192" sldId="588"/>
            <ac:spMk id="3" creationId="{9D987A9B-42EF-4DA6-BC61-7D557D31235D}"/>
          </ac:spMkLst>
        </pc:spChg>
      </pc:sldChg>
      <pc:sldChg chg="modSp new mod">
        <pc:chgData name="Yi Liu" userId="eb9fa73d484f74de" providerId="LiveId" clId="{35998C94-C1D9-4A08-B33E-F106D9D39F42}" dt="2023-10-24T03:38:53.004" v="593" actId="20577"/>
        <pc:sldMkLst>
          <pc:docMk/>
          <pc:sldMk cId="36285003" sldId="589"/>
        </pc:sldMkLst>
        <pc:spChg chg="mod">
          <ac:chgData name="Yi Liu" userId="eb9fa73d484f74de" providerId="LiveId" clId="{35998C94-C1D9-4A08-B33E-F106D9D39F42}" dt="2023-10-24T03:30:22.296" v="149" actId="20577"/>
          <ac:spMkLst>
            <pc:docMk/>
            <pc:sldMk cId="36285003" sldId="589"/>
            <ac:spMk id="2" creationId="{360AB2D1-F379-4361-BD32-2DCF67C87858}"/>
          </ac:spMkLst>
        </pc:spChg>
        <pc:spChg chg="mod">
          <ac:chgData name="Yi Liu" userId="eb9fa73d484f74de" providerId="LiveId" clId="{35998C94-C1D9-4A08-B33E-F106D9D39F42}" dt="2023-10-24T03:38:53.004" v="593" actId="20577"/>
          <ac:spMkLst>
            <pc:docMk/>
            <pc:sldMk cId="36285003" sldId="589"/>
            <ac:spMk id="3" creationId="{DC739D9D-EA75-4CEF-95E9-EEC4A3B47A4E}"/>
          </ac:spMkLst>
        </pc:spChg>
      </pc:sldChg>
    </pc:docChg>
  </pc:docChgLst>
  <pc:docChgLst>
    <pc:chgData name="Yi Liu" userId="eb9fa73d484f74de" providerId="LiveId" clId="{7FAFE00A-0FAC-4D96-9266-D6D061919811}"/>
    <pc:docChg chg="undo custSel addSld delSld modSld">
      <pc:chgData name="Yi Liu" userId="eb9fa73d484f74de" providerId="LiveId" clId="{7FAFE00A-0FAC-4D96-9266-D6D061919811}" dt="2023-10-10T05:08:01.243" v="542" actId="20577"/>
      <pc:docMkLst>
        <pc:docMk/>
      </pc:docMkLst>
      <pc:sldChg chg="modSp mod">
        <pc:chgData name="Yi Liu" userId="eb9fa73d484f74de" providerId="LiveId" clId="{7FAFE00A-0FAC-4D96-9266-D6D061919811}" dt="2023-10-10T05:08:01.243" v="542" actId="20577"/>
        <pc:sldMkLst>
          <pc:docMk/>
          <pc:sldMk cId="1562787813" sldId="256"/>
        </pc:sldMkLst>
        <pc:spChg chg="mod">
          <ac:chgData name="Yi Liu" userId="eb9fa73d484f74de" providerId="LiveId" clId="{7FAFE00A-0FAC-4D96-9266-D6D061919811}" dt="2023-10-10T05:08:01.243" v="542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7FAFE00A-0FAC-4D96-9266-D6D061919811}" dt="2023-10-10T02:38:27.048" v="47"/>
        <pc:sldMkLst>
          <pc:docMk/>
          <pc:sldMk cId="2228561253" sldId="585"/>
        </pc:sldMkLst>
        <pc:spChg chg="mod">
          <ac:chgData name="Yi Liu" userId="eb9fa73d484f74de" providerId="LiveId" clId="{7FAFE00A-0FAC-4D96-9266-D6D061919811}" dt="2023-10-10T02:38:27.048" v="47"/>
          <ac:spMkLst>
            <pc:docMk/>
            <pc:sldMk cId="2228561253" sldId="585"/>
            <ac:spMk id="3" creationId="{01A6A208-F583-4BA4-A2E9-E44937BD5228}"/>
          </ac:spMkLst>
        </pc:spChg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3130215827" sldId="586"/>
        </pc:sldMkLst>
      </pc:sldChg>
      <pc:sldChg chg="addSp modSp new mod">
        <pc:chgData name="Yi Liu" userId="eb9fa73d484f74de" providerId="LiveId" clId="{7FAFE00A-0FAC-4D96-9266-D6D061919811}" dt="2023-10-10T03:16:42.038" v="527" actId="207"/>
        <pc:sldMkLst>
          <pc:docMk/>
          <pc:sldMk cId="4174874741" sldId="586"/>
        </pc:sldMkLst>
        <pc:spChg chg="mod">
          <ac:chgData name="Yi Liu" userId="eb9fa73d484f74de" providerId="LiveId" clId="{7FAFE00A-0FAC-4D96-9266-D6D061919811}" dt="2023-10-10T02:42:06.237" v="65" actId="20577"/>
          <ac:spMkLst>
            <pc:docMk/>
            <pc:sldMk cId="4174874741" sldId="586"/>
            <ac:spMk id="2" creationId="{9B3FA519-9C57-43B0-B59A-BBCB1BD345D5}"/>
          </ac:spMkLst>
        </pc:spChg>
        <pc:spChg chg="mod">
          <ac:chgData name="Yi Liu" userId="eb9fa73d484f74de" providerId="LiveId" clId="{7FAFE00A-0FAC-4D96-9266-D6D061919811}" dt="2023-10-10T03:16:42.038" v="527" actId="207"/>
          <ac:spMkLst>
            <pc:docMk/>
            <pc:sldMk cId="4174874741" sldId="586"/>
            <ac:spMk id="3" creationId="{BFCD1926-CFDC-4E52-940D-78726D4E9C90}"/>
          </ac:spMkLst>
        </pc:spChg>
        <pc:picChg chg="add mod">
          <ac:chgData name="Yi Liu" userId="eb9fa73d484f74de" providerId="LiveId" clId="{7FAFE00A-0FAC-4D96-9266-D6D061919811}" dt="2023-10-10T02:42:31.458" v="69" actId="1076"/>
          <ac:picMkLst>
            <pc:docMk/>
            <pc:sldMk cId="4174874741" sldId="586"/>
            <ac:picMk id="5" creationId="{4D44B4AF-4F45-413B-AC48-75CFC7826CA6}"/>
          </ac:picMkLst>
        </pc:picChg>
      </pc:sldChg>
      <pc:sldChg chg="addSp delSp modSp new mod">
        <pc:chgData name="Yi Liu" userId="eb9fa73d484f74de" providerId="LiveId" clId="{7FAFE00A-0FAC-4D96-9266-D6D061919811}" dt="2023-10-10T03:02:32.871" v="252" actId="1076"/>
        <pc:sldMkLst>
          <pc:docMk/>
          <pc:sldMk cId="519519552" sldId="587"/>
        </pc:sldMkLst>
        <pc:spChg chg="mod">
          <ac:chgData name="Yi Liu" userId="eb9fa73d484f74de" providerId="LiveId" clId="{7FAFE00A-0FAC-4D96-9266-D6D061919811}" dt="2023-10-10T03:01:02.800" v="193" actId="20577"/>
          <ac:spMkLst>
            <pc:docMk/>
            <pc:sldMk cId="519519552" sldId="587"/>
            <ac:spMk id="2" creationId="{5176C973-2875-4CD0-ABFE-799D0E9B6422}"/>
          </ac:spMkLst>
        </pc:spChg>
        <pc:spChg chg="add del mod">
          <ac:chgData name="Yi Liu" userId="eb9fa73d484f74de" providerId="LiveId" clId="{7FAFE00A-0FAC-4D96-9266-D6D061919811}" dt="2023-10-10T03:02:29.024" v="251" actId="20577"/>
          <ac:spMkLst>
            <pc:docMk/>
            <pc:sldMk cId="519519552" sldId="587"/>
            <ac:spMk id="3" creationId="{74959191-E5B1-4C61-B6BB-4F8BFD8B37F3}"/>
          </ac:spMkLst>
        </pc:spChg>
        <pc:spChg chg="add del mod">
          <ac:chgData name="Yi Liu" userId="eb9fa73d484f74de" providerId="LiveId" clId="{7FAFE00A-0FAC-4D96-9266-D6D061919811}" dt="2023-10-10T03:01:14.498" v="195"/>
          <ac:spMkLst>
            <pc:docMk/>
            <pc:sldMk cId="519519552" sldId="587"/>
            <ac:spMk id="7" creationId="{0DAAAB20-8D47-40A2-8EB1-3465947FBEBE}"/>
          </ac:spMkLst>
        </pc:spChg>
        <pc:spChg chg="add mod">
          <ac:chgData name="Yi Liu" userId="eb9fa73d484f74de" providerId="LiveId" clId="{7FAFE00A-0FAC-4D96-9266-D6D061919811}" dt="2023-10-10T03:01:32.459" v="201" actId="1076"/>
          <ac:spMkLst>
            <pc:docMk/>
            <pc:sldMk cId="519519552" sldId="587"/>
            <ac:spMk id="8" creationId="{74F54208-E13A-42A5-BA94-E4F3B18A2B81}"/>
          </ac:spMkLst>
        </pc:spChg>
        <pc:picChg chg="add mod">
          <ac:chgData name="Yi Liu" userId="eb9fa73d484f74de" providerId="LiveId" clId="{7FAFE00A-0FAC-4D96-9266-D6D061919811}" dt="2023-10-10T03:02:32.871" v="252" actId="1076"/>
          <ac:picMkLst>
            <pc:docMk/>
            <pc:sldMk cId="519519552" sldId="587"/>
            <ac:picMk id="6" creationId="{4F37ACFE-2843-4F38-816C-983E2A030BBE}"/>
          </ac:picMkLst>
        </pc:picChg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2462225677" sldId="587"/>
        </pc:sldMkLst>
      </pc:sldChg>
      <pc:sldChg chg="modSp new mod">
        <pc:chgData name="Yi Liu" userId="eb9fa73d484f74de" providerId="LiveId" clId="{7FAFE00A-0FAC-4D96-9266-D6D061919811}" dt="2023-10-10T05:07:26.775" v="531" actId="207"/>
        <pc:sldMkLst>
          <pc:docMk/>
          <pc:sldMk cId="1941468400" sldId="588"/>
        </pc:sldMkLst>
        <pc:spChg chg="mod">
          <ac:chgData name="Yi Liu" userId="eb9fa73d484f74de" providerId="LiveId" clId="{7FAFE00A-0FAC-4D96-9266-D6D061919811}" dt="2023-10-10T03:05:18.824" v="268" actId="20577"/>
          <ac:spMkLst>
            <pc:docMk/>
            <pc:sldMk cId="1941468400" sldId="588"/>
            <ac:spMk id="2" creationId="{5B693566-B013-4CBA-9C6F-49C023FC5247}"/>
          </ac:spMkLst>
        </pc:spChg>
        <pc:spChg chg="mod">
          <ac:chgData name="Yi Liu" userId="eb9fa73d484f74de" providerId="LiveId" clId="{7FAFE00A-0FAC-4D96-9266-D6D061919811}" dt="2023-10-10T05:07:26.775" v="531" actId="207"/>
          <ac:spMkLst>
            <pc:docMk/>
            <pc:sldMk cId="1941468400" sldId="588"/>
            <ac:spMk id="3" creationId="{6B435C0E-901E-4724-BE68-2D84D83F4140}"/>
          </ac:spMkLst>
        </pc:spChg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2621367934" sldId="588"/>
        </pc:sldMkLst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2189437101" sldId="592"/>
        </pc:sldMkLst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1644694343" sldId="593"/>
        </pc:sldMkLst>
      </pc:sldChg>
    </pc:docChg>
  </pc:docChgLst>
  <pc:docChgLst>
    <pc:chgData name="Yi Liu" userId="eb9fa73d484f74de" providerId="LiveId" clId="{80BFA4EE-59CE-4ED3-B99E-288EF3C5775F}"/>
    <pc:docChg chg="undo custSel addSld delSld modSld sldOrd">
      <pc:chgData name="Yi Liu" userId="eb9fa73d484f74de" providerId="LiveId" clId="{80BFA4EE-59CE-4ED3-B99E-288EF3C5775F}" dt="2023-08-29T05:02:35.942" v="1731"/>
      <pc:docMkLst>
        <pc:docMk/>
      </pc:docMkLst>
      <pc:sldChg chg="modSp mod">
        <pc:chgData name="Yi Liu" userId="eb9fa73d484f74de" providerId="LiveId" clId="{80BFA4EE-59CE-4ED3-B99E-288EF3C5775F}" dt="2023-08-28T13:34:40.187" v="1730" actId="404"/>
        <pc:sldMkLst>
          <pc:docMk/>
          <pc:sldMk cId="1562787813" sldId="256"/>
        </pc:sldMkLst>
        <pc:spChg chg="mod">
          <ac:chgData name="Yi Liu" userId="eb9fa73d484f74de" providerId="LiveId" clId="{80BFA4EE-59CE-4ED3-B99E-288EF3C5775F}" dt="2023-08-28T13:34:40.187" v="1730" actId="404"/>
          <ac:spMkLst>
            <pc:docMk/>
            <pc:sldMk cId="1562787813" sldId="256"/>
            <ac:spMk id="2" creationId="{9D4030C4-171F-4A0B-9892-882F14A6A2D4}"/>
          </ac:spMkLst>
        </pc:spChg>
      </pc:sldChg>
      <pc:sldChg chg="modSp new mod">
        <pc:chgData name="Yi Liu" userId="eb9fa73d484f74de" providerId="LiveId" clId="{80BFA4EE-59CE-4ED3-B99E-288EF3C5775F}" dt="2023-08-28T09:11:04.236" v="639" actId="20577"/>
        <pc:sldMkLst>
          <pc:docMk/>
          <pc:sldMk cId="1153845138" sldId="257"/>
        </pc:sldMkLst>
        <pc:spChg chg="mod">
          <ac:chgData name="Yi Liu" userId="eb9fa73d484f74de" providerId="LiveId" clId="{80BFA4EE-59CE-4ED3-B99E-288EF3C5775F}" dt="2023-08-28T08:34:39.017" v="55" actId="20577"/>
          <ac:spMkLst>
            <pc:docMk/>
            <pc:sldMk cId="1153845138" sldId="257"/>
            <ac:spMk id="2" creationId="{7C162070-51A6-4FBC-8327-D26A5A91FB31}"/>
          </ac:spMkLst>
        </pc:spChg>
        <pc:spChg chg="mod">
          <ac:chgData name="Yi Liu" userId="eb9fa73d484f74de" providerId="LiveId" clId="{80BFA4EE-59CE-4ED3-B99E-288EF3C5775F}" dt="2023-08-28T09:11:04.236" v="639" actId="20577"/>
          <ac:spMkLst>
            <pc:docMk/>
            <pc:sldMk cId="1153845138" sldId="257"/>
            <ac:spMk id="3" creationId="{8D4C8D6F-45E2-46BA-B52F-EC91F1AC4D32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82229061" sldId="257"/>
        </pc:sldMkLst>
      </pc:sldChg>
      <pc:sldChg chg="addSp modSp new mod">
        <pc:chgData name="Yi Liu" userId="eb9fa73d484f74de" providerId="LiveId" clId="{80BFA4EE-59CE-4ED3-B99E-288EF3C5775F}" dt="2023-08-28T08:59:44.471" v="433" actId="1076"/>
        <pc:sldMkLst>
          <pc:docMk/>
          <pc:sldMk cId="1143011124" sldId="258"/>
        </pc:sldMkLst>
        <pc:spChg chg="mod">
          <ac:chgData name="Yi Liu" userId="eb9fa73d484f74de" providerId="LiveId" clId="{80BFA4EE-59CE-4ED3-B99E-288EF3C5775F}" dt="2023-08-28T08:49:49.212" v="265" actId="20577"/>
          <ac:spMkLst>
            <pc:docMk/>
            <pc:sldMk cId="1143011124" sldId="258"/>
            <ac:spMk id="2" creationId="{28CD9645-6E24-4EA1-BB4B-9BF053D839E8}"/>
          </ac:spMkLst>
        </pc:spChg>
        <pc:spChg chg="mod">
          <ac:chgData name="Yi Liu" userId="eb9fa73d484f74de" providerId="LiveId" clId="{80BFA4EE-59CE-4ED3-B99E-288EF3C5775F}" dt="2023-08-28T08:50:21.549" v="302"/>
          <ac:spMkLst>
            <pc:docMk/>
            <pc:sldMk cId="1143011124" sldId="258"/>
            <ac:spMk id="3" creationId="{754E0344-61D0-4FFA-9A61-1E9231BF4115}"/>
          </ac:spMkLst>
        </pc:spChg>
        <pc:picChg chg="add mod">
          <ac:chgData name="Yi Liu" userId="eb9fa73d484f74de" providerId="LiveId" clId="{80BFA4EE-59CE-4ED3-B99E-288EF3C5775F}" dt="2023-08-28T08:59:44.471" v="433" actId="1076"/>
          <ac:picMkLst>
            <pc:docMk/>
            <pc:sldMk cId="1143011124" sldId="258"/>
            <ac:picMk id="6" creationId="{D6D20143-2497-400D-9EF6-2A335215DE2B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25439656" sldId="258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683536574" sldId="259"/>
        </pc:sldMkLst>
      </pc:sldChg>
      <pc:sldChg chg="modSp new mod">
        <pc:chgData name="Yi Liu" userId="eb9fa73d484f74de" providerId="LiveId" clId="{80BFA4EE-59CE-4ED3-B99E-288EF3C5775F}" dt="2023-08-28T08:58:52.455" v="430" actId="20577"/>
        <pc:sldMkLst>
          <pc:docMk/>
          <pc:sldMk cId="2963308907" sldId="259"/>
        </pc:sldMkLst>
        <pc:spChg chg="mod">
          <ac:chgData name="Yi Liu" userId="eb9fa73d484f74de" providerId="LiveId" clId="{80BFA4EE-59CE-4ED3-B99E-288EF3C5775F}" dt="2023-08-28T08:57:34.646" v="332" actId="20577"/>
          <ac:spMkLst>
            <pc:docMk/>
            <pc:sldMk cId="2963308907" sldId="259"/>
            <ac:spMk id="2" creationId="{76470F81-0C7E-4C84-866B-29F5D90464EC}"/>
          </ac:spMkLst>
        </pc:spChg>
        <pc:spChg chg="mod">
          <ac:chgData name="Yi Liu" userId="eb9fa73d484f74de" providerId="LiveId" clId="{80BFA4EE-59CE-4ED3-B99E-288EF3C5775F}" dt="2023-08-28T08:58:52.455" v="430" actId="20577"/>
          <ac:spMkLst>
            <pc:docMk/>
            <pc:sldMk cId="2963308907" sldId="259"/>
            <ac:spMk id="3" creationId="{201882DE-509C-446B-81A1-2DB3C9547434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07849244" sldId="260"/>
        </pc:sldMkLst>
      </pc:sldChg>
      <pc:sldChg chg="modSp new mod">
        <pc:chgData name="Yi Liu" userId="eb9fa73d484f74de" providerId="LiveId" clId="{80BFA4EE-59CE-4ED3-B99E-288EF3C5775F}" dt="2023-08-28T09:07:16.702" v="616" actId="20577"/>
        <pc:sldMkLst>
          <pc:docMk/>
          <pc:sldMk cId="1836795962" sldId="260"/>
        </pc:sldMkLst>
        <pc:spChg chg="mod">
          <ac:chgData name="Yi Liu" userId="eb9fa73d484f74de" providerId="LiveId" clId="{80BFA4EE-59CE-4ED3-B99E-288EF3C5775F}" dt="2023-08-28T09:03:59.665" v="463" actId="20577"/>
          <ac:spMkLst>
            <pc:docMk/>
            <pc:sldMk cId="1836795962" sldId="260"/>
            <ac:spMk id="2" creationId="{3DAC8A13-293D-400F-B11B-4B837DBE1712}"/>
          </ac:spMkLst>
        </pc:spChg>
        <pc:spChg chg="mod">
          <ac:chgData name="Yi Liu" userId="eb9fa73d484f74de" providerId="LiveId" clId="{80BFA4EE-59CE-4ED3-B99E-288EF3C5775F}" dt="2023-08-28T09:07:16.702" v="616" actId="20577"/>
          <ac:spMkLst>
            <pc:docMk/>
            <pc:sldMk cId="1836795962" sldId="260"/>
            <ac:spMk id="3" creationId="{464CDF2E-4721-4762-BF41-BED5CD56C9E9}"/>
          </ac:spMkLst>
        </pc:spChg>
      </pc:sldChg>
      <pc:sldChg chg="addSp delSp modSp new mod">
        <pc:chgData name="Yi Liu" userId="eb9fa73d484f74de" providerId="LiveId" clId="{80BFA4EE-59CE-4ED3-B99E-288EF3C5775F}" dt="2023-08-28T09:07:41.443" v="622" actId="22"/>
        <pc:sldMkLst>
          <pc:docMk/>
          <pc:sldMk cId="2385934798" sldId="261"/>
        </pc:sldMkLst>
        <pc:spChg chg="mod">
          <ac:chgData name="Yi Liu" userId="eb9fa73d484f74de" providerId="LiveId" clId="{80BFA4EE-59CE-4ED3-B99E-288EF3C5775F}" dt="2023-08-28T09:07:20.620" v="620" actId="20577"/>
          <ac:spMkLst>
            <pc:docMk/>
            <pc:sldMk cId="2385934798" sldId="261"/>
            <ac:spMk id="2" creationId="{9A0F984E-ADCA-4A18-9716-CEB3146A345E}"/>
          </ac:spMkLst>
        </pc:spChg>
        <pc:spChg chg="del">
          <ac:chgData name="Yi Liu" userId="eb9fa73d484f74de" providerId="LiveId" clId="{80BFA4EE-59CE-4ED3-B99E-288EF3C5775F}" dt="2023-08-28T09:07:08.103" v="606" actId="22"/>
          <ac:spMkLst>
            <pc:docMk/>
            <pc:sldMk cId="2385934798" sldId="261"/>
            <ac:spMk id="3" creationId="{340E971F-3FDF-493E-837C-772739F70BB2}"/>
          </ac:spMkLst>
        </pc:spChg>
        <pc:picChg chg="add mod ord">
          <ac:chgData name="Yi Liu" userId="eb9fa73d484f74de" providerId="LiveId" clId="{80BFA4EE-59CE-4ED3-B99E-288EF3C5775F}" dt="2023-08-28T09:07:12.708" v="607" actId="1076"/>
          <ac:picMkLst>
            <pc:docMk/>
            <pc:sldMk cId="2385934798" sldId="261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7:41.443" v="622" actId="22"/>
          <ac:picMkLst>
            <pc:docMk/>
            <pc:sldMk cId="2385934798" sldId="261"/>
            <ac:picMk id="8" creationId="{1DE67CCB-CC09-40D1-AFE9-F8404C6A4C08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193137531" sldId="261"/>
        </pc:sldMkLst>
      </pc:sldChg>
      <pc:sldChg chg="addSp delSp modSp add mod">
        <pc:chgData name="Yi Liu" userId="eb9fa73d484f74de" providerId="LiveId" clId="{80BFA4EE-59CE-4ED3-B99E-288EF3C5775F}" dt="2023-08-28T09:08:27.489" v="627" actId="22"/>
        <pc:sldMkLst>
          <pc:docMk/>
          <pc:sldMk cId="3381368969" sldId="262"/>
        </pc:sldMkLst>
        <pc:spChg chg="add del mod">
          <ac:chgData name="Yi Liu" userId="eb9fa73d484f74de" providerId="LiveId" clId="{80BFA4EE-59CE-4ED3-B99E-288EF3C5775F}" dt="2023-08-28T09:08:27.489" v="627" actId="22"/>
          <ac:spMkLst>
            <pc:docMk/>
            <pc:sldMk cId="3381368969" sldId="262"/>
            <ac:spMk id="5" creationId="{3B32C657-E8E0-4ED1-A03A-6E6F08D99EE4}"/>
          </ac:spMkLst>
        </pc:spChg>
        <pc:picChg chg="del">
          <ac:chgData name="Yi Liu" userId="eb9fa73d484f74de" providerId="LiveId" clId="{80BFA4EE-59CE-4ED3-B99E-288EF3C5775F}" dt="2023-08-28T09:08:25.580" v="624" actId="478"/>
          <ac:picMkLst>
            <pc:docMk/>
            <pc:sldMk cId="3381368969" sldId="262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8:26.788" v="626" actId="22"/>
          <ac:picMkLst>
            <pc:docMk/>
            <pc:sldMk cId="3381368969" sldId="262"/>
            <ac:picMk id="8" creationId="{083A3CA1-9029-4912-A7FB-1882B473E204}"/>
          </ac:picMkLst>
        </pc:picChg>
        <pc:picChg chg="add mod ord">
          <ac:chgData name="Yi Liu" userId="eb9fa73d484f74de" providerId="LiveId" clId="{80BFA4EE-59CE-4ED3-B99E-288EF3C5775F}" dt="2023-08-28T09:08:27.489" v="627" actId="22"/>
          <ac:picMkLst>
            <pc:docMk/>
            <pc:sldMk cId="3381368969" sldId="262"/>
            <ac:picMk id="10" creationId="{42897F9D-6006-473E-AFBC-C83CDD15E3B1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00502764" sldId="262"/>
        </pc:sldMkLst>
      </pc:sldChg>
      <pc:sldChg chg="addSp delSp modSp new mod">
        <pc:chgData name="Yi Liu" userId="eb9fa73d484f74de" providerId="LiveId" clId="{80BFA4EE-59CE-4ED3-B99E-288EF3C5775F}" dt="2023-08-28T09:09:24.195" v="630"/>
        <pc:sldMkLst>
          <pc:docMk/>
          <pc:sldMk cId="148423716" sldId="263"/>
        </pc:sldMkLst>
        <pc:spChg chg="mod">
          <ac:chgData name="Yi Liu" userId="eb9fa73d484f74de" providerId="LiveId" clId="{80BFA4EE-59CE-4ED3-B99E-288EF3C5775F}" dt="2023-08-28T09:09:24.195" v="630"/>
          <ac:spMkLst>
            <pc:docMk/>
            <pc:sldMk cId="148423716" sldId="263"/>
            <ac:spMk id="2" creationId="{C6BF042B-C875-42F1-9D6E-CF55583CE6E5}"/>
          </ac:spMkLst>
        </pc:spChg>
        <pc:spChg chg="del">
          <ac:chgData name="Yi Liu" userId="eb9fa73d484f74de" providerId="LiveId" clId="{80BFA4EE-59CE-4ED3-B99E-288EF3C5775F}" dt="2023-08-28T09:09:19.178" v="629" actId="22"/>
          <ac:spMkLst>
            <pc:docMk/>
            <pc:sldMk cId="148423716" sldId="263"/>
            <ac:spMk id="3" creationId="{CD8B9A77-4C96-43E5-80B1-7705004B9A27}"/>
          </ac:spMkLst>
        </pc:spChg>
        <pc:picChg chg="add mod ord">
          <ac:chgData name="Yi Liu" userId="eb9fa73d484f74de" providerId="LiveId" clId="{80BFA4EE-59CE-4ED3-B99E-288EF3C5775F}" dt="2023-08-28T09:09:19.178" v="629" actId="22"/>
          <ac:picMkLst>
            <pc:docMk/>
            <pc:sldMk cId="148423716" sldId="263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36415600" sldId="263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754817333" sldId="264"/>
        </pc:sldMkLst>
      </pc:sldChg>
      <pc:sldChg chg="addSp delSp modSp add mod">
        <pc:chgData name="Yi Liu" userId="eb9fa73d484f74de" providerId="LiveId" clId="{80BFA4EE-59CE-4ED3-B99E-288EF3C5775F}" dt="2023-08-28T09:09:53.796" v="634" actId="22"/>
        <pc:sldMkLst>
          <pc:docMk/>
          <pc:sldMk cId="2545203764" sldId="264"/>
        </pc:sldMkLst>
        <pc:picChg chg="add del">
          <ac:chgData name="Yi Liu" userId="eb9fa73d484f74de" providerId="LiveId" clId="{80BFA4EE-59CE-4ED3-B99E-288EF3C5775F}" dt="2023-08-28T09:09:53.796" v="634" actId="22"/>
          <ac:picMkLst>
            <pc:docMk/>
            <pc:sldMk cId="2545203764" sldId="264"/>
            <ac:picMk id="5" creationId="{B087FA89-1A66-4D9C-BA28-3306BD5F853D}"/>
          </ac:picMkLst>
        </pc:picChg>
        <pc:picChg chg="mod">
          <ac:chgData name="Yi Liu" userId="eb9fa73d484f74de" providerId="LiveId" clId="{80BFA4EE-59CE-4ED3-B99E-288EF3C5775F}" dt="2023-08-28T09:09:43.312" v="632" actId="14826"/>
          <ac:picMkLst>
            <pc:docMk/>
            <pc:sldMk cId="2545203764" sldId="264"/>
            <ac:picMk id="6" creationId="{C8ED8556-4F38-4B76-8756-6BEA2C16B854}"/>
          </ac:picMkLst>
        </pc:picChg>
      </pc:sldChg>
      <pc:sldChg chg="modSp add mod">
        <pc:chgData name="Yi Liu" userId="eb9fa73d484f74de" providerId="LiveId" clId="{80BFA4EE-59CE-4ED3-B99E-288EF3C5775F}" dt="2023-08-28T09:11:25.176" v="640" actId="14826"/>
        <pc:sldMkLst>
          <pc:docMk/>
          <pc:sldMk cId="778821414" sldId="265"/>
        </pc:sldMkLst>
        <pc:picChg chg="mod">
          <ac:chgData name="Yi Liu" userId="eb9fa73d484f74de" providerId="LiveId" clId="{80BFA4EE-59CE-4ED3-B99E-288EF3C5775F}" dt="2023-08-28T09:11:25.176" v="640" actId="14826"/>
          <ac:picMkLst>
            <pc:docMk/>
            <pc:sldMk cId="778821414" sldId="265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42059802" sldId="265"/>
        </pc:sldMkLst>
      </pc:sldChg>
      <pc:sldChg chg="addSp delSp modSp new mod">
        <pc:chgData name="Yi Liu" userId="eb9fa73d484f74de" providerId="LiveId" clId="{80BFA4EE-59CE-4ED3-B99E-288EF3C5775F}" dt="2023-08-28T09:16:31.149" v="739" actId="14100"/>
        <pc:sldMkLst>
          <pc:docMk/>
          <pc:sldMk cId="843087860" sldId="266"/>
        </pc:sldMkLst>
        <pc:spChg chg="mod">
          <ac:chgData name="Yi Liu" userId="eb9fa73d484f74de" providerId="LiveId" clId="{80BFA4EE-59CE-4ED3-B99E-288EF3C5775F}" dt="2023-08-28T09:12:18.414" v="665" actId="20577"/>
          <ac:spMkLst>
            <pc:docMk/>
            <pc:sldMk cId="843087860" sldId="266"/>
            <ac:spMk id="2" creationId="{372E156C-CCFC-49F0-AA0E-27076E267D77}"/>
          </ac:spMkLst>
        </pc:spChg>
        <pc:spChg chg="del">
          <ac:chgData name="Yi Liu" userId="eb9fa73d484f74de" providerId="LiveId" clId="{80BFA4EE-59CE-4ED3-B99E-288EF3C5775F}" dt="2023-08-28T09:12:11.530" v="642" actId="22"/>
          <ac:spMkLst>
            <pc:docMk/>
            <pc:sldMk cId="843087860" sldId="266"/>
            <ac:spMk id="3" creationId="{688BBCEF-085A-4851-93AF-F2E7BFD59B27}"/>
          </ac:spMkLst>
        </pc:spChg>
        <pc:spChg chg="add del mod">
          <ac:chgData name="Yi Liu" userId="eb9fa73d484f74de" providerId="LiveId" clId="{80BFA4EE-59CE-4ED3-B99E-288EF3C5775F}" dt="2023-08-28T09:14:56.932" v="692" actId="767"/>
          <ac:spMkLst>
            <pc:docMk/>
            <pc:sldMk cId="843087860" sldId="266"/>
            <ac:spMk id="11" creationId="{13B4B258-BDB1-42AB-A003-27EE6066D045}"/>
          </ac:spMkLst>
        </pc:spChg>
        <pc:spChg chg="add del">
          <ac:chgData name="Yi Liu" userId="eb9fa73d484f74de" providerId="LiveId" clId="{80BFA4EE-59CE-4ED3-B99E-288EF3C5775F}" dt="2023-08-28T09:14:52.630" v="689"/>
          <ac:spMkLst>
            <pc:docMk/>
            <pc:sldMk cId="843087860" sldId="266"/>
            <ac:spMk id="12" creationId="{4DBAF1A1-5B24-42FA-954C-B7D4E82F8707}"/>
          </ac:spMkLst>
        </pc:spChg>
        <pc:spChg chg="add del">
          <ac:chgData name="Yi Liu" userId="eb9fa73d484f74de" providerId="LiveId" clId="{80BFA4EE-59CE-4ED3-B99E-288EF3C5775F}" dt="2023-08-28T09:14:54.170" v="691"/>
          <ac:spMkLst>
            <pc:docMk/>
            <pc:sldMk cId="843087860" sldId="266"/>
            <ac:spMk id="13" creationId="{9ABBB104-CE39-405B-B048-2C07F420345D}"/>
          </ac:spMkLst>
        </pc:spChg>
        <pc:spChg chg="add del mod">
          <ac:chgData name="Yi Liu" userId="eb9fa73d484f74de" providerId="LiveId" clId="{80BFA4EE-59CE-4ED3-B99E-288EF3C5775F}" dt="2023-08-28T09:15:15.314" v="697" actId="478"/>
          <ac:spMkLst>
            <pc:docMk/>
            <pc:sldMk cId="843087860" sldId="266"/>
            <ac:spMk id="14" creationId="{EAEA5BF8-A997-4651-B51B-E02629F419CC}"/>
          </ac:spMkLst>
        </pc:spChg>
        <pc:spChg chg="add mod">
          <ac:chgData name="Yi Liu" userId="eb9fa73d484f74de" providerId="LiveId" clId="{80BFA4EE-59CE-4ED3-B99E-288EF3C5775F}" dt="2023-08-28T09:15:54.571" v="728" actId="14100"/>
          <ac:spMkLst>
            <pc:docMk/>
            <pc:sldMk cId="843087860" sldId="266"/>
            <ac:spMk id="15" creationId="{F80F8464-CDC6-4A0A-9AAF-9C8448752EA0}"/>
          </ac:spMkLst>
        </pc:spChg>
        <pc:picChg chg="add mod ord">
          <ac:chgData name="Yi Liu" userId="eb9fa73d484f74de" providerId="LiveId" clId="{80BFA4EE-59CE-4ED3-B99E-288EF3C5775F}" dt="2023-08-28T09:16:11.529" v="732" actId="14100"/>
          <ac:picMkLst>
            <pc:docMk/>
            <pc:sldMk cId="843087860" sldId="266"/>
            <ac:picMk id="6" creationId="{638BE091-0C95-4340-B85F-14D85C2EBBDD}"/>
          </ac:picMkLst>
        </pc:picChg>
        <pc:picChg chg="add mod">
          <ac:chgData name="Yi Liu" userId="eb9fa73d484f74de" providerId="LiveId" clId="{80BFA4EE-59CE-4ED3-B99E-288EF3C5775F}" dt="2023-08-28T09:16:25.314" v="737" actId="1076"/>
          <ac:picMkLst>
            <pc:docMk/>
            <pc:sldMk cId="843087860" sldId="266"/>
            <ac:picMk id="8" creationId="{E3DF9474-A03D-4A88-BA04-3298B34849E2}"/>
          </ac:picMkLst>
        </pc:picChg>
        <pc:picChg chg="add mod">
          <ac:chgData name="Yi Liu" userId="eb9fa73d484f74de" providerId="LiveId" clId="{80BFA4EE-59CE-4ED3-B99E-288EF3C5775F}" dt="2023-08-28T09:16:16.800" v="734" actId="14100"/>
          <ac:picMkLst>
            <pc:docMk/>
            <pc:sldMk cId="843087860" sldId="266"/>
            <ac:picMk id="10" creationId="{407401F9-FCBF-4027-BC2F-E427F72FAB2C}"/>
          </ac:picMkLst>
        </pc:picChg>
        <pc:picChg chg="add mod">
          <ac:chgData name="Yi Liu" userId="eb9fa73d484f74de" providerId="LiveId" clId="{80BFA4EE-59CE-4ED3-B99E-288EF3C5775F}" dt="2023-08-28T09:16:31.149" v="739" actId="14100"/>
          <ac:picMkLst>
            <pc:docMk/>
            <pc:sldMk cId="843087860" sldId="266"/>
            <ac:picMk id="17" creationId="{C79ABDBB-BD71-4BE3-9E8B-F01836330C8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883981403" sldId="266"/>
        </pc:sldMkLst>
      </pc:sldChg>
      <pc:sldChg chg="addSp delSp modSp new mod">
        <pc:chgData name="Yi Liu" userId="eb9fa73d484f74de" providerId="LiveId" clId="{80BFA4EE-59CE-4ED3-B99E-288EF3C5775F}" dt="2023-08-28T09:18:11.878" v="779" actId="14100"/>
        <pc:sldMkLst>
          <pc:docMk/>
          <pc:sldMk cId="2067921748" sldId="267"/>
        </pc:sldMkLst>
        <pc:spChg chg="mod">
          <ac:chgData name="Yi Liu" userId="eb9fa73d484f74de" providerId="LiveId" clId="{80BFA4EE-59CE-4ED3-B99E-288EF3C5775F}" dt="2023-08-28T09:17:05.790" v="773" actId="20577"/>
          <ac:spMkLst>
            <pc:docMk/>
            <pc:sldMk cId="2067921748" sldId="267"/>
            <ac:spMk id="2" creationId="{43D4131A-E304-4967-9F3F-9632C5AA1C2C}"/>
          </ac:spMkLst>
        </pc:spChg>
        <pc:spChg chg="del">
          <ac:chgData name="Yi Liu" userId="eb9fa73d484f74de" providerId="LiveId" clId="{80BFA4EE-59CE-4ED3-B99E-288EF3C5775F}" dt="2023-08-28T09:17:29.389" v="774" actId="22"/>
          <ac:spMkLst>
            <pc:docMk/>
            <pc:sldMk cId="2067921748" sldId="267"/>
            <ac:spMk id="3" creationId="{076F6283-A349-42C0-88B0-675DDA7FB72C}"/>
          </ac:spMkLst>
        </pc:spChg>
        <pc:picChg chg="add mod ord">
          <ac:chgData name="Yi Liu" userId="eb9fa73d484f74de" providerId="LiveId" clId="{80BFA4EE-59CE-4ED3-B99E-288EF3C5775F}" dt="2023-08-28T09:17:31.923" v="775" actId="1076"/>
          <ac:picMkLst>
            <pc:docMk/>
            <pc:sldMk cId="2067921748" sldId="267"/>
            <ac:picMk id="6" creationId="{CA19E4FD-1FF5-4F4A-BAF9-F6EC32BC8AD8}"/>
          </ac:picMkLst>
        </pc:picChg>
        <pc:picChg chg="add mod">
          <ac:chgData name="Yi Liu" userId="eb9fa73d484f74de" providerId="LiveId" clId="{80BFA4EE-59CE-4ED3-B99E-288EF3C5775F}" dt="2023-08-28T09:18:11.878" v="779" actId="14100"/>
          <ac:picMkLst>
            <pc:docMk/>
            <pc:sldMk cId="2067921748" sldId="267"/>
            <ac:picMk id="8" creationId="{3355B7B0-383D-46FD-8996-ACF811A719A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962142036" sldId="26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544668629" sldId="268"/>
        </pc:sldMkLst>
      </pc:sldChg>
      <pc:sldChg chg="addSp delSp modSp add mod">
        <pc:chgData name="Yi Liu" userId="eb9fa73d484f74de" providerId="LiveId" clId="{80BFA4EE-59CE-4ED3-B99E-288EF3C5775F}" dt="2023-08-28T09:19:58.990" v="807" actId="20577"/>
        <pc:sldMkLst>
          <pc:docMk/>
          <pc:sldMk cId="3962427794" sldId="268"/>
        </pc:sldMkLst>
        <pc:spChg chg="add del mod">
          <ac:chgData name="Yi Liu" userId="eb9fa73d484f74de" providerId="LiveId" clId="{80BFA4EE-59CE-4ED3-B99E-288EF3C5775F}" dt="2023-08-28T09:18:37.630" v="783" actId="22"/>
          <ac:spMkLst>
            <pc:docMk/>
            <pc:sldMk cId="3962427794" sldId="268"/>
            <ac:spMk id="5" creationId="{5CC78ADB-F3B0-4ED9-B1FD-2006C6F3CB3C}"/>
          </ac:spMkLst>
        </pc:spChg>
        <pc:spChg chg="add mod">
          <ac:chgData name="Yi Liu" userId="eb9fa73d484f74de" providerId="LiveId" clId="{80BFA4EE-59CE-4ED3-B99E-288EF3C5775F}" dt="2023-08-28T09:19:58.990" v="807" actId="20577"/>
          <ac:spMkLst>
            <pc:docMk/>
            <pc:sldMk cId="3962427794" sldId="268"/>
            <ac:spMk id="12" creationId="{97930F35-3AC4-4BE7-8BCE-7BA208A1AEC5}"/>
          </ac:spMkLst>
        </pc:spChg>
        <pc:picChg chg="del">
          <ac:chgData name="Yi Liu" userId="eb9fa73d484f74de" providerId="LiveId" clId="{80BFA4EE-59CE-4ED3-B99E-288EF3C5775F}" dt="2023-08-28T09:18:18.968" v="782" actId="478"/>
          <ac:picMkLst>
            <pc:docMk/>
            <pc:sldMk cId="3962427794" sldId="268"/>
            <ac:picMk id="6" creationId="{CA19E4FD-1FF5-4F4A-BAF9-F6EC32BC8AD8}"/>
          </ac:picMkLst>
        </pc:picChg>
        <pc:picChg chg="del">
          <ac:chgData name="Yi Liu" userId="eb9fa73d484f74de" providerId="LiveId" clId="{80BFA4EE-59CE-4ED3-B99E-288EF3C5775F}" dt="2023-08-28T09:18:17.433" v="781" actId="478"/>
          <ac:picMkLst>
            <pc:docMk/>
            <pc:sldMk cId="3962427794" sldId="268"/>
            <ac:picMk id="8" creationId="{3355B7B0-383D-46FD-8996-ACF811A719A5}"/>
          </ac:picMkLst>
        </pc:picChg>
        <pc:picChg chg="add mod ord">
          <ac:chgData name="Yi Liu" userId="eb9fa73d484f74de" providerId="LiveId" clId="{80BFA4EE-59CE-4ED3-B99E-288EF3C5775F}" dt="2023-08-28T09:19:43.696" v="789" actId="1076"/>
          <ac:picMkLst>
            <pc:docMk/>
            <pc:sldMk cId="3962427794" sldId="268"/>
            <ac:picMk id="9" creationId="{EC3A1047-C108-4E08-876A-C3436D6499A4}"/>
          </ac:picMkLst>
        </pc:picChg>
        <pc:picChg chg="add mod">
          <ac:chgData name="Yi Liu" userId="eb9fa73d484f74de" providerId="LiveId" clId="{80BFA4EE-59CE-4ED3-B99E-288EF3C5775F}" dt="2023-08-28T09:19:45.704" v="790" actId="1076"/>
          <ac:picMkLst>
            <pc:docMk/>
            <pc:sldMk cId="3962427794" sldId="268"/>
            <ac:picMk id="11" creationId="{E4AB6906-3EBB-4472-94BE-2B1BE6316E48}"/>
          </ac:picMkLst>
        </pc:picChg>
      </pc:sldChg>
      <pc:sldChg chg="addSp modSp new mod">
        <pc:chgData name="Yi Liu" userId="eb9fa73d484f74de" providerId="LiveId" clId="{80BFA4EE-59CE-4ED3-B99E-288EF3C5775F}" dt="2023-08-28T09:22:15.266" v="939" actId="1076"/>
        <pc:sldMkLst>
          <pc:docMk/>
          <pc:sldMk cId="1020854878" sldId="269"/>
        </pc:sldMkLst>
        <pc:spChg chg="mod">
          <ac:chgData name="Yi Liu" userId="eb9fa73d484f74de" providerId="LiveId" clId="{80BFA4EE-59CE-4ED3-B99E-288EF3C5775F}" dt="2023-08-28T09:20:19.543" v="833" actId="20577"/>
          <ac:spMkLst>
            <pc:docMk/>
            <pc:sldMk cId="1020854878" sldId="269"/>
            <ac:spMk id="2" creationId="{B735D908-59B5-4C6F-B125-C6172E443598}"/>
          </ac:spMkLst>
        </pc:spChg>
        <pc:spChg chg="mod">
          <ac:chgData name="Yi Liu" userId="eb9fa73d484f74de" providerId="LiveId" clId="{80BFA4EE-59CE-4ED3-B99E-288EF3C5775F}" dt="2023-08-28T09:22:03.450" v="936" actId="20577"/>
          <ac:spMkLst>
            <pc:docMk/>
            <pc:sldMk cId="1020854878" sldId="269"/>
            <ac:spMk id="3" creationId="{5826C1D0-E65C-4ED5-BE95-53F0086B3863}"/>
          </ac:spMkLst>
        </pc:spChg>
        <pc:picChg chg="add mod">
          <ac:chgData name="Yi Liu" userId="eb9fa73d484f74de" providerId="LiveId" clId="{80BFA4EE-59CE-4ED3-B99E-288EF3C5775F}" dt="2023-08-28T09:22:13.845" v="938" actId="1076"/>
          <ac:picMkLst>
            <pc:docMk/>
            <pc:sldMk cId="1020854878" sldId="269"/>
            <ac:picMk id="6" creationId="{510CEA4E-2AD3-48EE-8791-FADA7EE85082}"/>
          </ac:picMkLst>
        </pc:picChg>
        <pc:picChg chg="add mod">
          <ac:chgData name="Yi Liu" userId="eb9fa73d484f74de" providerId="LiveId" clId="{80BFA4EE-59CE-4ED3-B99E-288EF3C5775F}" dt="2023-08-28T09:22:15.266" v="939" actId="1076"/>
          <ac:picMkLst>
            <pc:docMk/>
            <pc:sldMk cId="1020854878" sldId="269"/>
            <ac:picMk id="8" creationId="{9E03241C-E5C6-4FF5-9747-53890185331D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229268927" sldId="269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110345516" sldId="270"/>
        </pc:sldMkLst>
      </pc:sldChg>
      <pc:sldChg chg="addSp modSp new mod">
        <pc:chgData name="Yi Liu" userId="eb9fa73d484f74de" providerId="LiveId" clId="{80BFA4EE-59CE-4ED3-B99E-288EF3C5775F}" dt="2023-08-28T09:30:32.817" v="1092" actId="20577"/>
        <pc:sldMkLst>
          <pc:docMk/>
          <pc:sldMk cId="3386912632" sldId="270"/>
        </pc:sldMkLst>
        <pc:spChg chg="mod">
          <ac:chgData name="Yi Liu" userId="eb9fa73d484f74de" providerId="LiveId" clId="{80BFA4EE-59CE-4ED3-B99E-288EF3C5775F}" dt="2023-08-28T09:22:37.906" v="957" actId="20577"/>
          <ac:spMkLst>
            <pc:docMk/>
            <pc:sldMk cId="3386912632" sldId="270"/>
            <ac:spMk id="2" creationId="{B4845E46-D132-49AD-A723-5ECA53ED3484}"/>
          </ac:spMkLst>
        </pc:spChg>
        <pc:spChg chg="mod">
          <ac:chgData name="Yi Liu" userId="eb9fa73d484f74de" providerId="LiveId" clId="{80BFA4EE-59CE-4ED3-B99E-288EF3C5775F}" dt="2023-08-28T09:30:32.817" v="1092" actId="20577"/>
          <ac:spMkLst>
            <pc:docMk/>
            <pc:sldMk cId="3386912632" sldId="270"/>
            <ac:spMk id="3" creationId="{C3B8FCB5-0A63-49E2-A7AE-AC348D26B2B8}"/>
          </ac:spMkLst>
        </pc:spChg>
        <pc:picChg chg="add mod">
          <ac:chgData name="Yi Liu" userId="eb9fa73d484f74de" providerId="LiveId" clId="{80BFA4EE-59CE-4ED3-B99E-288EF3C5775F}" dt="2023-08-28T09:26:44.270" v="1004" actId="1076"/>
          <ac:picMkLst>
            <pc:docMk/>
            <pc:sldMk cId="3386912632" sldId="270"/>
            <ac:picMk id="6" creationId="{D20D0291-4438-4D7F-BAB3-3BA3C9DCAE91}"/>
          </ac:picMkLst>
        </pc:picChg>
        <pc:picChg chg="add mod">
          <ac:chgData name="Yi Liu" userId="eb9fa73d484f74de" providerId="LiveId" clId="{80BFA4EE-59CE-4ED3-B99E-288EF3C5775F}" dt="2023-08-28T09:30:27.344" v="1075" actId="1076"/>
          <ac:picMkLst>
            <pc:docMk/>
            <pc:sldMk cId="3386912632" sldId="270"/>
            <ac:picMk id="8" creationId="{0827DE62-F342-4388-A45A-5F3DC8771E1C}"/>
          </ac:picMkLst>
        </pc:picChg>
      </pc:sldChg>
      <pc:sldChg chg="addSp delSp modSp add mod ord">
        <pc:chgData name="Yi Liu" userId="eb9fa73d484f74de" providerId="LiveId" clId="{80BFA4EE-59CE-4ED3-B99E-288EF3C5775F}" dt="2023-08-28T09:36:26.224" v="1139" actId="1076"/>
        <pc:sldMkLst>
          <pc:docMk/>
          <pc:sldMk cId="1958840836" sldId="271"/>
        </pc:sldMkLst>
        <pc:spChg chg="mod">
          <ac:chgData name="Yi Liu" userId="eb9fa73d484f74de" providerId="LiveId" clId="{80BFA4EE-59CE-4ED3-B99E-288EF3C5775F}" dt="2023-08-28T09:34:17.222" v="1134"/>
          <ac:spMkLst>
            <pc:docMk/>
            <pc:sldMk cId="1958840836" sldId="271"/>
            <ac:spMk id="2" creationId="{B4845E46-D132-49AD-A723-5ECA53ED3484}"/>
          </ac:spMkLst>
        </pc:spChg>
        <pc:spChg chg="del mod">
          <ac:chgData name="Yi Liu" userId="eb9fa73d484f74de" providerId="LiveId" clId="{80BFA4EE-59CE-4ED3-B99E-288EF3C5775F}" dt="2023-08-28T09:34:18.986" v="1135" actId="478"/>
          <ac:spMkLst>
            <pc:docMk/>
            <pc:sldMk cId="1958840836" sldId="271"/>
            <ac:spMk id="3" creationId="{C3B8FCB5-0A63-49E2-A7AE-AC348D26B2B8}"/>
          </ac:spMkLst>
        </pc:spChg>
        <pc:picChg chg="del">
          <ac:chgData name="Yi Liu" userId="eb9fa73d484f74de" providerId="LiveId" clId="{80BFA4EE-59CE-4ED3-B99E-288EF3C5775F}" dt="2023-08-28T09:33:18.497" v="1129" actId="478"/>
          <ac:picMkLst>
            <pc:docMk/>
            <pc:sldMk cId="1958840836" sldId="271"/>
            <ac:picMk id="6" creationId="{D20D0291-4438-4D7F-BAB3-3BA3C9DCAE91}"/>
          </ac:picMkLst>
        </pc:picChg>
        <pc:picChg chg="add del mod">
          <ac:chgData name="Yi Liu" userId="eb9fa73d484f74de" providerId="LiveId" clId="{80BFA4EE-59CE-4ED3-B99E-288EF3C5775F}" dt="2023-08-28T09:32:47.517" v="1095" actId="21"/>
          <ac:picMkLst>
            <pc:docMk/>
            <pc:sldMk cId="1958840836" sldId="271"/>
            <ac:picMk id="7" creationId="{BF4AF7B9-A37A-4BA6-9E97-02CF521BCD12}"/>
          </ac:picMkLst>
        </pc:picChg>
        <pc:picChg chg="add del">
          <ac:chgData name="Yi Liu" userId="eb9fa73d484f74de" providerId="LiveId" clId="{80BFA4EE-59CE-4ED3-B99E-288EF3C5775F}" dt="2023-08-28T09:28:51.814" v="1058" actId="22"/>
          <ac:picMkLst>
            <pc:docMk/>
            <pc:sldMk cId="1958840836" sldId="271"/>
            <ac:picMk id="9" creationId="{A5C40E56-A3F9-4F7F-8D7B-0F2489E056A0}"/>
          </ac:picMkLst>
        </pc:picChg>
        <pc:picChg chg="add mod">
          <ac:chgData name="Yi Liu" userId="eb9fa73d484f74de" providerId="LiveId" clId="{80BFA4EE-59CE-4ED3-B99E-288EF3C5775F}" dt="2023-08-28T09:34:20.839" v="1136" actId="1076"/>
          <ac:picMkLst>
            <pc:docMk/>
            <pc:sldMk cId="1958840836" sldId="271"/>
            <ac:picMk id="11" creationId="{C4C577F0-7866-41DC-879D-AAEEF2DED70E}"/>
          </ac:picMkLst>
        </pc:picChg>
        <pc:picChg chg="add mod">
          <ac:chgData name="Yi Liu" userId="eb9fa73d484f74de" providerId="LiveId" clId="{80BFA4EE-59CE-4ED3-B99E-288EF3C5775F}" dt="2023-08-28T09:36:26.224" v="1139" actId="1076"/>
          <ac:picMkLst>
            <pc:docMk/>
            <pc:sldMk cId="1958840836" sldId="271"/>
            <ac:picMk id="13" creationId="{FCA6AA95-03E3-4117-921B-94228871251A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07441842" sldId="271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7847576" sldId="272"/>
        </pc:sldMkLst>
      </pc:sldChg>
      <pc:sldChg chg="addSp delSp modSp new mod">
        <pc:chgData name="Yi Liu" userId="eb9fa73d484f74de" providerId="LiveId" clId="{80BFA4EE-59CE-4ED3-B99E-288EF3C5775F}" dt="2023-08-28T09:37:03.203" v="1167" actId="21"/>
        <pc:sldMkLst>
          <pc:docMk/>
          <pc:sldMk cId="1840667750" sldId="272"/>
        </pc:sldMkLst>
        <pc:spChg chg="mod">
          <ac:chgData name="Yi Liu" userId="eb9fa73d484f74de" providerId="LiveId" clId="{80BFA4EE-59CE-4ED3-B99E-288EF3C5775F}" dt="2023-08-28T09:36:36.707" v="1164" actId="20577"/>
          <ac:spMkLst>
            <pc:docMk/>
            <pc:sldMk cId="1840667750" sldId="272"/>
            <ac:spMk id="2" creationId="{7D970B53-95DE-4ABD-9AB7-98911B1B9042}"/>
          </ac:spMkLst>
        </pc:spChg>
        <pc:spChg chg="del">
          <ac:chgData name="Yi Liu" userId="eb9fa73d484f74de" providerId="LiveId" clId="{80BFA4EE-59CE-4ED3-B99E-288EF3C5775F}" dt="2023-08-28T09:28:55.349" v="1060" actId="22"/>
          <ac:spMkLst>
            <pc:docMk/>
            <pc:sldMk cId="1840667750" sldId="272"/>
            <ac:spMk id="3" creationId="{E354FA7C-5393-4821-A82B-B11BB46F01D3}"/>
          </ac:spMkLst>
        </pc:spChg>
        <pc:spChg chg="add del mod">
          <ac:chgData name="Yi Liu" userId="eb9fa73d484f74de" providerId="LiveId" clId="{80BFA4EE-59CE-4ED3-B99E-288EF3C5775F}" dt="2023-08-28T09:36:43.374" v="1166" actId="478"/>
          <ac:spMkLst>
            <pc:docMk/>
            <pc:sldMk cId="1840667750" sldId="272"/>
            <ac:spMk id="9" creationId="{1203DFA4-F4F0-48E7-A1D7-C03EA6422E54}"/>
          </ac:spMkLst>
        </pc:spChg>
        <pc:spChg chg="add mod">
          <ac:chgData name="Yi Liu" userId="eb9fa73d484f74de" providerId="LiveId" clId="{80BFA4EE-59CE-4ED3-B99E-288EF3C5775F}" dt="2023-08-28T09:37:03.203" v="1167" actId="21"/>
          <ac:spMkLst>
            <pc:docMk/>
            <pc:sldMk cId="1840667750" sldId="272"/>
            <ac:spMk id="11" creationId="{A5C30E38-5CE8-4F12-80A2-B482015AEA5D}"/>
          </ac:spMkLst>
        </pc:spChg>
        <pc:picChg chg="add del mod ord">
          <ac:chgData name="Yi Liu" userId="eb9fa73d484f74de" providerId="LiveId" clId="{80BFA4EE-59CE-4ED3-B99E-288EF3C5775F}" dt="2023-08-28T09:37:03.203" v="1167" actId="21"/>
          <ac:picMkLst>
            <pc:docMk/>
            <pc:sldMk cId="1840667750" sldId="272"/>
            <ac:picMk id="6" creationId="{92F2FE4E-8081-4C18-9727-17D12FEDE143}"/>
          </ac:picMkLst>
        </pc:picChg>
        <pc:picChg chg="add mod">
          <ac:chgData name="Yi Liu" userId="eb9fa73d484f74de" providerId="LiveId" clId="{80BFA4EE-59CE-4ED3-B99E-288EF3C5775F}" dt="2023-08-28T09:32:53.498" v="1099" actId="1076"/>
          <ac:picMkLst>
            <pc:docMk/>
            <pc:sldMk cId="1840667750" sldId="272"/>
            <ac:picMk id="7" creationId="{D3E1673E-7F37-422F-9240-1D31A7A5D20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058070689" sldId="273"/>
        </pc:sldMkLst>
      </pc:sldChg>
      <pc:sldChg chg="addSp delSp modSp new mod">
        <pc:chgData name="Yi Liu" userId="eb9fa73d484f74de" providerId="LiveId" clId="{80BFA4EE-59CE-4ED3-B99E-288EF3C5775F}" dt="2023-08-28T09:38:38.935" v="1192" actId="21"/>
        <pc:sldMkLst>
          <pc:docMk/>
          <pc:sldMk cId="3969599849" sldId="273"/>
        </pc:sldMkLst>
        <pc:spChg chg="mod">
          <ac:chgData name="Yi Liu" userId="eb9fa73d484f74de" providerId="LiveId" clId="{80BFA4EE-59CE-4ED3-B99E-288EF3C5775F}" dt="2023-08-28T09:37:09.451" v="1181" actId="20577"/>
          <ac:spMkLst>
            <pc:docMk/>
            <pc:sldMk cId="3969599849" sldId="273"/>
            <ac:spMk id="2" creationId="{C8D226CA-BA52-40EF-80A8-1F72444E8C73}"/>
          </ac:spMkLst>
        </pc:spChg>
        <pc:spChg chg="del">
          <ac:chgData name="Yi Liu" userId="eb9fa73d484f74de" providerId="LiveId" clId="{80BFA4EE-59CE-4ED3-B99E-288EF3C5775F}" dt="2023-08-28T09:37:06.575" v="1169"/>
          <ac:spMkLst>
            <pc:docMk/>
            <pc:sldMk cId="3969599849" sldId="273"/>
            <ac:spMk id="3" creationId="{D440B177-B2F7-4ABD-8F30-801EC0BEEECE}"/>
          </ac:spMkLst>
        </pc:spChg>
        <pc:picChg chg="add mod">
          <ac:chgData name="Yi Liu" userId="eb9fa73d484f74de" providerId="LiveId" clId="{80BFA4EE-59CE-4ED3-B99E-288EF3C5775F}" dt="2023-08-28T09:37:12.129" v="1182" actId="1076"/>
          <ac:picMkLst>
            <pc:docMk/>
            <pc:sldMk cId="3969599849" sldId="273"/>
            <ac:picMk id="5" creationId="{762DB677-016A-4AF7-A028-46468545C10E}"/>
          </ac:picMkLst>
        </pc:picChg>
        <pc:picChg chg="add mod">
          <ac:chgData name="Yi Liu" userId="eb9fa73d484f74de" providerId="LiveId" clId="{80BFA4EE-59CE-4ED3-B99E-288EF3C5775F}" dt="2023-08-28T09:37:34.704" v="1187" actId="14100"/>
          <ac:picMkLst>
            <pc:docMk/>
            <pc:sldMk cId="3969599849" sldId="273"/>
            <ac:picMk id="7" creationId="{686D6D6D-16DE-41F4-8866-54232170D137}"/>
          </ac:picMkLst>
        </pc:picChg>
        <pc:picChg chg="add del mod">
          <ac:chgData name="Yi Liu" userId="eb9fa73d484f74de" providerId="LiveId" clId="{80BFA4EE-59CE-4ED3-B99E-288EF3C5775F}" dt="2023-08-28T09:38:38.935" v="1192" actId="21"/>
          <ac:picMkLst>
            <pc:docMk/>
            <pc:sldMk cId="3969599849" sldId="273"/>
            <ac:picMk id="9" creationId="{63038B1E-A474-417B-BD54-81D57DD602C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15812839" sldId="274"/>
        </pc:sldMkLst>
      </pc:sldChg>
      <pc:sldChg chg="addSp delSp modSp new mod">
        <pc:chgData name="Yi Liu" userId="eb9fa73d484f74de" providerId="LiveId" clId="{80BFA4EE-59CE-4ED3-B99E-288EF3C5775F}" dt="2023-08-28T09:40:04.050" v="1223" actId="1076"/>
        <pc:sldMkLst>
          <pc:docMk/>
          <pc:sldMk cId="4135499435" sldId="274"/>
        </pc:sldMkLst>
        <pc:spChg chg="mod">
          <ac:chgData name="Yi Liu" userId="eb9fa73d484f74de" providerId="LiveId" clId="{80BFA4EE-59CE-4ED3-B99E-288EF3C5775F}" dt="2023-08-28T09:38:44.784" v="1208" actId="20577"/>
          <ac:spMkLst>
            <pc:docMk/>
            <pc:sldMk cId="4135499435" sldId="274"/>
            <ac:spMk id="2" creationId="{C06EEBD7-AAAD-4295-95AB-DD10F9E3C544}"/>
          </ac:spMkLst>
        </pc:spChg>
        <pc:spChg chg="del">
          <ac:chgData name="Yi Liu" userId="eb9fa73d484f74de" providerId="LiveId" clId="{80BFA4EE-59CE-4ED3-B99E-288EF3C5775F}" dt="2023-08-28T09:38:41.205" v="1193"/>
          <ac:spMkLst>
            <pc:docMk/>
            <pc:sldMk cId="4135499435" sldId="274"/>
            <ac:spMk id="3" creationId="{3AAF888E-F68A-42E5-A5CF-B897473EDBD5}"/>
          </ac:spMkLst>
        </pc:spChg>
        <pc:picChg chg="add mod">
          <ac:chgData name="Yi Liu" userId="eb9fa73d484f74de" providerId="LiveId" clId="{80BFA4EE-59CE-4ED3-B99E-288EF3C5775F}" dt="2023-08-28T09:39:37.017" v="1215" actId="1076"/>
          <ac:picMkLst>
            <pc:docMk/>
            <pc:sldMk cId="4135499435" sldId="274"/>
            <ac:picMk id="5" creationId="{A5F3182E-A66C-417E-80C9-49467CADEDDC}"/>
          </ac:picMkLst>
        </pc:picChg>
        <pc:picChg chg="add mod">
          <ac:chgData name="Yi Liu" userId="eb9fa73d484f74de" providerId="LiveId" clId="{80BFA4EE-59CE-4ED3-B99E-288EF3C5775F}" dt="2023-08-28T09:39:37.800" v="1216" actId="1076"/>
          <ac:picMkLst>
            <pc:docMk/>
            <pc:sldMk cId="4135499435" sldId="274"/>
            <ac:picMk id="7" creationId="{5D37BA50-5637-47A7-ABE7-72C2738E5CAD}"/>
          </ac:picMkLst>
        </pc:picChg>
        <pc:picChg chg="add mod">
          <ac:chgData name="Yi Liu" userId="eb9fa73d484f74de" providerId="LiveId" clId="{80BFA4EE-59CE-4ED3-B99E-288EF3C5775F}" dt="2023-08-28T09:39:43.830" v="1219" actId="1076"/>
          <ac:picMkLst>
            <pc:docMk/>
            <pc:sldMk cId="4135499435" sldId="274"/>
            <ac:picMk id="9" creationId="{0F84A0E6-9300-4489-8940-0692D434030F}"/>
          </ac:picMkLst>
        </pc:picChg>
        <pc:picChg chg="add mod">
          <ac:chgData name="Yi Liu" userId="eb9fa73d484f74de" providerId="LiveId" clId="{80BFA4EE-59CE-4ED3-B99E-288EF3C5775F}" dt="2023-08-28T09:40:04.050" v="1223" actId="1076"/>
          <ac:picMkLst>
            <pc:docMk/>
            <pc:sldMk cId="4135499435" sldId="274"/>
            <ac:picMk id="11" creationId="{39B7B67B-FDA1-4F16-8046-A12D2E024F79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611959260" sldId="275"/>
        </pc:sldMkLst>
      </pc:sldChg>
      <pc:sldChg chg="addSp delSp modSp new mod">
        <pc:chgData name="Yi Liu" userId="eb9fa73d484f74de" providerId="LiveId" clId="{80BFA4EE-59CE-4ED3-B99E-288EF3C5775F}" dt="2023-08-28T09:41:51.888" v="1264" actId="1076"/>
        <pc:sldMkLst>
          <pc:docMk/>
          <pc:sldMk cId="3974141498" sldId="275"/>
        </pc:sldMkLst>
        <pc:spChg chg="mod">
          <ac:chgData name="Yi Liu" userId="eb9fa73d484f74de" providerId="LiveId" clId="{80BFA4EE-59CE-4ED3-B99E-288EF3C5775F}" dt="2023-08-28T09:41:29.402" v="1260" actId="20577"/>
          <ac:spMkLst>
            <pc:docMk/>
            <pc:sldMk cId="3974141498" sldId="275"/>
            <ac:spMk id="2" creationId="{BD486CEE-F381-4F1A-A245-BE11ED7E39F8}"/>
          </ac:spMkLst>
        </pc:spChg>
        <pc:spChg chg="del">
          <ac:chgData name="Yi Liu" userId="eb9fa73d484f74de" providerId="LiveId" clId="{80BFA4EE-59CE-4ED3-B99E-288EF3C5775F}" dt="2023-08-28T09:41:30.732" v="1261" actId="22"/>
          <ac:spMkLst>
            <pc:docMk/>
            <pc:sldMk cId="3974141498" sldId="275"/>
            <ac:spMk id="3" creationId="{BF7EA5DB-C91F-42E2-83E2-62D013C557B5}"/>
          </ac:spMkLst>
        </pc:spChg>
        <pc:picChg chg="add mod ord">
          <ac:chgData name="Yi Liu" userId="eb9fa73d484f74de" providerId="LiveId" clId="{80BFA4EE-59CE-4ED3-B99E-288EF3C5775F}" dt="2023-08-28T09:41:51.888" v="1264" actId="1076"/>
          <ac:picMkLst>
            <pc:docMk/>
            <pc:sldMk cId="3974141498" sldId="275"/>
            <ac:picMk id="6" creationId="{F1DC1D03-AAD7-422E-98B1-4D4026EB286E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787498031" sldId="276"/>
        </pc:sldMkLst>
      </pc:sldChg>
      <pc:sldChg chg="addSp delSp modSp new mod">
        <pc:chgData name="Yi Liu" userId="eb9fa73d484f74de" providerId="LiveId" clId="{80BFA4EE-59CE-4ED3-B99E-288EF3C5775F}" dt="2023-08-28T09:49:38.704" v="1300" actId="20577"/>
        <pc:sldMkLst>
          <pc:docMk/>
          <pc:sldMk cId="2333507553" sldId="276"/>
        </pc:sldMkLst>
        <pc:spChg chg="mod">
          <ac:chgData name="Yi Liu" userId="eb9fa73d484f74de" providerId="LiveId" clId="{80BFA4EE-59CE-4ED3-B99E-288EF3C5775F}" dt="2023-08-28T09:49:38.704" v="1300" actId="20577"/>
          <ac:spMkLst>
            <pc:docMk/>
            <pc:sldMk cId="2333507553" sldId="276"/>
            <ac:spMk id="2" creationId="{2820DF78-C168-4093-81C6-CC3AD1EDEE16}"/>
          </ac:spMkLst>
        </pc:spChg>
        <pc:spChg chg="del">
          <ac:chgData name="Yi Liu" userId="eb9fa73d484f74de" providerId="LiveId" clId="{80BFA4EE-59CE-4ED3-B99E-288EF3C5775F}" dt="2023-08-28T09:47:56.368" v="1282" actId="22"/>
          <ac:spMkLst>
            <pc:docMk/>
            <pc:sldMk cId="2333507553" sldId="276"/>
            <ac:spMk id="3" creationId="{A17EEDD3-8EF7-4EB6-9809-8221264103F1}"/>
          </ac:spMkLst>
        </pc:spChg>
        <pc:picChg chg="add mod ord">
          <ac:chgData name="Yi Liu" userId="eb9fa73d484f74de" providerId="LiveId" clId="{80BFA4EE-59CE-4ED3-B99E-288EF3C5775F}" dt="2023-08-28T09:47:58.427" v="1283" actId="1076"/>
          <ac:picMkLst>
            <pc:docMk/>
            <pc:sldMk cId="2333507553" sldId="276"/>
            <ac:picMk id="6" creationId="{41998CC8-02AE-4AA6-A246-C0FC8E9BC79C}"/>
          </ac:picMkLst>
        </pc:picChg>
      </pc:sldChg>
      <pc:sldChg chg="addSp delSp modSp new mod">
        <pc:chgData name="Yi Liu" userId="eb9fa73d484f74de" providerId="LiveId" clId="{80BFA4EE-59CE-4ED3-B99E-288EF3C5775F}" dt="2023-08-28T09:54:19.226" v="1374" actId="20577"/>
        <pc:sldMkLst>
          <pc:docMk/>
          <pc:sldMk cId="1367524875" sldId="277"/>
        </pc:sldMkLst>
        <pc:spChg chg="mod">
          <ac:chgData name="Yi Liu" userId="eb9fa73d484f74de" providerId="LiveId" clId="{80BFA4EE-59CE-4ED3-B99E-288EF3C5775F}" dt="2023-08-28T09:52:13.026" v="1312" actId="20577"/>
          <ac:spMkLst>
            <pc:docMk/>
            <pc:sldMk cId="1367524875" sldId="277"/>
            <ac:spMk id="2" creationId="{E69792C6-2E8A-49FD-84A5-659E228F667D}"/>
          </ac:spMkLst>
        </pc:spChg>
        <pc:spChg chg="mod">
          <ac:chgData name="Yi Liu" userId="eb9fa73d484f74de" providerId="LiveId" clId="{80BFA4EE-59CE-4ED3-B99E-288EF3C5775F}" dt="2023-08-28T09:54:19.226" v="1374" actId="20577"/>
          <ac:spMkLst>
            <pc:docMk/>
            <pc:sldMk cId="1367524875" sldId="277"/>
            <ac:spMk id="3" creationId="{9A6BB143-F881-43D7-A36E-93CB575C5BEB}"/>
          </ac:spMkLst>
        </pc:spChg>
        <pc:spChg chg="add mod">
          <ac:chgData name="Yi Liu" userId="eb9fa73d484f74de" providerId="LiveId" clId="{80BFA4EE-59CE-4ED3-B99E-288EF3C5775F}" dt="2023-08-28T09:52:18.918" v="1314" actId="20577"/>
          <ac:spMkLst>
            <pc:docMk/>
            <pc:sldMk cId="1367524875" sldId="277"/>
            <ac:spMk id="5" creationId="{F503D315-B285-43A9-ADD3-91803A590160}"/>
          </ac:spMkLst>
        </pc:spChg>
        <pc:spChg chg="add del mod">
          <ac:chgData name="Yi Liu" userId="eb9fa73d484f74de" providerId="LiveId" clId="{80BFA4EE-59CE-4ED3-B99E-288EF3C5775F}" dt="2023-08-28T09:53:48.338" v="1365"/>
          <ac:spMkLst>
            <pc:docMk/>
            <pc:sldMk cId="1367524875" sldId="277"/>
            <ac:spMk id="6" creationId="{80F89357-0251-4447-AFB2-8912F993219C}"/>
          </ac:spMkLst>
        </pc:spChg>
        <pc:spChg chg="add mod">
          <ac:chgData name="Yi Liu" userId="eb9fa73d484f74de" providerId="LiveId" clId="{80BFA4EE-59CE-4ED3-B99E-288EF3C5775F}" dt="2023-08-28T09:54:15.849" v="1372" actId="1076"/>
          <ac:spMkLst>
            <pc:docMk/>
            <pc:sldMk cId="1367524875" sldId="277"/>
            <ac:spMk id="7" creationId="{9F9917D0-959C-41E5-8C91-928E16805522}"/>
          </ac:spMkLst>
        </pc:spChg>
        <pc:spChg chg="add mod">
          <ac:chgData name="Yi Liu" userId="eb9fa73d484f74de" providerId="LiveId" clId="{80BFA4EE-59CE-4ED3-B99E-288EF3C5775F}" dt="2023-08-28T09:54:01.924" v="1369" actId="1076"/>
          <ac:spMkLst>
            <pc:docMk/>
            <pc:sldMk cId="1367524875" sldId="277"/>
            <ac:spMk id="8" creationId="{55C24BB9-2AD5-4AB3-A044-8D3F565C250A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9" creationId="{26E4191D-045F-4A87-8B8F-FE916A2B2425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0" creationId="{EFA24524-4755-4A13-8D94-28219CB73132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1" creationId="{14EF3DEC-290C-4A6F-927E-2963D2E286B3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2" creationId="{75DAC2F8-AB3D-43E9-A573-7C2CB571B73A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597883867" sldId="27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253031860" sldId="278"/>
        </pc:sldMkLst>
      </pc:sldChg>
      <pc:sldChg chg="modSp new mod ord">
        <pc:chgData name="Yi Liu" userId="eb9fa73d484f74de" providerId="LiveId" clId="{80BFA4EE-59CE-4ED3-B99E-288EF3C5775F}" dt="2023-08-28T10:57:23.089" v="1725" actId="20577"/>
        <pc:sldMkLst>
          <pc:docMk/>
          <pc:sldMk cId="3085023576" sldId="278"/>
        </pc:sldMkLst>
        <pc:spChg chg="mod">
          <ac:chgData name="Yi Liu" userId="eb9fa73d484f74de" providerId="LiveId" clId="{80BFA4EE-59CE-4ED3-B99E-288EF3C5775F}" dt="2023-08-28T10:57:23.089" v="1725" actId="20577"/>
          <ac:spMkLst>
            <pc:docMk/>
            <pc:sldMk cId="3085023576" sldId="278"/>
            <ac:spMk id="2" creationId="{4BB03886-0B6A-46C5-AA51-28AFFB12FB6B}"/>
          </ac:spMkLst>
        </pc:spChg>
        <pc:spChg chg="mod">
          <ac:chgData name="Yi Liu" userId="eb9fa73d484f74de" providerId="LiveId" clId="{80BFA4EE-59CE-4ED3-B99E-288EF3C5775F}" dt="2023-08-28T10:47:53.553" v="1468" actId="20577"/>
          <ac:spMkLst>
            <pc:docMk/>
            <pc:sldMk cId="3085023576" sldId="278"/>
            <ac:spMk id="3" creationId="{55298199-5241-4BBE-A099-F8FBC15E7390}"/>
          </ac:spMkLst>
        </pc:spChg>
      </pc:sldChg>
      <pc:sldChg chg="modSp new mod">
        <pc:chgData name="Yi Liu" userId="eb9fa73d484f74de" providerId="LiveId" clId="{80BFA4EE-59CE-4ED3-B99E-288EF3C5775F}" dt="2023-08-28T10:55:41.094" v="1714" actId="20577"/>
        <pc:sldMkLst>
          <pc:docMk/>
          <pc:sldMk cId="2155871574" sldId="279"/>
        </pc:sldMkLst>
        <pc:spChg chg="mod">
          <ac:chgData name="Yi Liu" userId="eb9fa73d484f74de" providerId="LiveId" clId="{80BFA4EE-59CE-4ED3-B99E-288EF3C5775F}" dt="2023-08-28T10:52:01.640" v="1482" actId="20577"/>
          <ac:spMkLst>
            <pc:docMk/>
            <pc:sldMk cId="2155871574" sldId="279"/>
            <ac:spMk id="2" creationId="{7FA8A351-B12F-4F97-B4AA-FE074C66EEAE}"/>
          </ac:spMkLst>
        </pc:spChg>
        <pc:spChg chg="mod">
          <ac:chgData name="Yi Liu" userId="eb9fa73d484f74de" providerId="LiveId" clId="{80BFA4EE-59CE-4ED3-B99E-288EF3C5775F}" dt="2023-08-28T10:55:41.094" v="1714" actId="20577"/>
          <ac:spMkLst>
            <pc:docMk/>
            <pc:sldMk cId="2155871574" sldId="279"/>
            <ac:spMk id="3" creationId="{EC3AC32B-1DB6-4747-B78E-09C1FFD186E4}"/>
          </ac:spMkLst>
        </pc:spChg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282229061" sldId="280"/>
        </pc:sldMkLst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193137531" sldId="281"/>
        </pc:sldMkLst>
      </pc:sldChg>
    </pc:docChg>
  </pc:docChgLst>
  <pc:docChgLst>
    <pc:chgData name="Yi Liu" userId="eb9fa73d484f74de" providerId="LiveId" clId="{F27AE141-ABE9-402A-A912-98C2543DEC7A}"/>
    <pc:docChg chg="undo redo custSel addSld modSld modMainMaster addSection delSection">
      <pc:chgData name="Yi Liu" userId="eb9fa73d484f74de" providerId="LiveId" clId="{F27AE141-ABE9-402A-A912-98C2543DEC7A}" dt="2023-08-28T08:29:57.960" v="3492" actId="20577"/>
      <pc:docMkLst>
        <pc:docMk/>
      </pc:docMkLst>
      <pc:sldChg chg="modSp new mod">
        <pc:chgData name="Yi Liu" userId="eb9fa73d484f74de" providerId="LiveId" clId="{F27AE141-ABE9-402A-A912-98C2543DEC7A}" dt="2023-08-28T06:05:56.092" v="437" actId="21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05:51:32.620" v="268" actId="20577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06:55:17.379" v="1054" actId="1076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06:55:17.379" v="1054" actId="1076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06:13:22.108" v="641" actId="2711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06:13:22.108" v="641" actId="2711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NotesTx">
        <pc:chgData name="Yi Liu" userId="eb9fa73d484f74de" providerId="LiveId" clId="{F27AE141-ABE9-402A-A912-98C2543DEC7A}" dt="2023-08-28T07:11:01.783" v="1878" actId="20577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07:07:26.471" v="1824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07:07:26.471" v="1824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modSp new mod">
        <pc:chgData name="Yi Liu" userId="eb9fa73d484f74de" providerId="LiveId" clId="{F27AE141-ABE9-402A-A912-98C2543DEC7A}" dt="2023-08-28T07:14:09.794" v="2020" actId="20577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8T07:14:09.794" v="2020" actId="20577"/>
          <ac:spMkLst>
            <pc:docMk/>
            <pc:sldMk cId="2883981403" sldId="266"/>
            <ac:spMk id="3" creationId="{74A328DF-DDA7-4890-ACEF-CD1AD1E597F9}"/>
          </ac:spMkLst>
        </pc:spChg>
      </pc:sldChg>
      <pc:sldChg chg="addSp modSp new mod">
        <pc:chgData name="Yi Liu" userId="eb9fa73d484f74de" providerId="LiveId" clId="{F27AE141-ABE9-402A-A912-98C2543DEC7A}" dt="2023-08-28T07:28:48.914" v="2137" actId="1076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07:28:45.458" v="2136" actId="404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</pc:sldChg>
      <pc:sldChg chg="modSp new mod">
        <pc:chgData name="Yi Liu" userId="eb9fa73d484f74de" providerId="LiveId" clId="{F27AE141-ABE9-402A-A912-98C2543DEC7A}" dt="2023-08-28T07:30:17.930" v="2166" actId="2057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07:30:17.930" v="2166" actId="2057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">
        <pc:chgData name="Yi Liu" userId="eb9fa73d484f74de" providerId="LiveId" clId="{F27AE141-ABE9-402A-A912-98C2543DEC7A}" dt="2023-08-28T07:50:54.731" v="2816" actId="113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8T07:50:54.731" v="2816" actId="113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</pc:sldChg>
      <pc:sldChg chg="addSp delSp modSp new mod modAnim">
        <pc:chgData name="Yi Liu" userId="eb9fa73d484f74de" providerId="LiveId" clId="{F27AE141-ABE9-402A-A912-98C2543DEC7A}" dt="2023-08-28T08:02:13.439" v="3392" actId="1076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modSp new mod">
        <pc:chgData name="Yi Liu" userId="eb9fa73d484f74de" providerId="LiveId" clId="{F27AE141-ABE9-402A-A912-98C2543DEC7A}" dt="2023-08-28T07:51:11.679" v="2819" actId="1076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8T07:48:05.418" v="2812" actId="20577"/>
          <ac:spMkLst>
            <pc:docMk/>
            <pc:sldMk cId="3307441842" sldId="271"/>
            <ac:spMk id="3" creationId="{6F4125A5-634C-41D9-A47C-C1E65F948661}"/>
          </ac:spMkLst>
        </pc:spChg>
        <pc:picChg chg="add mod">
          <ac:chgData name="Yi Liu" userId="eb9fa73d484f74de" providerId="LiveId" clId="{F27AE141-ABE9-402A-A912-98C2543DEC7A}" dt="2023-08-28T07:51:11.679" v="2819" actId="1076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8T07:55:50.783" v="3026" actId="107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8T08:16:34.767" v="3394" actId="1076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add">
        <pc:chgData name="Yi Liu" userId="eb9fa73d484f74de" providerId="LiveId" clId="{F27AE141-ABE9-402A-A912-98C2543DEC7A}" dt="2023-08-28T08:00:35.716" v="3373"/>
        <pc:sldMkLst>
          <pc:docMk/>
          <pc:sldMk cId="3611959260" sldId="275"/>
        </pc:sldMkLst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8:24:19.974" v="3455" actId="2763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</pc:sldChg>
      <pc:sldChg chg="modSp new mod">
        <pc:chgData name="Yi Liu" userId="eb9fa73d484f74de" providerId="LiveId" clId="{F27AE141-ABE9-402A-A912-98C2543DEC7A}" dt="2023-08-28T08:29:57.960" v="3492" actId="20577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</pc:sldChg>
      <pc:sldMasterChg chg="modSp mod modSldLayout">
        <pc:chgData name="Yi Liu" userId="eb9fa73d484f74de" providerId="LiveId" clId="{F27AE141-ABE9-402A-A912-98C2543DEC7A}" dt="2023-08-28T06:15:37.338" v="656" actId="122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modSp mod">
          <pc:chgData name="Yi Liu" userId="eb9fa73d484f74de" providerId="LiveId" clId="{F27AE141-ABE9-402A-A912-98C2543DEC7A}" dt="2023-08-28T06:15:37.338" v="656" actId="122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03:05:09.602" v="163" actId="2711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  <pc:docChgLst>
    <pc:chgData name="Yi Liu" userId="eb9fa73d484f74de" providerId="LiveId" clId="{DBE17F05-9B23-4DD8-AE31-3DA6C3FB9B2C}"/>
    <pc:docChg chg="undo custSel addSld delSld modSld">
      <pc:chgData name="Yi Liu" userId="eb9fa73d484f74de" providerId="LiveId" clId="{DBE17F05-9B23-4DD8-AE31-3DA6C3FB9B2C}" dt="2023-09-12T05:02:08.386" v="1702" actId="20577"/>
      <pc:docMkLst>
        <pc:docMk/>
      </pc:docMkLst>
      <pc:sldChg chg="modSp mod">
        <pc:chgData name="Yi Liu" userId="eb9fa73d484f74de" providerId="LiveId" clId="{DBE17F05-9B23-4DD8-AE31-3DA6C3FB9B2C}" dt="2023-09-11T12:07:34.455" v="8" actId="20577"/>
        <pc:sldMkLst>
          <pc:docMk/>
          <pc:sldMk cId="1562787813" sldId="256"/>
        </pc:sldMkLst>
        <pc:spChg chg="mod">
          <ac:chgData name="Yi Liu" userId="eb9fa73d484f74de" providerId="LiveId" clId="{DBE17F05-9B23-4DD8-AE31-3DA6C3FB9B2C}" dt="2023-09-11T12:07:34.455" v="8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4193137531" sldId="28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973689376" sldId="569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001743904" sldId="570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4268860999" sldId="57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301557876" sldId="572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573996853" sldId="573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259339545" sldId="574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010029894" sldId="575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635372615" sldId="576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771158767" sldId="577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602338297" sldId="578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3725450701" sldId="579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863230752" sldId="580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332264861" sldId="58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607573784" sldId="582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875885398" sldId="583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3721896939" sldId="584"/>
        </pc:sldMkLst>
      </pc:sldChg>
      <pc:sldChg chg="addSp modSp new mod">
        <pc:chgData name="Yi Liu" userId="eb9fa73d484f74de" providerId="LiveId" clId="{DBE17F05-9B23-4DD8-AE31-3DA6C3FB9B2C}" dt="2023-09-11T12:47:43.130" v="74" actId="1076"/>
        <pc:sldMkLst>
          <pc:docMk/>
          <pc:sldMk cId="2228561253" sldId="585"/>
        </pc:sldMkLst>
        <pc:spChg chg="mod">
          <ac:chgData name="Yi Liu" userId="eb9fa73d484f74de" providerId="LiveId" clId="{DBE17F05-9B23-4DD8-AE31-3DA6C3FB9B2C}" dt="2023-09-11T12:46:03.365" v="23" actId="20577"/>
          <ac:spMkLst>
            <pc:docMk/>
            <pc:sldMk cId="2228561253" sldId="585"/>
            <ac:spMk id="2" creationId="{EBC1B452-D1EC-41A7-B772-3424C5D81291}"/>
          </ac:spMkLst>
        </pc:spChg>
        <pc:spChg chg="mod">
          <ac:chgData name="Yi Liu" userId="eb9fa73d484f74de" providerId="LiveId" clId="{DBE17F05-9B23-4DD8-AE31-3DA6C3FB9B2C}" dt="2023-09-11T12:47:35.688" v="72" actId="20577"/>
          <ac:spMkLst>
            <pc:docMk/>
            <pc:sldMk cId="2228561253" sldId="585"/>
            <ac:spMk id="3" creationId="{01A6A208-F583-4BA4-A2E9-E44937BD5228}"/>
          </ac:spMkLst>
        </pc:spChg>
        <pc:spChg chg="add mod">
          <ac:chgData name="Yi Liu" userId="eb9fa73d484f74de" providerId="LiveId" clId="{DBE17F05-9B23-4DD8-AE31-3DA6C3FB9B2C}" dt="2023-09-11T12:47:43.130" v="74" actId="1076"/>
          <ac:spMkLst>
            <pc:docMk/>
            <pc:sldMk cId="2228561253" sldId="585"/>
            <ac:spMk id="5" creationId="{0E3D5C05-0DC2-4598-8A17-D6D4C8996613}"/>
          </ac:spMkLst>
        </pc:spChg>
      </pc:sldChg>
      <pc:sldChg chg="addSp modSp new mod">
        <pc:chgData name="Yi Liu" userId="eb9fa73d484f74de" providerId="LiveId" clId="{DBE17F05-9B23-4DD8-AE31-3DA6C3FB9B2C}" dt="2023-09-12T05:01:38.830" v="1701" actId="20577"/>
        <pc:sldMkLst>
          <pc:docMk/>
          <pc:sldMk cId="3130215827" sldId="586"/>
        </pc:sldMkLst>
        <pc:spChg chg="mod">
          <ac:chgData name="Yi Liu" userId="eb9fa73d484f74de" providerId="LiveId" clId="{DBE17F05-9B23-4DD8-AE31-3DA6C3FB9B2C}" dt="2023-09-11T13:03:28.806" v="91" actId="20577"/>
          <ac:spMkLst>
            <pc:docMk/>
            <pc:sldMk cId="3130215827" sldId="586"/>
            <ac:spMk id="2" creationId="{24C05550-7F00-43C6-97C8-38ADA5349E58}"/>
          </ac:spMkLst>
        </pc:spChg>
        <pc:spChg chg="mod">
          <ac:chgData name="Yi Liu" userId="eb9fa73d484f74de" providerId="LiveId" clId="{DBE17F05-9B23-4DD8-AE31-3DA6C3FB9B2C}" dt="2023-09-12T05:01:38.830" v="1701" actId="20577"/>
          <ac:spMkLst>
            <pc:docMk/>
            <pc:sldMk cId="3130215827" sldId="586"/>
            <ac:spMk id="3" creationId="{3E393E40-3D9C-49E6-87B5-B49C93DB0699}"/>
          </ac:spMkLst>
        </pc:spChg>
        <pc:picChg chg="add mod">
          <ac:chgData name="Yi Liu" userId="eb9fa73d484f74de" providerId="LiveId" clId="{DBE17F05-9B23-4DD8-AE31-3DA6C3FB9B2C}" dt="2023-09-11T13:04:39.053" v="119" actId="1076"/>
          <ac:picMkLst>
            <pc:docMk/>
            <pc:sldMk cId="3130215827" sldId="586"/>
            <ac:picMk id="6" creationId="{43A5EC5A-9C81-4BCC-B228-4604667093EE}"/>
          </ac:picMkLst>
        </pc:picChg>
      </pc:sldChg>
      <pc:sldChg chg="modSp new mod">
        <pc:chgData name="Yi Liu" userId="eb9fa73d484f74de" providerId="LiveId" clId="{DBE17F05-9B23-4DD8-AE31-3DA6C3FB9B2C}" dt="2023-09-11T14:02:03.414" v="196" actId="20577"/>
        <pc:sldMkLst>
          <pc:docMk/>
          <pc:sldMk cId="2462225677" sldId="587"/>
        </pc:sldMkLst>
        <pc:spChg chg="mod">
          <ac:chgData name="Yi Liu" userId="eb9fa73d484f74de" providerId="LiveId" clId="{DBE17F05-9B23-4DD8-AE31-3DA6C3FB9B2C}" dt="2023-09-11T13:06:24.989" v="134" actId="20577"/>
          <ac:spMkLst>
            <pc:docMk/>
            <pc:sldMk cId="2462225677" sldId="587"/>
            <ac:spMk id="2" creationId="{87677881-D54A-4B2E-A689-F363DE0793CA}"/>
          </ac:spMkLst>
        </pc:spChg>
        <pc:spChg chg="mod">
          <ac:chgData name="Yi Liu" userId="eb9fa73d484f74de" providerId="LiveId" clId="{DBE17F05-9B23-4DD8-AE31-3DA6C3FB9B2C}" dt="2023-09-11T14:02:03.414" v="196" actId="20577"/>
          <ac:spMkLst>
            <pc:docMk/>
            <pc:sldMk cId="2462225677" sldId="587"/>
            <ac:spMk id="3" creationId="{2A8488A2-7F50-4BDC-8FB2-BA10BF21D9EF}"/>
          </ac:spMkLst>
        </pc:spChg>
      </pc:sldChg>
      <pc:sldChg chg="addSp modSp new mod">
        <pc:chgData name="Yi Liu" userId="eb9fa73d484f74de" providerId="LiveId" clId="{DBE17F05-9B23-4DD8-AE31-3DA6C3FB9B2C}" dt="2023-09-12T05:02:08.386" v="1702" actId="20577"/>
        <pc:sldMkLst>
          <pc:docMk/>
          <pc:sldMk cId="2621367934" sldId="588"/>
        </pc:sldMkLst>
        <pc:spChg chg="mod">
          <ac:chgData name="Yi Liu" userId="eb9fa73d484f74de" providerId="LiveId" clId="{DBE17F05-9B23-4DD8-AE31-3DA6C3FB9B2C}" dt="2023-09-11T13:20:10.605" v="165" actId="20577"/>
          <ac:spMkLst>
            <pc:docMk/>
            <pc:sldMk cId="2621367934" sldId="588"/>
            <ac:spMk id="2" creationId="{BB3EF9C5-D852-491B-AE9D-AAAD6E434006}"/>
          </ac:spMkLst>
        </pc:spChg>
        <pc:spChg chg="mod">
          <ac:chgData name="Yi Liu" userId="eb9fa73d484f74de" providerId="LiveId" clId="{DBE17F05-9B23-4DD8-AE31-3DA6C3FB9B2C}" dt="2023-09-12T05:02:08.386" v="1702" actId="20577"/>
          <ac:spMkLst>
            <pc:docMk/>
            <pc:sldMk cId="2621367934" sldId="588"/>
            <ac:spMk id="3" creationId="{464422BF-1F0E-46DC-97CF-2C3DD7D42C7C}"/>
          </ac:spMkLst>
        </pc:spChg>
        <pc:picChg chg="add mod">
          <ac:chgData name="Yi Liu" userId="eb9fa73d484f74de" providerId="LiveId" clId="{DBE17F05-9B23-4DD8-AE31-3DA6C3FB9B2C}" dt="2023-09-11T13:21:42.427" v="191" actId="1076"/>
          <ac:picMkLst>
            <pc:docMk/>
            <pc:sldMk cId="2621367934" sldId="588"/>
            <ac:picMk id="5" creationId="{B76BB055-1402-42C4-B30D-754401AC55DE}"/>
          </ac:picMkLst>
        </pc:picChg>
        <pc:picChg chg="add mod">
          <ac:chgData name="Yi Liu" userId="eb9fa73d484f74de" providerId="LiveId" clId="{DBE17F05-9B23-4DD8-AE31-3DA6C3FB9B2C}" dt="2023-09-11T13:21:10.723" v="185" actId="1076"/>
          <ac:picMkLst>
            <pc:docMk/>
            <pc:sldMk cId="2621367934" sldId="588"/>
            <ac:picMk id="6" creationId="{C63C9AB4-69F6-4D55-A677-4F353C61C18B}"/>
          </ac:picMkLst>
        </pc:picChg>
        <pc:picChg chg="add mod">
          <ac:chgData name="Yi Liu" userId="eb9fa73d484f74de" providerId="LiveId" clId="{DBE17F05-9B23-4DD8-AE31-3DA6C3FB9B2C}" dt="2023-09-11T13:21:16.764" v="188" actId="1076"/>
          <ac:picMkLst>
            <pc:docMk/>
            <pc:sldMk cId="2621367934" sldId="588"/>
            <ac:picMk id="7" creationId="{49C8A60A-02B6-41C3-ADC7-8E84336E3330}"/>
          </ac:picMkLst>
        </pc:picChg>
        <pc:picChg chg="add mod">
          <ac:chgData name="Yi Liu" userId="eb9fa73d484f74de" providerId="LiveId" clId="{DBE17F05-9B23-4DD8-AE31-3DA6C3FB9B2C}" dt="2023-09-11T13:21:39.889" v="190" actId="1076"/>
          <ac:picMkLst>
            <pc:docMk/>
            <pc:sldMk cId="2621367934" sldId="588"/>
            <ac:picMk id="8" creationId="{F486B923-C40A-45BF-BD99-A2473DCD5651}"/>
          </ac:picMkLst>
        </pc:picChg>
      </pc:sldChg>
      <pc:sldChg chg="modSp new mod">
        <pc:chgData name="Yi Liu" userId="eb9fa73d484f74de" providerId="LiveId" clId="{DBE17F05-9B23-4DD8-AE31-3DA6C3FB9B2C}" dt="2023-09-11T14:02:24.652" v="225"/>
        <pc:sldMkLst>
          <pc:docMk/>
          <pc:sldMk cId="2687750343" sldId="589"/>
        </pc:sldMkLst>
        <pc:spChg chg="mod">
          <ac:chgData name="Yi Liu" userId="eb9fa73d484f74de" providerId="LiveId" clId="{DBE17F05-9B23-4DD8-AE31-3DA6C3FB9B2C}" dt="2023-09-11T14:02:18.662" v="219" actId="20577"/>
          <ac:spMkLst>
            <pc:docMk/>
            <pc:sldMk cId="2687750343" sldId="589"/>
            <ac:spMk id="2" creationId="{DCC96CDC-DDB6-4748-BD1E-A339719686AE}"/>
          </ac:spMkLst>
        </pc:spChg>
        <pc:spChg chg="mod">
          <ac:chgData name="Yi Liu" userId="eb9fa73d484f74de" providerId="LiveId" clId="{DBE17F05-9B23-4DD8-AE31-3DA6C3FB9B2C}" dt="2023-09-11T14:02:24.652" v="225"/>
          <ac:spMkLst>
            <pc:docMk/>
            <pc:sldMk cId="2687750343" sldId="589"/>
            <ac:spMk id="3" creationId="{2E6450FD-E007-4C86-8986-629F2394EFDA}"/>
          </ac:spMkLst>
        </pc:spChg>
      </pc:sldChg>
      <pc:sldChg chg="modSp new mod">
        <pc:chgData name="Yi Liu" userId="eb9fa73d484f74de" providerId="LiveId" clId="{DBE17F05-9B23-4DD8-AE31-3DA6C3FB9B2C}" dt="2023-09-12T02:27:46.001" v="349"/>
        <pc:sldMkLst>
          <pc:docMk/>
          <pc:sldMk cId="1551233270" sldId="590"/>
        </pc:sldMkLst>
        <pc:spChg chg="mod">
          <ac:chgData name="Yi Liu" userId="eb9fa73d484f74de" providerId="LiveId" clId="{DBE17F05-9B23-4DD8-AE31-3DA6C3FB9B2C}" dt="2023-09-12T02:27:43.048" v="348" actId="20577"/>
          <ac:spMkLst>
            <pc:docMk/>
            <pc:sldMk cId="1551233270" sldId="590"/>
            <ac:spMk id="2" creationId="{6385E919-8B42-4B60-BF6E-E3638CD7F8BE}"/>
          </ac:spMkLst>
        </pc:spChg>
        <pc:spChg chg="mod">
          <ac:chgData name="Yi Liu" userId="eb9fa73d484f74de" providerId="LiveId" clId="{DBE17F05-9B23-4DD8-AE31-3DA6C3FB9B2C}" dt="2023-09-12T02:27:46.001" v="349"/>
          <ac:spMkLst>
            <pc:docMk/>
            <pc:sldMk cId="1551233270" sldId="590"/>
            <ac:spMk id="3" creationId="{25F1912C-160D-4405-B369-3C92AD3DE22A}"/>
          </ac:spMkLst>
        </pc:spChg>
      </pc:sldChg>
      <pc:sldChg chg="add del">
        <pc:chgData name="Yi Liu" userId="eb9fa73d484f74de" providerId="LiveId" clId="{DBE17F05-9B23-4DD8-AE31-3DA6C3FB9B2C}" dt="2023-09-12T02:29:25.163" v="376" actId="47"/>
        <pc:sldMkLst>
          <pc:docMk/>
          <pc:sldMk cId="1056929321" sldId="591"/>
        </pc:sldMkLst>
      </pc:sldChg>
      <pc:sldChg chg="addSp delSp modSp new mod">
        <pc:chgData name="Yi Liu" userId="eb9fa73d484f74de" providerId="LiveId" clId="{DBE17F05-9B23-4DD8-AE31-3DA6C3FB9B2C}" dt="2023-09-12T02:28:30.331" v="375" actId="1076"/>
        <pc:sldMkLst>
          <pc:docMk/>
          <pc:sldMk cId="716923509" sldId="592"/>
        </pc:sldMkLst>
        <pc:spChg chg="mod">
          <ac:chgData name="Yi Liu" userId="eb9fa73d484f74de" providerId="LiveId" clId="{DBE17F05-9B23-4DD8-AE31-3DA6C3FB9B2C}" dt="2023-09-12T02:27:52.595" v="363" actId="20577"/>
          <ac:spMkLst>
            <pc:docMk/>
            <pc:sldMk cId="716923509" sldId="592"/>
            <ac:spMk id="2" creationId="{A5A8CD2C-B172-443F-A290-E40E0B6451F8}"/>
          </ac:spMkLst>
        </pc:spChg>
        <pc:spChg chg="del mod">
          <ac:chgData name="Yi Liu" userId="eb9fa73d484f74de" providerId="LiveId" clId="{DBE17F05-9B23-4DD8-AE31-3DA6C3FB9B2C}" dt="2023-09-12T02:28:10.334" v="370" actId="478"/>
          <ac:spMkLst>
            <pc:docMk/>
            <pc:sldMk cId="716923509" sldId="592"/>
            <ac:spMk id="3" creationId="{9DC9F7A3-7E78-4457-8EB3-CC3ADE46A711}"/>
          </ac:spMkLst>
        </pc:spChg>
        <pc:spChg chg="add mod">
          <ac:chgData name="Yi Liu" userId="eb9fa73d484f74de" providerId="LiveId" clId="{DBE17F05-9B23-4DD8-AE31-3DA6C3FB9B2C}" dt="2023-09-12T02:28:30.331" v="375" actId="1076"/>
          <ac:spMkLst>
            <pc:docMk/>
            <pc:sldMk cId="716923509" sldId="592"/>
            <ac:spMk id="6" creationId="{383275E3-1927-44FB-B215-8AF6F680730F}"/>
          </ac:spMkLst>
        </pc:spChg>
        <pc:graphicFrameChg chg="add mod">
          <ac:chgData name="Yi Liu" userId="eb9fa73d484f74de" providerId="LiveId" clId="{DBE17F05-9B23-4DD8-AE31-3DA6C3FB9B2C}" dt="2023-09-12T02:28:13.376" v="372" actId="1076"/>
          <ac:graphicFrameMkLst>
            <pc:docMk/>
            <pc:sldMk cId="716923509" sldId="592"/>
            <ac:graphicFrameMk id="5" creationId="{376DEB21-BEEC-442E-9AD0-213EAAF89DE7}"/>
          </ac:graphicFrameMkLst>
        </pc:graphicFrameChg>
      </pc:sldChg>
      <pc:sldChg chg="add del">
        <pc:chgData name="Yi Liu" userId="eb9fa73d484f74de" providerId="LiveId" clId="{DBE17F05-9B23-4DD8-AE31-3DA6C3FB9B2C}" dt="2023-09-12T02:34:50.173" v="533" actId="47"/>
        <pc:sldMkLst>
          <pc:docMk/>
          <pc:sldMk cId="139268552" sldId="593"/>
        </pc:sldMkLst>
      </pc:sldChg>
      <pc:sldChg chg="add del">
        <pc:chgData name="Yi Liu" userId="eb9fa73d484f74de" providerId="LiveId" clId="{DBE17F05-9B23-4DD8-AE31-3DA6C3FB9B2C}" dt="2023-09-12T04:22:26.499" v="1557" actId="47"/>
        <pc:sldMkLst>
          <pc:docMk/>
          <pc:sldMk cId="2759195879" sldId="593"/>
        </pc:sldMkLst>
      </pc:sldChg>
      <pc:sldChg chg="addSp modSp new mod">
        <pc:chgData name="Yi Liu" userId="eb9fa73d484f74de" providerId="LiveId" clId="{DBE17F05-9B23-4DD8-AE31-3DA6C3FB9B2C}" dt="2023-09-12T02:30:13.143" v="404" actId="1076"/>
        <pc:sldMkLst>
          <pc:docMk/>
          <pc:sldMk cId="2573925351" sldId="594"/>
        </pc:sldMkLst>
        <pc:spChg chg="mod">
          <ac:chgData name="Yi Liu" userId="eb9fa73d484f74de" providerId="LiveId" clId="{DBE17F05-9B23-4DD8-AE31-3DA6C3FB9B2C}" dt="2023-09-12T02:29:40.097" v="399" actId="20577"/>
          <ac:spMkLst>
            <pc:docMk/>
            <pc:sldMk cId="2573925351" sldId="594"/>
            <ac:spMk id="2" creationId="{CE8F3D90-4682-4862-A231-D904409D2A07}"/>
          </ac:spMkLst>
        </pc:spChg>
        <pc:spChg chg="mod">
          <ac:chgData name="Yi Liu" userId="eb9fa73d484f74de" providerId="LiveId" clId="{DBE17F05-9B23-4DD8-AE31-3DA6C3FB9B2C}" dt="2023-09-12T02:30:04.841" v="400"/>
          <ac:spMkLst>
            <pc:docMk/>
            <pc:sldMk cId="2573925351" sldId="594"/>
            <ac:spMk id="3" creationId="{2CBB5995-DA62-49B9-B1EE-3FF0E0B5BFEF}"/>
          </ac:spMkLst>
        </pc:spChg>
        <pc:picChg chg="add mod">
          <ac:chgData name="Yi Liu" userId="eb9fa73d484f74de" providerId="LiveId" clId="{DBE17F05-9B23-4DD8-AE31-3DA6C3FB9B2C}" dt="2023-09-12T02:30:13.143" v="404" actId="1076"/>
          <ac:picMkLst>
            <pc:docMk/>
            <pc:sldMk cId="2573925351" sldId="594"/>
            <ac:picMk id="5" creationId="{B909FBEB-1F19-4CC8-8EC7-032B705F6558}"/>
          </ac:picMkLst>
        </pc:picChg>
      </pc:sldChg>
      <pc:sldChg chg="addSp delSp modSp new mod delAnim modAnim">
        <pc:chgData name="Yi Liu" userId="eb9fa73d484f74de" providerId="LiveId" clId="{DBE17F05-9B23-4DD8-AE31-3DA6C3FB9B2C}" dt="2023-09-12T02:34:31.460" v="531" actId="5793"/>
        <pc:sldMkLst>
          <pc:docMk/>
          <pc:sldMk cId="2942129401" sldId="595"/>
        </pc:sldMkLst>
        <pc:spChg chg="mod">
          <ac:chgData name="Yi Liu" userId="eb9fa73d484f74de" providerId="LiveId" clId="{DBE17F05-9B23-4DD8-AE31-3DA6C3FB9B2C}" dt="2023-09-12T02:30:56.944" v="438" actId="20577"/>
          <ac:spMkLst>
            <pc:docMk/>
            <pc:sldMk cId="2942129401" sldId="595"/>
            <ac:spMk id="2" creationId="{3642AB13-DF8A-4141-8825-46EC98A110A8}"/>
          </ac:spMkLst>
        </pc:spChg>
        <pc:spChg chg="mod">
          <ac:chgData name="Yi Liu" userId="eb9fa73d484f74de" providerId="LiveId" clId="{DBE17F05-9B23-4DD8-AE31-3DA6C3FB9B2C}" dt="2023-09-12T02:34:31.460" v="531" actId="5793"/>
          <ac:spMkLst>
            <pc:docMk/>
            <pc:sldMk cId="2942129401" sldId="595"/>
            <ac:spMk id="3" creationId="{3725389A-57FC-4D95-BBCB-017FC201AB64}"/>
          </ac:spMkLst>
        </pc:spChg>
        <pc:spChg chg="mod">
          <ac:chgData name="Yi Liu" userId="eb9fa73d484f74de" providerId="LiveId" clId="{DBE17F05-9B23-4DD8-AE31-3DA6C3FB9B2C}" dt="2023-09-12T02:33:41.148" v="509" actId="14100"/>
          <ac:spMkLst>
            <pc:docMk/>
            <pc:sldMk cId="2942129401" sldId="595"/>
            <ac:spMk id="8" creationId="{1F308C1A-BB11-45B3-AE54-DF88BACF0058}"/>
          </ac:spMkLst>
        </pc:spChg>
        <pc:spChg chg="mod">
          <ac:chgData name="Yi Liu" userId="eb9fa73d484f74de" providerId="LiveId" clId="{DBE17F05-9B23-4DD8-AE31-3DA6C3FB9B2C}" dt="2023-09-12T02:32:13.113" v="455"/>
          <ac:spMkLst>
            <pc:docMk/>
            <pc:sldMk cId="2942129401" sldId="595"/>
            <ac:spMk id="10" creationId="{1C4DF0D2-F6DD-4406-9631-67C667E2105A}"/>
          </ac:spMkLst>
        </pc:spChg>
        <pc:spChg chg="mod">
          <ac:chgData name="Yi Liu" userId="eb9fa73d484f74de" providerId="LiveId" clId="{DBE17F05-9B23-4DD8-AE31-3DA6C3FB9B2C}" dt="2023-09-12T02:33:34.195" v="506" actId="14100"/>
          <ac:spMkLst>
            <pc:docMk/>
            <pc:sldMk cId="2942129401" sldId="595"/>
            <ac:spMk id="13" creationId="{D91FC877-6D23-4FEF-80AE-680008FCAF66}"/>
          </ac:spMkLst>
        </pc:spChg>
        <pc:spChg chg="mod">
          <ac:chgData name="Yi Liu" userId="eb9fa73d484f74de" providerId="LiveId" clId="{DBE17F05-9B23-4DD8-AE31-3DA6C3FB9B2C}" dt="2023-09-12T02:32:13.113" v="455"/>
          <ac:spMkLst>
            <pc:docMk/>
            <pc:sldMk cId="2942129401" sldId="595"/>
            <ac:spMk id="15" creationId="{20566110-EB07-446E-961F-2D72A469622D}"/>
          </ac:spMkLst>
        </pc:spChg>
        <pc:grpChg chg="add mod">
          <ac:chgData name="Yi Liu" userId="eb9fa73d484f74de" providerId="LiveId" clId="{DBE17F05-9B23-4DD8-AE31-3DA6C3FB9B2C}" dt="2023-09-12T02:33:25.789" v="504" actId="164"/>
          <ac:grpSpMkLst>
            <pc:docMk/>
            <pc:sldMk cId="2942129401" sldId="595"/>
            <ac:grpSpMk id="7" creationId="{E3181B93-E214-407C-BE87-E7CE1B376B00}"/>
          </ac:grpSpMkLst>
        </pc:grpChg>
        <pc:grpChg chg="mod">
          <ac:chgData name="Yi Liu" userId="eb9fa73d484f74de" providerId="LiveId" clId="{DBE17F05-9B23-4DD8-AE31-3DA6C3FB9B2C}" dt="2023-09-12T02:32:13.113" v="455"/>
          <ac:grpSpMkLst>
            <pc:docMk/>
            <pc:sldMk cId="2942129401" sldId="595"/>
            <ac:grpSpMk id="9" creationId="{0B8B8ADE-448A-4532-AE10-7CE8271D8A37}"/>
          </ac:grpSpMkLst>
        </pc:grpChg>
        <pc:grpChg chg="add mod">
          <ac:chgData name="Yi Liu" userId="eb9fa73d484f74de" providerId="LiveId" clId="{DBE17F05-9B23-4DD8-AE31-3DA6C3FB9B2C}" dt="2023-09-12T02:33:25.789" v="504" actId="164"/>
          <ac:grpSpMkLst>
            <pc:docMk/>
            <pc:sldMk cId="2942129401" sldId="595"/>
            <ac:grpSpMk id="12" creationId="{5636249A-3EE5-46AB-93EF-F98B69DDEFD2}"/>
          </ac:grpSpMkLst>
        </pc:grpChg>
        <pc:grpChg chg="mod">
          <ac:chgData name="Yi Liu" userId="eb9fa73d484f74de" providerId="LiveId" clId="{DBE17F05-9B23-4DD8-AE31-3DA6C3FB9B2C}" dt="2023-09-12T02:32:13.113" v="455"/>
          <ac:grpSpMkLst>
            <pc:docMk/>
            <pc:sldMk cId="2942129401" sldId="595"/>
            <ac:grpSpMk id="14" creationId="{5E8C47F6-5D48-4E1A-A013-CFC0B9324028}"/>
          </ac:grpSpMkLst>
        </pc:grpChg>
        <pc:grpChg chg="add mod">
          <ac:chgData name="Yi Liu" userId="eb9fa73d484f74de" providerId="LiveId" clId="{DBE17F05-9B23-4DD8-AE31-3DA6C3FB9B2C}" dt="2023-09-12T02:34:10.528" v="520" actId="1076"/>
          <ac:grpSpMkLst>
            <pc:docMk/>
            <pc:sldMk cId="2942129401" sldId="595"/>
            <ac:grpSpMk id="17" creationId="{CF4B39E4-D968-4378-AE5D-86D13B717080}"/>
          </ac:grpSpMkLst>
        </pc:grpChg>
        <pc:picChg chg="add del mod">
          <ac:chgData name="Yi Liu" userId="eb9fa73d484f74de" providerId="LiveId" clId="{DBE17F05-9B23-4DD8-AE31-3DA6C3FB9B2C}" dt="2023-09-12T02:32:12.711" v="454" actId="478"/>
          <ac:picMkLst>
            <pc:docMk/>
            <pc:sldMk cId="2942129401" sldId="595"/>
            <ac:picMk id="5" creationId="{7105C1CA-5DFC-44F7-87F5-AF4F038BE1F2}"/>
          </ac:picMkLst>
        </pc:picChg>
        <pc:picChg chg="add mod">
          <ac:chgData name="Yi Liu" userId="eb9fa73d484f74de" providerId="LiveId" clId="{DBE17F05-9B23-4DD8-AE31-3DA6C3FB9B2C}" dt="2023-09-12T02:33:25.789" v="504" actId="164"/>
          <ac:picMkLst>
            <pc:docMk/>
            <pc:sldMk cId="2942129401" sldId="595"/>
            <ac:picMk id="6" creationId="{76DA9884-C943-47A0-945E-6948A3D0662C}"/>
          </ac:picMkLst>
        </pc:picChg>
        <pc:cxnChg chg="mod">
          <ac:chgData name="Yi Liu" userId="eb9fa73d484f74de" providerId="LiveId" clId="{DBE17F05-9B23-4DD8-AE31-3DA6C3FB9B2C}" dt="2023-09-12T02:32:13.113" v="455"/>
          <ac:cxnSpMkLst>
            <pc:docMk/>
            <pc:sldMk cId="2942129401" sldId="595"/>
            <ac:cxnSpMk id="11" creationId="{48EA36C1-D5B6-4A8C-ADF6-539737EA3920}"/>
          </ac:cxnSpMkLst>
        </pc:cxnChg>
        <pc:cxnChg chg="mod">
          <ac:chgData name="Yi Liu" userId="eb9fa73d484f74de" providerId="LiveId" clId="{DBE17F05-9B23-4DD8-AE31-3DA6C3FB9B2C}" dt="2023-09-12T02:32:13.113" v="455"/>
          <ac:cxnSpMkLst>
            <pc:docMk/>
            <pc:sldMk cId="2942129401" sldId="595"/>
            <ac:cxnSpMk id="16" creationId="{2CADB073-8A27-44CC-B8CD-D74EA7F63F95}"/>
          </ac:cxnSpMkLst>
        </pc:cxnChg>
      </pc:sldChg>
      <pc:sldChg chg="addSp modSp new mod">
        <pc:chgData name="Yi Liu" userId="eb9fa73d484f74de" providerId="LiveId" clId="{DBE17F05-9B23-4DD8-AE31-3DA6C3FB9B2C}" dt="2023-09-12T02:42:40.093" v="809" actId="20577"/>
        <pc:sldMkLst>
          <pc:docMk/>
          <pc:sldMk cId="2803307871" sldId="596"/>
        </pc:sldMkLst>
        <pc:spChg chg="mod">
          <ac:chgData name="Yi Liu" userId="eb9fa73d484f74de" providerId="LiveId" clId="{DBE17F05-9B23-4DD8-AE31-3DA6C3FB9B2C}" dt="2023-09-12T02:34:57.458" v="549" actId="20577"/>
          <ac:spMkLst>
            <pc:docMk/>
            <pc:sldMk cId="2803307871" sldId="596"/>
            <ac:spMk id="2" creationId="{50DEA543-8CC9-43AA-8D34-95EC12C5BB07}"/>
          </ac:spMkLst>
        </pc:spChg>
        <pc:spChg chg="mod">
          <ac:chgData name="Yi Liu" userId="eb9fa73d484f74de" providerId="LiveId" clId="{DBE17F05-9B23-4DD8-AE31-3DA6C3FB9B2C}" dt="2023-09-12T02:42:40.093" v="809" actId="20577"/>
          <ac:spMkLst>
            <pc:docMk/>
            <pc:sldMk cId="2803307871" sldId="596"/>
            <ac:spMk id="3" creationId="{6A4B6F75-5616-422D-8A1B-B23D83DEF421}"/>
          </ac:spMkLst>
        </pc:spChg>
        <pc:picChg chg="add mod">
          <ac:chgData name="Yi Liu" userId="eb9fa73d484f74de" providerId="LiveId" clId="{DBE17F05-9B23-4DD8-AE31-3DA6C3FB9B2C}" dt="2023-09-12T02:40:29.140" v="568" actId="1076"/>
          <ac:picMkLst>
            <pc:docMk/>
            <pc:sldMk cId="2803307871" sldId="596"/>
            <ac:picMk id="5" creationId="{BCFD52A7-9905-42FE-A714-5791FA7B27FB}"/>
          </ac:picMkLst>
        </pc:picChg>
      </pc:sldChg>
      <pc:sldChg chg="addSp modSp new mod">
        <pc:chgData name="Yi Liu" userId="eb9fa73d484f74de" providerId="LiveId" clId="{DBE17F05-9B23-4DD8-AE31-3DA6C3FB9B2C}" dt="2023-09-12T02:46:45.053" v="954" actId="20577"/>
        <pc:sldMkLst>
          <pc:docMk/>
          <pc:sldMk cId="3086358313" sldId="597"/>
        </pc:sldMkLst>
        <pc:spChg chg="mod">
          <ac:chgData name="Yi Liu" userId="eb9fa73d484f74de" providerId="LiveId" clId="{DBE17F05-9B23-4DD8-AE31-3DA6C3FB9B2C}" dt="2023-09-12T02:43:00.889" v="826" actId="20577"/>
          <ac:spMkLst>
            <pc:docMk/>
            <pc:sldMk cId="3086358313" sldId="597"/>
            <ac:spMk id="2" creationId="{E98B34A6-4D41-4DB0-8F93-A018D10436D5}"/>
          </ac:spMkLst>
        </pc:spChg>
        <pc:spChg chg="mod">
          <ac:chgData name="Yi Liu" userId="eb9fa73d484f74de" providerId="LiveId" clId="{DBE17F05-9B23-4DD8-AE31-3DA6C3FB9B2C}" dt="2023-09-12T02:46:45.053" v="954" actId="20577"/>
          <ac:spMkLst>
            <pc:docMk/>
            <pc:sldMk cId="3086358313" sldId="597"/>
            <ac:spMk id="3" creationId="{697F5135-D4B1-44D2-A7F5-3C51DDA567EE}"/>
          </ac:spMkLst>
        </pc:spChg>
        <pc:picChg chg="add mod">
          <ac:chgData name="Yi Liu" userId="eb9fa73d484f74de" providerId="LiveId" clId="{DBE17F05-9B23-4DD8-AE31-3DA6C3FB9B2C}" dt="2023-09-12T02:45:31.858" v="836" actId="1076"/>
          <ac:picMkLst>
            <pc:docMk/>
            <pc:sldMk cId="3086358313" sldId="597"/>
            <ac:picMk id="6" creationId="{3F3F13B7-1AF4-4501-904D-62EE2813159B}"/>
          </ac:picMkLst>
        </pc:picChg>
      </pc:sldChg>
      <pc:sldChg chg="addSp modSp new mod">
        <pc:chgData name="Yi Liu" userId="eb9fa73d484f74de" providerId="LiveId" clId="{DBE17F05-9B23-4DD8-AE31-3DA6C3FB9B2C}" dt="2023-09-12T03:05:21.454" v="1055" actId="20577"/>
        <pc:sldMkLst>
          <pc:docMk/>
          <pc:sldMk cId="914800861" sldId="598"/>
        </pc:sldMkLst>
        <pc:spChg chg="mod">
          <ac:chgData name="Yi Liu" userId="eb9fa73d484f74de" providerId="LiveId" clId="{DBE17F05-9B23-4DD8-AE31-3DA6C3FB9B2C}" dt="2023-09-12T03:03:27.603" v="971" actId="20577"/>
          <ac:spMkLst>
            <pc:docMk/>
            <pc:sldMk cId="914800861" sldId="598"/>
            <ac:spMk id="2" creationId="{5CDC13B5-4022-48AE-B044-510B5D5220C9}"/>
          </ac:spMkLst>
        </pc:spChg>
        <pc:spChg chg="mod">
          <ac:chgData name="Yi Liu" userId="eb9fa73d484f74de" providerId="LiveId" clId="{DBE17F05-9B23-4DD8-AE31-3DA6C3FB9B2C}" dt="2023-09-12T03:05:21.454" v="1055" actId="20577"/>
          <ac:spMkLst>
            <pc:docMk/>
            <pc:sldMk cId="914800861" sldId="598"/>
            <ac:spMk id="3" creationId="{B0A1D9FA-1239-4283-8D95-1DA2A118B175}"/>
          </ac:spMkLst>
        </pc:spChg>
        <pc:picChg chg="add mod">
          <ac:chgData name="Yi Liu" userId="eb9fa73d484f74de" providerId="LiveId" clId="{DBE17F05-9B23-4DD8-AE31-3DA6C3FB9B2C}" dt="2023-09-12T03:04:40.192" v="1021" actId="1076"/>
          <ac:picMkLst>
            <pc:docMk/>
            <pc:sldMk cId="914800861" sldId="598"/>
            <ac:picMk id="6" creationId="{48E0F5A8-1CDB-4003-8B94-A5425C127BB4}"/>
          </ac:picMkLst>
        </pc:picChg>
        <pc:picChg chg="add mod">
          <ac:chgData name="Yi Liu" userId="eb9fa73d484f74de" providerId="LiveId" clId="{DBE17F05-9B23-4DD8-AE31-3DA6C3FB9B2C}" dt="2023-09-12T03:05:14.480" v="1023" actId="1076"/>
          <ac:picMkLst>
            <pc:docMk/>
            <pc:sldMk cId="914800861" sldId="598"/>
            <ac:picMk id="8" creationId="{5B173198-216C-48E0-8571-5F64AE68DF38}"/>
          </ac:picMkLst>
        </pc:picChg>
      </pc:sldChg>
      <pc:sldChg chg="addSp modSp new mod">
        <pc:chgData name="Yi Liu" userId="eb9fa73d484f74de" providerId="LiveId" clId="{DBE17F05-9B23-4DD8-AE31-3DA6C3FB9B2C}" dt="2023-09-12T03:07:42.998" v="1141" actId="20577"/>
        <pc:sldMkLst>
          <pc:docMk/>
          <pc:sldMk cId="4170368722" sldId="599"/>
        </pc:sldMkLst>
        <pc:spChg chg="mod">
          <ac:chgData name="Yi Liu" userId="eb9fa73d484f74de" providerId="LiveId" clId="{DBE17F05-9B23-4DD8-AE31-3DA6C3FB9B2C}" dt="2023-09-12T03:05:40.903" v="1074" actId="20577"/>
          <ac:spMkLst>
            <pc:docMk/>
            <pc:sldMk cId="4170368722" sldId="599"/>
            <ac:spMk id="2" creationId="{5458F28D-BA69-4481-8F2B-0967140D95AD}"/>
          </ac:spMkLst>
        </pc:spChg>
        <pc:spChg chg="mod">
          <ac:chgData name="Yi Liu" userId="eb9fa73d484f74de" providerId="LiveId" clId="{DBE17F05-9B23-4DD8-AE31-3DA6C3FB9B2C}" dt="2023-09-12T03:07:42.998" v="1141" actId="20577"/>
          <ac:spMkLst>
            <pc:docMk/>
            <pc:sldMk cId="4170368722" sldId="599"/>
            <ac:spMk id="3" creationId="{B53992D5-6E99-414D-8534-0FEA534B5DCE}"/>
          </ac:spMkLst>
        </pc:spChg>
        <pc:picChg chg="add mod">
          <ac:chgData name="Yi Liu" userId="eb9fa73d484f74de" providerId="LiveId" clId="{DBE17F05-9B23-4DD8-AE31-3DA6C3FB9B2C}" dt="2023-09-12T03:06:29.775" v="1102" actId="1076"/>
          <ac:picMkLst>
            <pc:docMk/>
            <pc:sldMk cId="4170368722" sldId="599"/>
            <ac:picMk id="6" creationId="{996E6E14-4ABC-491B-A8F7-B994794B957D}"/>
          </ac:picMkLst>
        </pc:picChg>
        <pc:picChg chg="add mod">
          <ac:chgData name="Yi Liu" userId="eb9fa73d484f74de" providerId="LiveId" clId="{DBE17F05-9B23-4DD8-AE31-3DA6C3FB9B2C}" dt="2023-09-12T03:07:33.701" v="1105" actId="1076"/>
          <ac:picMkLst>
            <pc:docMk/>
            <pc:sldMk cId="4170368722" sldId="599"/>
            <ac:picMk id="8" creationId="{5D0192E4-56FC-45CD-A441-51D206E94A4D}"/>
          </ac:picMkLst>
        </pc:picChg>
      </pc:sldChg>
      <pc:sldChg chg="addSp modSp new mod">
        <pc:chgData name="Yi Liu" userId="eb9fa73d484f74de" providerId="LiveId" clId="{DBE17F05-9B23-4DD8-AE31-3DA6C3FB9B2C}" dt="2023-09-12T03:12:07.358" v="1266" actId="1076"/>
        <pc:sldMkLst>
          <pc:docMk/>
          <pc:sldMk cId="356461235" sldId="600"/>
        </pc:sldMkLst>
        <pc:spChg chg="mod">
          <ac:chgData name="Yi Liu" userId="eb9fa73d484f74de" providerId="LiveId" clId="{DBE17F05-9B23-4DD8-AE31-3DA6C3FB9B2C}" dt="2023-09-12T03:08:00.373" v="1164" actId="20577"/>
          <ac:spMkLst>
            <pc:docMk/>
            <pc:sldMk cId="356461235" sldId="600"/>
            <ac:spMk id="2" creationId="{B5BD9F3F-C94B-4DBC-822B-013B2ABE1D92}"/>
          </ac:spMkLst>
        </pc:spChg>
        <pc:spChg chg="mod">
          <ac:chgData name="Yi Liu" userId="eb9fa73d484f74de" providerId="LiveId" clId="{DBE17F05-9B23-4DD8-AE31-3DA6C3FB9B2C}" dt="2023-09-12T03:09:53.601" v="1257" actId="20577"/>
          <ac:spMkLst>
            <pc:docMk/>
            <pc:sldMk cId="356461235" sldId="600"/>
            <ac:spMk id="3" creationId="{64D5298A-D282-4346-BCBB-0CE90102132F}"/>
          </ac:spMkLst>
        </pc:spChg>
        <pc:picChg chg="add mod">
          <ac:chgData name="Yi Liu" userId="eb9fa73d484f74de" providerId="LiveId" clId="{DBE17F05-9B23-4DD8-AE31-3DA6C3FB9B2C}" dt="2023-09-12T03:11:11.879" v="1260" actId="1076"/>
          <ac:picMkLst>
            <pc:docMk/>
            <pc:sldMk cId="356461235" sldId="600"/>
            <ac:picMk id="6" creationId="{D4FCC769-B90A-4BA2-9EA0-66CA1980D69C}"/>
          </ac:picMkLst>
        </pc:picChg>
        <pc:picChg chg="add mod">
          <ac:chgData name="Yi Liu" userId="eb9fa73d484f74de" providerId="LiveId" clId="{DBE17F05-9B23-4DD8-AE31-3DA6C3FB9B2C}" dt="2023-09-12T03:12:04.930" v="1265" actId="1076"/>
          <ac:picMkLst>
            <pc:docMk/>
            <pc:sldMk cId="356461235" sldId="600"/>
            <ac:picMk id="8" creationId="{0C40B554-7047-4AA2-80F7-3DC424D594CE}"/>
          </ac:picMkLst>
        </pc:picChg>
        <pc:picChg chg="add mod">
          <ac:chgData name="Yi Liu" userId="eb9fa73d484f74de" providerId="LiveId" clId="{DBE17F05-9B23-4DD8-AE31-3DA6C3FB9B2C}" dt="2023-09-12T03:12:07.358" v="1266" actId="1076"/>
          <ac:picMkLst>
            <pc:docMk/>
            <pc:sldMk cId="356461235" sldId="600"/>
            <ac:picMk id="10" creationId="{41F8A727-217E-42AA-B9B3-6B3B991896EB}"/>
          </ac:picMkLst>
        </pc:picChg>
      </pc:sldChg>
      <pc:sldChg chg="addSp delSp modSp new mod">
        <pc:chgData name="Yi Liu" userId="eb9fa73d484f74de" providerId="LiveId" clId="{DBE17F05-9B23-4DD8-AE31-3DA6C3FB9B2C}" dt="2023-09-12T04:14:51.371" v="1440" actId="1076"/>
        <pc:sldMkLst>
          <pc:docMk/>
          <pc:sldMk cId="516405719" sldId="601"/>
        </pc:sldMkLst>
        <pc:spChg chg="mod">
          <ac:chgData name="Yi Liu" userId="eb9fa73d484f74de" providerId="LiveId" clId="{DBE17F05-9B23-4DD8-AE31-3DA6C3FB9B2C}" dt="2023-09-12T03:19:51.160" v="1296" actId="20577"/>
          <ac:spMkLst>
            <pc:docMk/>
            <pc:sldMk cId="516405719" sldId="601"/>
            <ac:spMk id="2" creationId="{37A77C4B-0D47-4A15-B221-E19625B63A55}"/>
          </ac:spMkLst>
        </pc:spChg>
        <pc:spChg chg="add del mod">
          <ac:chgData name="Yi Liu" userId="eb9fa73d484f74de" providerId="LiveId" clId="{DBE17F05-9B23-4DD8-AE31-3DA6C3FB9B2C}" dt="2023-09-12T04:14:07.406" v="1437" actId="20577"/>
          <ac:spMkLst>
            <pc:docMk/>
            <pc:sldMk cId="516405719" sldId="601"/>
            <ac:spMk id="3" creationId="{DB199CD2-70E0-420F-B25A-54C999585411}"/>
          </ac:spMkLst>
        </pc:spChg>
        <pc:picChg chg="add del mod ord">
          <ac:chgData name="Yi Liu" userId="eb9fa73d484f74de" providerId="LiveId" clId="{DBE17F05-9B23-4DD8-AE31-3DA6C3FB9B2C}" dt="2023-09-12T03:55:37.877" v="1298" actId="22"/>
          <ac:picMkLst>
            <pc:docMk/>
            <pc:sldMk cId="516405719" sldId="601"/>
            <ac:picMk id="6" creationId="{840D5DC8-28C3-4221-9714-6C2B398BBF60}"/>
          </ac:picMkLst>
        </pc:picChg>
        <pc:picChg chg="add del mod ord">
          <ac:chgData name="Yi Liu" userId="eb9fa73d484f74de" providerId="LiveId" clId="{DBE17F05-9B23-4DD8-AE31-3DA6C3FB9B2C}" dt="2023-09-12T03:55:47.838" v="1300" actId="22"/>
          <ac:picMkLst>
            <pc:docMk/>
            <pc:sldMk cId="516405719" sldId="601"/>
            <ac:picMk id="8" creationId="{464BB050-5501-49A6-AD7A-B3D396E53FBF}"/>
          </ac:picMkLst>
        </pc:picChg>
        <pc:picChg chg="add mod">
          <ac:chgData name="Yi Liu" userId="eb9fa73d484f74de" providerId="LiveId" clId="{DBE17F05-9B23-4DD8-AE31-3DA6C3FB9B2C}" dt="2023-09-12T04:14:47.099" v="1438" actId="1076"/>
          <ac:picMkLst>
            <pc:docMk/>
            <pc:sldMk cId="516405719" sldId="601"/>
            <ac:picMk id="10" creationId="{A2A8724A-4919-4CBE-AFA9-F1054CFDC203}"/>
          </ac:picMkLst>
        </pc:picChg>
        <pc:picChg chg="add mod">
          <ac:chgData name="Yi Liu" userId="eb9fa73d484f74de" providerId="LiveId" clId="{DBE17F05-9B23-4DD8-AE31-3DA6C3FB9B2C}" dt="2023-09-12T04:14:51.371" v="1440" actId="1076"/>
          <ac:picMkLst>
            <pc:docMk/>
            <pc:sldMk cId="516405719" sldId="601"/>
            <ac:picMk id="12" creationId="{6678782B-4174-4E70-800B-497B26EC194C}"/>
          </ac:picMkLst>
        </pc:picChg>
      </pc:sldChg>
      <pc:sldChg chg="addSp modSp new mod">
        <pc:chgData name="Yi Liu" userId="eb9fa73d484f74de" providerId="LiveId" clId="{DBE17F05-9B23-4DD8-AE31-3DA6C3FB9B2C}" dt="2023-09-12T04:21:34.785" v="1519" actId="1076"/>
        <pc:sldMkLst>
          <pc:docMk/>
          <pc:sldMk cId="357014363" sldId="602"/>
        </pc:sldMkLst>
        <pc:spChg chg="mod">
          <ac:chgData name="Yi Liu" userId="eb9fa73d484f74de" providerId="LiveId" clId="{DBE17F05-9B23-4DD8-AE31-3DA6C3FB9B2C}" dt="2023-09-12T04:16:36.560" v="1459" actId="20577"/>
          <ac:spMkLst>
            <pc:docMk/>
            <pc:sldMk cId="357014363" sldId="602"/>
            <ac:spMk id="2" creationId="{1D73894C-93E2-495F-A9EA-97DA00113CE0}"/>
          </ac:spMkLst>
        </pc:spChg>
        <pc:spChg chg="mod">
          <ac:chgData name="Yi Liu" userId="eb9fa73d484f74de" providerId="LiveId" clId="{DBE17F05-9B23-4DD8-AE31-3DA6C3FB9B2C}" dt="2023-09-12T04:20:47.699" v="1518" actId="20577"/>
          <ac:spMkLst>
            <pc:docMk/>
            <pc:sldMk cId="357014363" sldId="602"/>
            <ac:spMk id="3" creationId="{FB6B06EF-1B13-4752-A943-42AFA6F2A94B}"/>
          </ac:spMkLst>
        </pc:spChg>
        <pc:picChg chg="add mod">
          <ac:chgData name="Yi Liu" userId="eb9fa73d484f74de" providerId="LiveId" clId="{DBE17F05-9B23-4DD8-AE31-3DA6C3FB9B2C}" dt="2023-09-12T04:18:44.181" v="1465" actId="1076"/>
          <ac:picMkLst>
            <pc:docMk/>
            <pc:sldMk cId="357014363" sldId="602"/>
            <ac:picMk id="6" creationId="{0AFC84ED-1008-4BE6-B191-438437DA8CB6}"/>
          </ac:picMkLst>
        </pc:picChg>
        <pc:picChg chg="add mod">
          <ac:chgData name="Yi Liu" userId="eb9fa73d484f74de" providerId="LiveId" clId="{DBE17F05-9B23-4DD8-AE31-3DA6C3FB9B2C}" dt="2023-09-12T04:21:34.785" v="1519" actId="1076"/>
          <ac:picMkLst>
            <pc:docMk/>
            <pc:sldMk cId="357014363" sldId="602"/>
            <ac:picMk id="8" creationId="{A82732F3-BD65-4A50-9A30-2A60782A1958}"/>
          </ac:picMkLst>
        </pc:picChg>
      </pc:sldChg>
      <pc:sldChg chg="modSp add mod">
        <pc:chgData name="Yi Liu" userId="eb9fa73d484f74de" providerId="LiveId" clId="{DBE17F05-9B23-4DD8-AE31-3DA6C3FB9B2C}" dt="2023-09-12T04:21:54.802" v="1546" actId="20577"/>
        <pc:sldMkLst>
          <pc:docMk/>
          <pc:sldMk cId="2917411621" sldId="603"/>
        </pc:sldMkLst>
        <pc:spChg chg="mod">
          <ac:chgData name="Yi Liu" userId="eb9fa73d484f74de" providerId="LiveId" clId="{DBE17F05-9B23-4DD8-AE31-3DA6C3FB9B2C}" dt="2023-09-12T04:21:54.802" v="1546" actId="20577"/>
          <ac:spMkLst>
            <pc:docMk/>
            <pc:sldMk cId="2917411621" sldId="603"/>
            <ac:spMk id="5" creationId="{9A08D70F-A9F5-0EF8-C021-908792E7E7F2}"/>
          </ac:spMkLst>
        </pc:spChg>
      </pc:sldChg>
      <pc:sldChg chg="modSp new mod">
        <pc:chgData name="Yi Liu" userId="eb9fa73d484f74de" providerId="LiveId" clId="{DBE17F05-9B23-4DD8-AE31-3DA6C3FB9B2C}" dt="2023-09-12T04:23:13.650" v="1696" actId="20577"/>
        <pc:sldMkLst>
          <pc:docMk/>
          <pc:sldMk cId="3324730789" sldId="604"/>
        </pc:sldMkLst>
        <pc:spChg chg="mod">
          <ac:chgData name="Yi Liu" userId="eb9fa73d484f74de" providerId="LiveId" clId="{DBE17F05-9B23-4DD8-AE31-3DA6C3FB9B2C}" dt="2023-09-12T04:22:23.803" v="1556" actId="20577"/>
          <ac:spMkLst>
            <pc:docMk/>
            <pc:sldMk cId="3324730789" sldId="604"/>
            <ac:spMk id="2" creationId="{DBC86FAC-EFAB-4CF0-9D9A-41F6DE12C13A}"/>
          </ac:spMkLst>
        </pc:spChg>
        <pc:spChg chg="mod">
          <ac:chgData name="Yi Liu" userId="eb9fa73d484f74de" providerId="LiveId" clId="{DBE17F05-9B23-4DD8-AE31-3DA6C3FB9B2C}" dt="2023-09-12T04:23:13.650" v="1696" actId="20577"/>
          <ac:spMkLst>
            <pc:docMk/>
            <pc:sldMk cId="3324730789" sldId="604"/>
            <ac:spMk id="3" creationId="{D72C40E6-49D3-43A0-96DE-E8DA2008EE71}"/>
          </ac:spMkLst>
        </pc:spChg>
      </pc:sldChg>
    </pc:docChg>
  </pc:docChgLst>
  <pc:docChgLst>
    <pc:chgData name="Yi Liu" userId="eb9fa73d484f74de" providerId="LiveId" clId="{E4C14A60-DDE6-405D-AB3B-5DD5ACC474C2}"/>
    <pc:docChg chg="undo custSel addSld delSld modSld sldOrd">
      <pc:chgData name="Yi Liu" userId="eb9fa73d484f74de" providerId="LiveId" clId="{E4C14A60-DDE6-405D-AB3B-5DD5ACC474C2}" dt="2023-09-19T04:33:57.038" v="835" actId="20577"/>
      <pc:docMkLst>
        <pc:docMk/>
      </pc:docMkLst>
      <pc:sldChg chg="modSp mod">
        <pc:chgData name="Yi Liu" userId="eb9fa73d484f74de" providerId="LiveId" clId="{E4C14A60-DDE6-405D-AB3B-5DD5ACC474C2}" dt="2023-09-18T12:48:13.847" v="3"/>
        <pc:sldMkLst>
          <pc:docMk/>
          <pc:sldMk cId="1562787813" sldId="256"/>
        </pc:sldMkLst>
        <pc:spChg chg="mod">
          <ac:chgData name="Yi Liu" userId="eb9fa73d484f74de" providerId="LiveId" clId="{E4C14A60-DDE6-405D-AB3B-5DD5ACC474C2}" dt="2023-09-18T12:48:13.847" v="3"/>
          <ac:spMkLst>
            <pc:docMk/>
            <pc:sldMk cId="1562787813" sldId="256"/>
            <ac:spMk id="2" creationId="{9D4030C4-171F-4A0B-9892-882F14A6A2D4}"/>
          </ac:spMkLst>
        </pc:spChg>
      </pc:sldChg>
      <pc:sldChg chg="delSp modSp mod">
        <pc:chgData name="Yi Liu" userId="eb9fa73d484f74de" providerId="LiveId" clId="{E4C14A60-DDE6-405D-AB3B-5DD5ACC474C2}" dt="2023-09-18T13:52:46.860" v="766" actId="20577"/>
        <pc:sldMkLst>
          <pc:docMk/>
          <pc:sldMk cId="2228561253" sldId="585"/>
        </pc:sldMkLst>
        <pc:spChg chg="mod">
          <ac:chgData name="Yi Liu" userId="eb9fa73d484f74de" providerId="LiveId" clId="{E4C14A60-DDE6-405D-AB3B-5DD5ACC474C2}" dt="2023-09-18T13:52:46.860" v="766" actId="20577"/>
          <ac:spMkLst>
            <pc:docMk/>
            <pc:sldMk cId="2228561253" sldId="585"/>
            <ac:spMk id="2" creationId="{EBC1B452-D1EC-41A7-B772-3424C5D81291}"/>
          </ac:spMkLst>
        </pc:spChg>
        <pc:spChg chg="mod">
          <ac:chgData name="Yi Liu" userId="eb9fa73d484f74de" providerId="LiveId" clId="{E4C14A60-DDE6-405D-AB3B-5DD5ACC474C2}" dt="2023-09-18T13:52:45.015" v="765" actId="5793"/>
          <ac:spMkLst>
            <pc:docMk/>
            <pc:sldMk cId="2228561253" sldId="585"/>
            <ac:spMk id="3" creationId="{01A6A208-F583-4BA4-A2E9-E44937BD5228}"/>
          </ac:spMkLst>
        </pc:spChg>
        <pc:spChg chg="del">
          <ac:chgData name="Yi Liu" userId="eb9fa73d484f74de" providerId="LiveId" clId="{E4C14A60-DDE6-405D-AB3B-5DD5ACC474C2}" dt="2023-09-18T12:52:40.173" v="6" actId="478"/>
          <ac:spMkLst>
            <pc:docMk/>
            <pc:sldMk cId="2228561253" sldId="585"/>
            <ac:spMk id="5" creationId="{0E3D5C05-0DC2-4598-8A17-D6D4C8996613}"/>
          </ac:spMkLst>
        </pc:spChg>
      </pc:sldChg>
      <pc:sldChg chg="delSp modSp mod">
        <pc:chgData name="Yi Liu" userId="eb9fa73d484f74de" providerId="LiveId" clId="{E4C14A60-DDE6-405D-AB3B-5DD5ACC474C2}" dt="2023-09-19T04:33:57.038" v="835" actId="20577"/>
        <pc:sldMkLst>
          <pc:docMk/>
          <pc:sldMk cId="3130215827" sldId="586"/>
        </pc:sldMkLst>
        <pc:spChg chg="mod">
          <ac:chgData name="Yi Liu" userId="eb9fa73d484f74de" providerId="LiveId" clId="{E4C14A60-DDE6-405D-AB3B-5DD5ACC474C2}" dt="2023-09-18T13:52:52.943" v="769" actId="20577"/>
          <ac:spMkLst>
            <pc:docMk/>
            <pc:sldMk cId="3130215827" sldId="586"/>
            <ac:spMk id="2" creationId="{24C05550-7F00-43C6-97C8-38ADA5349E58}"/>
          </ac:spMkLst>
        </pc:spChg>
        <pc:spChg chg="mod">
          <ac:chgData name="Yi Liu" userId="eb9fa73d484f74de" providerId="LiveId" clId="{E4C14A60-DDE6-405D-AB3B-5DD5ACC474C2}" dt="2023-09-19T04:33:57.038" v="835" actId="20577"/>
          <ac:spMkLst>
            <pc:docMk/>
            <pc:sldMk cId="3130215827" sldId="586"/>
            <ac:spMk id="3" creationId="{3E393E40-3D9C-49E6-87B5-B49C93DB0699}"/>
          </ac:spMkLst>
        </pc:spChg>
        <pc:picChg chg="del">
          <ac:chgData name="Yi Liu" userId="eb9fa73d484f74de" providerId="LiveId" clId="{E4C14A60-DDE6-405D-AB3B-5DD5ACC474C2}" dt="2023-09-18T13:02:35.895" v="66" actId="478"/>
          <ac:picMkLst>
            <pc:docMk/>
            <pc:sldMk cId="3130215827" sldId="586"/>
            <ac:picMk id="6" creationId="{43A5EC5A-9C81-4BCC-B228-4604667093EE}"/>
          </ac:picMkLst>
        </pc:picChg>
      </pc:sldChg>
      <pc:sldChg chg="modSp mod">
        <pc:chgData name="Yi Liu" userId="eb9fa73d484f74de" providerId="LiveId" clId="{E4C14A60-DDE6-405D-AB3B-5DD5ACC474C2}" dt="2023-09-18T13:52:58.281" v="771" actId="20577"/>
        <pc:sldMkLst>
          <pc:docMk/>
          <pc:sldMk cId="2462225677" sldId="587"/>
        </pc:sldMkLst>
        <pc:spChg chg="mod">
          <ac:chgData name="Yi Liu" userId="eb9fa73d484f74de" providerId="LiveId" clId="{E4C14A60-DDE6-405D-AB3B-5DD5ACC474C2}" dt="2023-09-18T13:52:58.281" v="771" actId="20577"/>
          <ac:spMkLst>
            <pc:docMk/>
            <pc:sldMk cId="2462225677" sldId="587"/>
            <ac:spMk id="2" creationId="{87677881-D54A-4B2E-A689-F363DE0793CA}"/>
          </ac:spMkLst>
        </pc:spChg>
        <pc:spChg chg="mod">
          <ac:chgData name="Yi Liu" userId="eb9fa73d484f74de" providerId="LiveId" clId="{E4C14A60-DDE6-405D-AB3B-5DD5ACC474C2}" dt="2023-09-18T13:52:56.811" v="770" actId="20577"/>
          <ac:spMkLst>
            <pc:docMk/>
            <pc:sldMk cId="2462225677" sldId="587"/>
            <ac:spMk id="3" creationId="{2A8488A2-7F50-4BDC-8FB2-BA10BF21D9EF}"/>
          </ac:spMkLst>
        </pc:spChg>
      </pc:sldChg>
      <pc:sldChg chg="delSp modSp mod ord">
        <pc:chgData name="Yi Liu" userId="eb9fa73d484f74de" providerId="LiveId" clId="{E4C14A60-DDE6-405D-AB3B-5DD5ACC474C2}" dt="2023-09-18T13:53:10.744" v="778" actId="20577"/>
        <pc:sldMkLst>
          <pc:docMk/>
          <pc:sldMk cId="2621367934" sldId="588"/>
        </pc:sldMkLst>
        <pc:spChg chg="mod">
          <ac:chgData name="Yi Liu" userId="eb9fa73d484f74de" providerId="LiveId" clId="{E4C14A60-DDE6-405D-AB3B-5DD5ACC474C2}" dt="2023-09-18T13:53:10.744" v="778" actId="20577"/>
          <ac:spMkLst>
            <pc:docMk/>
            <pc:sldMk cId="2621367934" sldId="588"/>
            <ac:spMk id="2" creationId="{BB3EF9C5-D852-491B-AE9D-AAAD6E434006}"/>
          </ac:spMkLst>
        </pc:spChg>
        <pc:spChg chg="mod">
          <ac:chgData name="Yi Liu" userId="eb9fa73d484f74de" providerId="LiveId" clId="{E4C14A60-DDE6-405D-AB3B-5DD5ACC474C2}" dt="2023-09-18T13:53:08.449" v="775" actId="20577"/>
          <ac:spMkLst>
            <pc:docMk/>
            <pc:sldMk cId="2621367934" sldId="588"/>
            <ac:spMk id="3" creationId="{464422BF-1F0E-46DC-97CF-2C3DD7D42C7C}"/>
          </ac:spMkLst>
        </pc:spChg>
        <pc:picChg chg="del">
          <ac:chgData name="Yi Liu" userId="eb9fa73d484f74de" providerId="LiveId" clId="{E4C14A60-DDE6-405D-AB3B-5DD5ACC474C2}" dt="2023-09-18T13:15:02.027" v="507" actId="478"/>
          <ac:picMkLst>
            <pc:docMk/>
            <pc:sldMk cId="2621367934" sldId="588"/>
            <ac:picMk id="5" creationId="{B76BB055-1402-42C4-B30D-754401AC55DE}"/>
          </ac:picMkLst>
        </pc:picChg>
        <pc:picChg chg="del">
          <ac:chgData name="Yi Liu" userId="eb9fa73d484f74de" providerId="LiveId" clId="{E4C14A60-DDE6-405D-AB3B-5DD5ACC474C2}" dt="2023-09-18T13:14:58.447" v="505" actId="478"/>
          <ac:picMkLst>
            <pc:docMk/>
            <pc:sldMk cId="2621367934" sldId="588"/>
            <ac:picMk id="6" creationId="{C63C9AB4-69F6-4D55-A677-4F353C61C18B}"/>
          </ac:picMkLst>
        </pc:picChg>
        <pc:picChg chg="del">
          <ac:chgData name="Yi Liu" userId="eb9fa73d484f74de" providerId="LiveId" clId="{E4C14A60-DDE6-405D-AB3B-5DD5ACC474C2}" dt="2023-09-18T13:14:57.047" v="504" actId="478"/>
          <ac:picMkLst>
            <pc:docMk/>
            <pc:sldMk cId="2621367934" sldId="588"/>
            <ac:picMk id="7" creationId="{49C8A60A-02B6-41C3-ADC7-8E84336E3330}"/>
          </ac:picMkLst>
        </pc:picChg>
        <pc:picChg chg="del">
          <ac:chgData name="Yi Liu" userId="eb9fa73d484f74de" providerId="LiveId" clId="{E4C14A60-DDE6-405D-AB3B-5DD5ACC474C2}" dt="2023-09-18T13:15:00.130" v="506" actId="478"/>
          <ac:picMkLst>
            <pc:docMk/>
            <pc:sldMk cId="2621367934" sldId="588"/>
            <ac:picMk id="8" creationId="{F486B923-C40A-45BF-BD99-A2473DCD5651}"/>
          </ac:picMkLst>
        </pc:picChg>
      </pc:sldChg>
      <pc:sldChg chg="modSp mod">
        <pc:chgData name="Yi Liu" userId="eb9fa73d484f74de" providerId="LiveId" clId="{E4C14A60-DDE6-405D-AB3B-5DD5ACC474C2}" dt="2023-09-19T04:32:32.397" v="829" actId="20577"/>
        <pc:sldMkLst>
          <pc:docMk/>
          <pc:sldMk cId="2687750343" sldId="589"/>
        </pc:sldMkLst>
        <pc:spChg chg="mod">
          <ac:chgData name="Yi Liu" userId="eb9fa73d484f74de" providerId="LiveId" clId="{E4C14A60-DDE6-405D-AB3B-5DD5ACC474C2}" dt="2023-09-19T04:32:32.397" v="829" actId="20577"/>
          <ac:spMkLst>
            <pc:docMk/>
            <pc:sldMk cId="2687750343" sldId="589"/>
            <ac:spMk id="2" creationId="{DCC96CDC-DDB6-4748-BD1E-A339719686AE}"/>
          </ac:spMkLst>
        </pc:spChg>
        <pc:spChg chg="mod">
          <ac:chgData name="Yi Liu" userId="eb9fa73d484f74de" providerId="LiveId" clId="{E4C14A60-DDE6-405D-AB3B-5DD5ACC474C2}" dt="2023-09-18T13:53:02" v="772" actId="20577"/>
          <ac:spMkLst>
            <pc:docMk/>
            <pc:sldMk cId="2687750343" sldId="589"/>
            <ac:spMk id="3" creationId="{2E6450FD-E007-4C86-8986-629F2394EFDA}"/>
          </ac:spMkLst>
        </pc:spChg>
      </pc:sldChg>
      <pc:sldChg chg="addSp delSp modSp new mod">
        <pc:chgData name="Yi Liu" userId="eb9fa73d484f74de" providerId="LiveId" clId="{E4C14A60-DDE6-405D-AB3B-5DD5ACC474C2}" dt="2023-09-18T13:45:01.693" v="733" actId="15"/>
        <pc:sldMkLst>
          <pc:docMk/>
          <pc:sldMk cId="177650044" sldId="590"/>
        </pc:sldMkLst>
        <pc:spChg chg="mod">
          <ac:chgData name="Yi Liu" userId="eb9fa73d484f74de" providerId="LiveId" clId="{E4C14A60-DDE6-405D-AB3B-5DD5ACC474C2}" dt="2023-09-18T13:39:53.057" v="569" actId="20577"/>
          <ac:spMkLst>
            <pc:docMk/>
            <pc:sldMk cId="177650044" sldId="590"/>
            <ac:spMk id="2" creationId="{8D919917-FCCA-4788-B50A-BB1F180C9A73}"/>
          </ac:spMkLst>
        </pc:spChg>
        <pc:spChg chg="mod">
          <ac:chgData name="Yi Liu" userId="eb9fa73d484f74de" providerId="LiveId" clId="{E4C14A60-DDE6-405D-AB3B-5DD5ACC474C2}" dt="2023-09-18T13:45:01.693" v="733" actId="15"/>
          <ac:spMkLst>
            <pc:docMk/>
            <pc:sldMk cId="177650044" sldId="590"/>
            <ac:spMk id="3" creationId="{15F43F55-B41E-41E5-982F-5B40ACACA236}"/>
          </ac:spMkLst>
        </pc:spChg>
        <pc:spChg chg="add del mod">
          <ac:chgData name="Yi Liu" userId="eb9fa73d484f74de" providerId="LiveId" clId="{E4C14A60-DDE6-405D-AB3B-5DD5ACC474C2}" dt="2023-09-18T13:41:01.547" v="581" actId="21"/>
          <ac:spMkLst>
            <pc:docMk/>
            <pc:sldMk cId="177650044" sldId="590"/>
            <ac:spMk id="6" creationId="{F8D009E9-CA1B-453B-8928-056B0D51C373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1551233270" sldId="590"/>
        </pc:sldMkLst>
      </pc:sldChg>
      <pc:sldChg chg="addSp delSp modSp new mod">
        <pc:chgData name="Yi Liu" userId="eb9fa73d484f74de" providerId="LiveId" clId="{E4C14A60-DDE6-405D-AB3B-5DD5ACC474C2}" dt="2023-09-18T13:41:28.621" v="591" actId="1076"/>
        <pc:sldMkLst>
          <pc:docMk/>
          <pc:sldMk cId="1215296237" sldId="591"/>
        </pc:sldMkLst>
        <pc:spChg chg="del">
          <ac:chgData name="Yi Liu" userId="eb9fa73d484f74de" providerId="LiveId" clId="{E4C14A60-DDE6-405D-AB3B-5DD5ACC474C2}" dt="2023-09-18T13:41:17.859" v="589" actId="478"/>
          <ac:spMkLst>
            <pc:docMk/>
            <pc:sldMk cId="1215296237" sldId="591"/>
            <ac:spMk id="2" creationId="{3A47CE7F-08F7-4000-8FDC-9B62F6275BF0}"/>
          </ac:spMkLst>
        </pc:spChg>
        <pc:spChg chg="add del">
          <ac:chgData name="Yi Liu" userId="eb9fa73d484f74de" providerId="LiveId" clId="{E4C14A60-DDE6-405D-AB3B-5DD5ACC474C2}" dt="2023-09-18T13:41:13.240" v="587" actId="478"/>
          <ac:spMkLst>
            <pc:docMk/>
            <pc:sldMk cId="1215296237" sldId="591"/>
            <ac:spMk id="3" creationId="{3D547722-874E-44C5-9113-0263A784DF1C}"/>
          </ac:spMkLst>
        </pc:spChg>
        <pc:spChg chg="add del mod">
          <ac:chgData name="Yi Liu" userId="eb9fa73d484f74de" providerId="LiveId" clId="{E4C14A60-DDE6-405D-AB3B-5DD5ACC474C2}" dt="2023-09-18T13:41:10.667" v="586"/>
          <ac:spMkLst>
            <pc:docMk/>
            <pc:sldMk cId="1215296237" sldId="591"/>
            <ac:spMk id="5" creationId="{B10F4D97-4514-404F-A2FC-3720516F8B24}"/>
          </ac:spMkLst>
        </pc:spChg>
        <pc:spChg chg="add mod">
          <ac:chgData name="Yi Liu" userId="eb9fa73d484f74de" providerId="LiveId" clId="{E4C14A60-DDE6-405D-AB3B-5DD5ACC474C2}" dt="2023-09-18T13:41:28.621" v="591" actId="1076"/>
          <ac:spMkLst>
            <pc:docMk/>
            <pc:sldMk cId="1215296237" sldId="591"/>
            <ac:spMk id="6" creationId="{E2700036-6670-4ABA-8BED-FE718FD65798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716923509" sldId="592"/>
        </pc:sldMkLst>
      </pc:sldChg>
      <pc:sldChg chg="modSp new mod">
        <pc:chgData name="Yi Liu" userId="eb9fa73d484f74de" providerId="LiveId" clId="{E4C14A60-DDE6-405D-AB3B-5DD5ACC474C2}" dt="2023-09-18T13:58:09.126" v="805" actId="20577"/>
        <pc:sldMkLst>
          <pc:docMk/>
          <pc:sldMk cId="2189437101" sldId="592"/>
        </pc:sldMkLst>
        <pc:spChg chg="mod">
          <ac:chgData name="Yi Liu" userId="eb9fa73d484f74de" providerId="LiveId" clId="{E4C14A60-DDE6-405D-AB3B-5DD5ACC474C2}" dt="2023-09-18T13:52:48.554" v="767" actId="20577"/>
          <ac:spMkLst>
            <pc:docMk/>
            <pc:sldMk cId="2189437101" sldId="592"/>
            <ac:spMk id="2" creationId="{D338DA29-9240-4CE5-A23E-9AC73E306744}"/>
          </ac:spMkLst>
        </pc:spChg>
        <pc:spChg chg="mod">
          <ac:chgData name="Yi Liu" userId="eb9fa73d484f74de" providerId="LiveId" clId="{E4C14A60-DDE6-405D-AB3B-5DD5ACC474C2}" dt="2023-09-18T13:58:09.126" v="805" actId="20577"/>
          <ac:spMkLst>
            <pc:docMk/>
            <pc:sldMk cId="2189437101" sldId="592"/>
            <ac:spMk id="3" creationId="{44923818-4654-484D-84AF-FA3488C720F2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573925351" sldId="594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942129401" sldId="595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803307871" sldId="596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086358313" sldId="597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914800861" sldId="598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4170368722" sldId="599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56461235" sldId="600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516405719" sldId="601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57014363" sldId="602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917411621" sldId="603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324730789" sldId="6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程序设计实验</a:t>
            </a:r>
            <a:br>
              <a:rPr lang="en-US" altLang="zh-CN" dirty="0"/>
            </a:br>
            <a:r>
              <a:rPr lang="zh-CN" altLang="en-US" sz="3600" dirty="0"/>
              <a:t>第九节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6C973-2875-4CD0-ABFE-799D0E9B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59191-E5B1-4C61-B6BB-4F8BFD8B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720"/>
            <a:ext cx="10780059" cy="5088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设计一个名为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Rectangle2D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的类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表示平面坐标下的一个矩形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这个类包括：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四个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型数据成员（设置为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）：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height,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分别表示矩形左下角坐标、宽和高（宽高</a:t>
            </a:r>
            <a:r>
              <a:rPr lang="zh-CN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必须大于等于</a:t>
            </a: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，需要在构造函数里进行判断，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如果小于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，取绝对值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）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一个不带形参的构造函数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用于创建缺省矩形：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)=(0,0)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width=height=1</a:t>
            </a:r>
          </a:p>
          <a:p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一个带形参的构造函数：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Rectangle2D(double x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y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width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height);</a:t>
            </a:r>
          </a:p>
          <a:p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成员函数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getAera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返回矩形面积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成员函数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contains(double x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y),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当给定点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在矩形内（包含边界覆盖）时返回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true,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否则返回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成员函数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contains(const Rectangle2D &amp; r)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，当给定矩形在当前矩形内（包含边界覆盖）时返回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，否则返回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实现这个类，并在主函数中测试这个类：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创建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r1(-2,-2,5.5,5.5)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r2(-4,0,8,4)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r3(-2,-2,-2.2,5.5)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r4(0,0,-1,-1)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输出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r4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的面积，以及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r1.contains(3,3) r1.contains(-3,-3)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r1.contains(r2) , r1.contains(r3),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r1.contains(r4)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的结果。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87B17B-98F7-4883-A3F7-E40D74C8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51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AB2D1-F379-4361-BD32-2DCF67C8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39D9D-EA75-4CEF-95E9-EEC4A3B4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13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设计一个名为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的类，表示一个时间，这个类包括：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两个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型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成员变量：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hour 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和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minute 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，分别表示小时和分钟 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一个带两个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形参的构造函数，用于创建指定小时和和分钟的对象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一个带一个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形参（指分钟）的构造函数，用于创建指定的对象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提供对象隐式转换为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的函数，实现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" altLang="zh-CN" sz="14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" altLang="zh-CN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提供将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类型转成当前类型的转换构造函数，实现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" altLang="zh-CN" sz="14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" altLang="zh-CN" sz="14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提供运算符重载：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对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进行重载，打印出对象对应的时间（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XX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小时，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XX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分钟）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对赋值运算符进行重载，实现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" altLang="zh-CN" sz="14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" altLang="zh-CN" sz="1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分别重载前缀与后缀运算符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，用以增减分钟数，实现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376030-3EF3-425D-B9D1-EA64ACA7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C3010D-B6FC-4D33-99AB-21AAA843DA89}"/>
              </a:ext>
            </a:extLst>
          </p:cNvPr>
          <p:cNvSpPr txBox="1"/>
          <p:nvPr/>
        </p:nvSpPr>
        <p:spPr>
          <a:xfrm>
            <a:off x="1571237" y="5771891"/>
            <a:ext cx="349313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16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fr-FR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r>
              <a:rPr lang="fr-FR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zh-CN" sz="16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zh-CN" sz="16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r>
              <a:rPr lang="fr-FR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FR" altLang="zh-CN" sz="16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fr-FR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r>
              <a:rPr lang="fr-FR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r>
              <a:rPr lang="fr-FR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fr-FR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altLang="zh-CN" sz="16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fr-FR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t6</a:t>
            </a:r>
            <a:r>
              <a:rPr lang="fr-FR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fr-FR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r>
              <a:rPr lang="fr-FR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6D1C0E-E393-4ADE-9E1E-BF05A2472B80}"/>
              </a:ext>
            </a:extLst>
          </p:cNvPr>
          <p:cNvSpPr txBox="1"/>
          <p:nvPr/>
        </p:nvSpPr>
        <p:spPr>
          <a:xfrm>
            <a:off x="6279088" y="5771891"/>
            <a:ext cx="349313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16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fr-FR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t7</a:t>
            </a:r>
            <a:r>
              <a:rPr lang="fr-FR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zh-CN" sz="16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zh-CN" sz="16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FR" altLang="zh-CN" sz="16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fr-FR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t8</a:t>
            </a:r>
            <a:r>
              <a:rPr lang="fr-FR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t7</a:t>
            </a:r>
            <a:r>
              <a:rPr lang="fr-FR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FR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altLang="zh-CN" sz="16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fr-FR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t9</a:t>
            </a:r>
            <a:r>
              <a:rPr lang="fr-FR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FR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t7</a:t>
            </a:r>
            <a:r>
              <a:rPr lang="fr-FR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28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26624-4A61-413C-8081-BECB8945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F8A5E-D5A0-4569-904D-00EDFE66E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测试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C2FE64-40E5-4F5D-A419-74CE3DF7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1FEC0E-8D36-47B2-97B7-11A92839A727}"/>
              </a:ext>
            </a:extLst>
          </p:cNvPr>
          <p:cNvSpPr txBox="1"/>
          <p:nvPr/>
        </p:nvSpPr>
        <p:spPr>
          <a:xfrm>
            <a:off x="6176338" y="258166"/>
            <a:ext cx="609668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fr-FR" altLang="zh-CN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zh-CN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zh-CN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"t1: "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fr-FR" altLang="zh-CN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"t2: "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fr-FR" altLang="zh-CN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"t3: "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fr-FR" altLang="zh-CN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zh-CN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zh-CN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fr-FR" altLang="zh-CN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"t5: "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t6 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fr-FR" altLang="zh-CN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t6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"t6: "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t6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fr-FR" altLang="zh-CN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t7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zh-CN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zh-CN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fr-FR" altLang="zh-CN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t8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t7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"t8: "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t8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fr-FR" altLang="zh-CN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t9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t7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"t9: "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t9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68909123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4274</TotalTime>
  <Words>716</Words>
  <Application>Microsoft Office PowerPoint</Application>
  <PresentationFormat>宽屏</PresentationFormat>
  <Paragraphs>59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宋体</vt:lpstr>
      <vt:lpstr>Arial</vt:lpstr>
      <vt:lpstr>Courier New</vt:lpstr>
      <vt:lpstr>Times New Roman</vt:lpstr>
      <vt:lpstr>WPS</vt:lpstr>
      <vt:lpstr>C++程序设计实验 第九节</vt:lpstr>
      <vt:lpstr>课堂练习1</vt:lpstr>
      <vt:lpstr>课堂练习2</vt:lpstr>
      <vt:lpstr>课堂练习2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14</cp:revision>
  <dcterms:created xsi:type="dcterms:W3CDTF">2023-08-28T02:52:46Z</dcterms:created>
  <dcterms:modified xsi:type="dcterms:W3CDTF">2023-10-31T05:14:34Z</dcterms:modified>
</cp:coreProperties>
</file>