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640" r:id="rId3"/>
    <p:sldId id="633" r:id="rId4"/>
    <p:sldId id="632" r:id="rId5"/>
    <p:sldId id="634" r:id="rId6"/>
    <p:sldId id="635" r:id="rId7"/>
    <p:sldId id="636" r:id="rId8"/>
    <p:sldId id="638" r:id="rId9"/>
    <p:sldId id="637" r:id="rId10"/>
    <p:sldId id="639" r:id="rId11"/>
    <p:sldId id="311" r:id="rId12"/>
    <p:sldId id="310" r:id="rId13"/>
    <p:sldId id="312" r:id="rId14"/>
    <p:sldId id="313" r:id="rId15"/>
    <p:sldId id="314" r:id="rId16"/>
    <p:sldId id="641" r:id="rId17"/>
    <p:sldId id="642" r:id="rId18"/>
    <p:sldId id="315" r:id="rId19"/>
    <p:sldId id="317" r:id="rId20"/>
    <p:sldId id="316" r:id="rId21"/>
    <p:sldId id="318" r:id="rId22"/>
    <p:sldId id="320" r:id="rId23"/>
    <p:sldId id="319" r:id="rId24"/>
    <p:sldId id="321" r:id="rId25"/>
    <p:sldId id="323" r:id="rId26"/>
    <p:sldId id="322" r:id="rId27"/>
    <p:sldId id="324" r:id="rId28"/>
    <p:sldId id="325" r:id="rId29"/>
    <p:sldId id="644" r:id="rId30"/>
    <p:sldId id="643" r:id="rId31"/>
    <p:sldId id="645" r:id="rId32"/>
    <p:sldId id="646" r:id="rId33"/>
    <p:sldId id="647" r:id="rId34"/>
    <p:sldId id="648" r:id="rId35"/>
    <p:sldId id="649" r:id="rId36"/>
    <p:sldId id="650" r:id="rId37"/>
    <p:sldId id="652" r:id="rId38"/>
    <p:sldId id="651" r:id="rId39"/>
    <p:sldId id="653" r:id="rId40"/>
    <p:sldId id="654" r:id="rId41"/>
    <p:sldId id="655" r:id="rId42"/>
    <p:sldId id="657" r:id="rId43"/>
    <p:sldId id="656" r:id="rId44"/>
    <p:sldId id="30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课" id="{DE3AB2EC-E128-4A65-AD36-2896AF55101C}">
          <p14:sldIdLst>
            <p14:sldId id="256"/>
            <p14:sldId id="640"/>
            <p14:sldId id="633"/>
            <p14:sldId id="632"/>
            <p14:sldId id="634"/>
            <p14:sldId id="635"/>
            <p14:sldId id="636"/>
            <p14:sldId id="638"/>
            <p14:sldId id="637"/>
            <p14:sldId id="639"/>
            <p14:sldId id="311"/>
            <p14:sldId id="310"/>
            <p14:sldId id="312"/>
            <p14:sldId id="313"/>
            <p14:sldId id="314"/>
            <p14:sldId id="641"/>
            <p14:sldId id="642"/>
            <p14:sldId id="315"/>
            <p14:sldId id="317"/>
            <p14:sldId id="316"/>
            <p14:sldId id="318"/>
            <p14:sldId id="320"/>
            <p14:sldId id="319"/>
            <p14:sldId id="321"/>
            <p14:sldId id="323"/>
            <p14:sldId id="322"/>
            <p14:sldId id="324"/>
            <p14:sldId id="325"/>
            <p14:sldId id="644"/>
            <p14:sldId id="643"/>
            <p14:sldId id="645"/>
            <p14:sldId id="646"/>
            <p14:sldId id="647"/>
            <p14:sldId id="648"/>
            <p14:sldId id="649"/>
            <p14:sldId id="650"/>
            <p14:sldId id="652"/>
            <p14:sldId id="651"/>
            <p14:sldId id="653"/>
            <p14:sldId id="654"/>
            <p14:sldId id="655"/>
            <p14:sldId id="657"/>
            <p14:sldId id="656"/>
            <p14:sldId id="309"/>
          </p14:sldIdLst>
        </p14:section>
        <p14:section name="附录" id="{B98F2345-EFFE-4B87-A70F-6432F815C6D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99FF355E-0ADE-45E3-B2F8-EA77A220D2B4}"/>
    <pc:docChg chg="undo custSel addSld delSld modSld sldOrd modSection">
      <pc:chgData name="Yi Liu" userId="eb9fa73d484f74de" providerId="LiveId" clId="{99FF355E-0ADE-45E3-B2F8-EA77A220D2B4}" dt="2023-10-17T05:56:58.431" v="4075"/>
      <pc:docMkLst>
        <pc:docMk/>
      </pc:docMkLst>
      <pc:sldChg chg="modSp mod">
        <pc:chgData name="Yi Liu" userId="eb9fa73d484f74de" providerId="LiveId" clId="{99FF355E-0ADE-45E3-B2F8-EA77A220D2B4}" dt="2023-10-14T06:23:04.591" v="23" actId="20577"/>
        <pc:sldMkLst>
          <pc:docMk/>
          <pc:sldMk cId="1562787813" sldId="256"/>
        </pc:sldMkLst>
        <pc:spChg chg="mod">
          <ac:chgData name="Yi Liu" userId="eb9fa73d484f74de" providerId="LiveId" clId="{99FF355E-0ADE-45E3-B2F8-EA77A220D2B4}" dt="2023-10-14T06:23:04.591" v="23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99FF355E-0ADE-45E3-B2F8-EA77A220D2B4}" dt="2023-10-14T06:46:49.785" v="239" actId="20577"/>
        <pc:sldMkLst>
          <pc:docMk/>
          <pc:sldMk cId="47867012" sldId="310"/>
        </pc:sldMkLst>
        <pc:spChg chg="mod">
          <ac:chgData name="Yi Liu" userId="eb9fa73d484f74de" providerId="LiveId" clId="{99FF355E-0ADE-45E3-B2F8-EA77A220D2B4}" dt="2023-10-14T06:46:49.785" v="239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224263781" sldId="55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55178229" sldId="56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042212599" sldId="57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832913264" sldId="57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779295396" sldId="57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623277204" sldId="574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088747157" sldId="575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078049634" sldId="57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412157154" sldId="577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33078772" sldId="578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4214499574" sldId="57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418814633" sldId="580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729842775" sldId="58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145497904" sldId="58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119429737" sldId="58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923056636" sldId="584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90754714" sldId="585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18053638" sldId="58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953874372" sldId="587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030861408" sldId="588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15798336" sldId="58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917428711" sldId="590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4078422395" sldId="59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716632621" sldId="59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644623957" sldId="59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324657662" sldId="594"/>
        </pc:sldMkLst>
      </pc:sldChg>
      <pc:sldChg chg="del">
        <pc:chgData name="Yi Liu" userId="eb9fa73d484f74de" providerId="LiveId" clId="{99FF355E-0ADE-45E3-B2F8-EA77A220D2B4}" dt="2023-10-14T06:47:15.961" v="241" actId="47"/>
        <pc:sldMkLst>
          <pc:docMk/>
          <pc:sldMk cId="2920932775" sldId="595"/>
        </pc:sldMkLst>
      </pc:sldChg>
      <pc:sldChg chg="modSp mod modAnim">
        <pc:chgData name="Yi Liu" userId="eb9fa73d484f74de" providerId="LiveId" clId="{99FF355E-0ADE-45E3-B2F8-EA77A220D2B4}" dt="2023-10-17T05:07:03.590" v="3982"/>
        <pc:sldMkLst>
          <pc:docMk/>
          <pc:sldMk cId="1736471738" sldId="597"/>
        </pc:sldMkLst>
        <pc:spChg chg="mod">
          <ac:chgData name="Yi Liu" userId="eb9fa73d484f74de" providerId="LiveId" clId="{99FF355E-0ADE-45E3-B2F8-EA77A220D2B4}" dt="2023-10-17T03:23:09.548" v="3262" actId="20577"/>
          <ac:spMkLst>
            <pc:docMk/>
            <pc:sldMk cId="1736471738" sldId="597"/>
            <ac:spMk id="3" creationId="{A9E05CCC-446E-4155-B894-523909E4B5AB}"/>
          </ac:spMkLst>
        </pc:spChg>
      </pc:sldChg>
      <pc:sldChg chg="addSp modSp mod">
        <pc:chgData name="Yi Liu" userId="eb9fa73d484f74de" providerId="LiveId" clId="{99FF355E-0ADE-45E3-B2F8-EA77A220D2B4}" dt="2023-10-17T03:24:37.567" v="3269" actId="14100"/>
        <pc:sldMkLst>
          <pc:docMk/>
          <pc:sldMk cId="130164663" sldId="599"/>
        </pc:sldMkLst>
        <pc:spChg chg="add mod">
          <ac:chgData name="Yi Liu" userId="eb9fa73d484f74de" providerId="LiveId" clId="{99FF355E-0ADE-45E3-B2F8-EA77A220D2B4}" dt="2023-10-17T03:23:18.051" v="3265" actId="1076"/>
          <ac:spMkLst>
            <pc:docMk/>
            <pc:sldMk cId="130164663" sldId="599"/>
            <ac:spMk id="7" creationId="{FDF35C41-60C0-466B-B6DA-181059DE08CE}"/>
          </ac:spMkLst>
        </pc:spChg>
        <pc:picChg chg="add mod">
          <ac:chgData name="Yi Liu" userId="eb9fa73d484f74de" providerId="LiveId" clId="{99FF355E-0ADE-45E3-B2F8-EA77A220D2B4}" dt="2023-10-17T03:24:37.567" v="3269" actId="14100"/>
          <ac:picMkLst>
            <pc:docMk/>
            <pc:sldMk cId="130164663" sldId="599"/>
            <ac:picMk id="9" creationId="{66CF575D-0407-4324-84A6-9D6E42329863}"/>
          </ac:picMkLst>
        </pc:picChg>
      </pc:sldChg>
      <pc:sldChg chg="modAnim">
        <pc:chgData name="Yi Liu" userId="eb9fa73d484f74de" providerId="LiveId" clId="{99FF355E-0ADE-45E3-B2F8-EA77A220D2B4}" dt="2023-10-17T05:15:40.278" v="3983"/>
        <pc:sldMkLst>
          <pc:docMk/>
          <pc:sldMk cId="3468644140" sldId="600"/>
        </pc:sldMkLst>
      </pc:sldChg>
      <pc:sldChg chg="modAnim">
        <pc:chgData name="Yi Liu" userId="eb9fa73d484f74de" providerId="LiveId" clId="{99FF355E-0ADE-45E3-B2F8-EA77A220D2B4}" dt="2023-10-17T05:16:23.681" v="3989"/>
        <pc:sldMkLst>
          <pc:docMk/>
          <pc:sldMk cId="172440449" sldId="603"/>
        </pc:sldMkLst>
      </pc:sldChg>
      <pc:sldChg chg="modSp mod modAnim">
        <pc:chgData name="Yi Liu" userId="eb9fa73d484f74de" providerId="LiveId" clId="{99FF355E-0ADE-45E3-B2F8-EA77A220D2B4}" dt="2023-10-17T05:17:02.528" v="3991"/>
        <pc:sldMkLst>
          <pc:docMk/>
          <pc:sldMk cId="724674171" sldId="604"/>
        </pc:sldMkLst>
        <pc:spChg chg="mod">
          <ac:chgData name="Yi Liu" userId="eb9fa73d484f74de" providerId="LiveId" clId="{99FF355E-0ADE-45E3-B2F8-EA77A220D2B4}" dt="2023-10-14T06:47:55.429" v="244" actId="1076"/>
          <ac:spMkLst>
            <pc:docMk/>
            <pc:sldMk cId="724674171" sldId="604"/>
            <ac:spMk id="7" creationId="{85E91803-2964-46AD-A40C-4ECDAF8DC7F3}"/>
          </ac:spMkLst>
        </pc:spChg>
      </pc:sldChg>
      <pc:sldChg chg="modAnim">
        <pc:chgData name="Yi Liu" userId="eb9fa73d484f74de" providerId="LiveId" clId="{99FF355E-0ADE-45E3-B2F8-EA77A220D2B4}" dt="2023-10-17T05:17:35.028" v="3992"/>
        <pc:sldMkLst>
          <pc:docMk/>
          <pc:sldMk cId="3955302907" sldId="606"/>
        </pc:sldMkLst>
      </pc:sldChg>
      <pc:sldChg chg="modSp new mod modAnim">
        <pc:chgData name="Yi Liu" userId="eb9fa73d484f74de" providerId="LiveId" clId="{99FF355E-0ADE-45E3-B2F8-EA77A220D2B4}" dt="2023-10-17T05:49:59.565" v="4027" actId="207"/>
        <pc:sldMkLst>
          <pc:docMk/>
          <pc:sldMk cId="2869906020" sldId="607"/>
        </pc:sldMkLst>
        <pc:spChg chg="mod">
          <ac:chgData name="Yi Liu" userId="eb9fa73d484f74de" providerId="LiveId" clId="{99FF355E-0ADE-45E3-B2F8-EA77A220D2B4}" dt="2023-10-14T07:20:26.696" v="291" actId="20577"/>
          <ac:spMkLst>
            <pc:docMk/>
            <pc:sldMk cId="2869906020" sldId="607"/>
            <ac:spMk id="2" creationId="{8A0EBAAF-5A34-4A91-A2EC-03002EEB202F}"/>
          </ac:spMkLst>
        </pc:spChg>
        <pc:spChg chg="mod">
          <ac:chgData name="Yi Liu" userId="eb9fa73d484f74de" providerId="LiveId" clId="{99FF355E-0ADE-45E3-B2F8-EA77A220D2B4}" dt="2023-10-17T05:49:59.565" v="4027" actId="207"/>
          <ac:spMkLst>
            <pc:docMk/>
            <pc:sldMk cId="2869906020" sldId="607"/>
            <ac:spMk id="3" creationId="{72315DE0-180B-40E0-888C-139F20DCB521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4T06:48:25.714" v="276" actId="20577"/>
        <pc:sldMkLst>
          <pc:docMk/>
          <pc:sldMk cId="1346322935" sldId="608"/>
        </pc:sldMkLst>
        <pc:spChg chg="del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2" creationId="{FC8FA9BF-1447-4A87-A387-2C60FA3BCA58}"/>
          </ac:spMkLst>
        </pc:spChg>
        <pc:spChg chg="del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3" creationId="{35873804-7C60-4D8F-95D3-E13696B16EA4}"/>
          </ac:spMkLst>
        </pc:spChg>
        <pc:spChg chg="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4" creationId="{A11DAE4E-C9F0-4CCC-BF11-A7BA45D96D47}"/>
          </ac:spMkLst>
        </pc:spChg>
        <pc:spChg chg="add mod ord">
          <ac:chgData name="Yi Liu" userId="eb9fa73d484f74de" providerId="LiveId" clId="{99FF355E-0ADE-45E3-B2F8-EA77A220D2B4}" dt="2023-10-14T06:48:25.714" v="276" actId="20577"/>
          <ac:spMkLst>
            <pc:docMk/>
            <pc:sldMk cId="1346322935" sldId="608"/>
            <ac:spMk id="5" creationId="{7C8D23FD-5981-4053-A7A1-124AEB40C3C8}"/>
          </ac:spMkLst>
        </pc:spChg>
        <pc:spChg chg="add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6" creationId="{D8649FA5-4040-4DF7-BAEE-BBDF38512627}"/>
          </ac:spMkLst>
        </pc:spChg>
      </pc:sldChg>
      <pc:sldChg chg="addSp modSp new mod modAnim">
        <pc:chgData name="Yi Liu" userId="eb9fa73d484f74de" providerId="LiveId" clId="{99FF355E-0ADE-45E3-B2F8-EA77A220D2B4}" dt="2023-10-17T05:32:28.601" v="3998"/>
        <pc:sldMkLst>
          <pc:docMk/>
          <pc:sldMk cId="3085225087" sldId="609"/>
        </pc:sldMkLst>
        <pc:spChg chg="mod">
          <ac:chgData name="Yi Liu" userId="eb9fa73d484f74de" providerId="LiveId" clId="{99FF355E-0ADE-45E3-B2F8-EA77A220D2B4}" dt="2023-10-14T07:23:59.257" v="777" actId="20577"/>
          <ac:spMkLst>
            <pc:docMk/>
            <pc:sldMk cId="3085225087" sldId="609"/>
            <ac:spMk id="2" creationId="{7A1384A4-B34B-4583-B317-69BB02536CEE}"/>
          </ac:spMkLst>
        </pc:spChg>
        <pc:spChg chg="mod">
          <ac:chgData name="Yi Liu" userId="eb9fa73d484f74de" providerId="LiveId" clId="{99FF355E-0ADE-45E3-B2F8-EA77A220D2B4}" dt="2023-10-17T03:32:59.803" v="3336" actId="20577"/>
          <ac:spMkLst>
            <pc:docMk/>
            <pc:sldMk cId="3085225087" sldId="609"/>
            <ac:spMk id="3" creationId="{64209756-9BFB-42B3-BCCE-1A61DC690738}"/>
          </ac:spMkLst>
        </pc:spChg>
        <pc:spChg chg="add mod">
          <ac:chgData name="Yi Liu" userId="eb9fa73d484f74de" providerId="LiveId" clId="{99FF355E-0ADE-45E3-B2F8-EA77A220D2B4}" dt="2023-10-14T07:25:07.448" v="847" actId="1076"/>
          <ac:spMkLst>
            <pc:docMk/>
            <pc:sldMk cId="3085225087" sldId="609"/>
            <ac:spMk id="5" creationId="{F31550E4-4882-4424-B6B6-E81FC3017B06}"/>
          </ac:spMkLst>
        </pc:spChg>
      </pc:sldChg>
      <pc:sldChg chg="addSp modSp new mod modAnim">
        <pc:chgData name="Yi Liu" userId="eb9fa73d484f74de" providerId="LiveId" clId="{99FF355E-0ADE-45E3-B2F8-EA77A220D2B4}" dt="2023-10-17T05:32:16.402" v="3997" actId="1076"/>
        <pc:sldMkLst>
          <pc:docMk/>
          <pc:sldMk cId="3197285187" sldId="610"/>
        </pc:sldMkLst>
        <pc:spChg chg="mod">
          <ac:chgData name="Yi Liu" userId="eb9fa73d484f74de" providerId="LiveId" clId="{99FF355E-0ADE-45E3-B2F8-EA77A220D2B4}" dt="2023-10-14T07:25:20.005" v="861" actId="20577"/>
          <ac:spMkLst>
            <pc:docMk/>
            <pc:sldMk cId="3197285187" sldId="610"/>
            <ac:spMk id="2" creationId="{9676637F-BC22-450A-818E-D8EDB07AE7BB}"/>
          </ac:spMkLst>
        </pc:spChg>
        <pc:spChg chg="mod">
          <ac:chgData name="Yi Liu" userId="eb9fa73d484f74de" providerId="LiveId" clId="{99FF355E-0ADE-45E3-B2F8-EA77A220D2B4}" dt="2023-10-17T03:40:07.304" v="3396" actId="5793"/>
          <ac:spMkLst>
            <pc:docMk/>
            <pc:sldMk cId="3197285187" sldId="610"/>
            <ac:spMk id="3" creationId="{7FAE241C-868E-44DA-A5EB-69864811D3B5}"/>
          </ac:spMkLst>
        </pc:spChg>
        <pc:spChg chg="add mod">
          <ac:chgData name="Yi Liu" userId="eb9fa73d484f74de" providerId="LiveId" clId="{99FF355E-0ADE-45E3-B2F8-EA77A220D2B4}" dt="2023-10-17T05:32:16.402" v="3997" actId="1076"/>
          <ac:spMkLst>
            <pc:docMk/>
            <pc:sldMk cId="3197285187" sldId="610"/>
            <ac:spMk id="5" creationId="{080C41CA-8830-4ED8-921B-323E87814C2E}"/>
          </ac:spMkLst>
        </pc:spChg>
        <pc:spChg chg="add mod">
          <ac:chgData name="Yi Liu" userId="eb9fa73d484f74de" providerId="LiveId" clId="{99FF355E-0ADE-45E3-B2F8-EA77A220D2B4}" dt="2023-10-14T07:25:58.816" v="907" actId="2711"/>
          <ac:spMkLst>
            <pc:docMk/>
            <pc:sldMk cId="3197285187" sldId="610"/>
            <ac:spMk id="6" creationId="{0CD07DBF-EA6A-479D-B242-7C57C18A1625}"/>
          </ac:spMkLst>
        </pc:spChg>
      </pc:sldChg>
      <pc:sldChg chg="addSp modSp new mod modAnim">
        <pc:chgData name="Yi Liu" userId="eb9fa73d484f74de" providerId="LiveId" clId="{99FF355E-0ADE-45E3-B2F8-EA77A220D2B4}" dt="2023-10-17T05:51:07.892" v="4029"/>
        <pc:sldMkLst>
          <pc:docMk/>
          <pc:sldMk cId="3490593783" sldId="611"/>
        </pc:sldMkLst>
        <pc:spChg chg="mod">
          <ac:chgData name="Yi Liu" userId="eb9fa73d484f74de" providerId="LiveId" clId="{99FF355E-0ADE-45E3-B2F8-EA77A220D2B4}" dt="2023-10-14T07:26:39.026" v="921" actId="20577"/>
          <ac:spMkLst>
            <pc:docMk/>
            <pc:sldMk cId="3490593783" sldId="611"/>
            <ac:spMk id="2" creationId="{C9146AB5-B6E8-4DAC-85D1-591D56F23686}"/>
          </ac:spMkLst>
        </pc:spChg>
        <pc:spChg chg="mod">
          <ac:chgData name="Yi Liu" userId="eb9fa73d484f74de" providerId="LiveId" clId="{99FF355E-0ADE-45E3-B2F8-EA77A220D2B4}" dt="2023-10-17T04:20:37.458" v="3838" actId="20577"/>
          <ac:spMkLst>
            <pc:docMk/>
            <pc:sldMk cId="3490593783" sldId="611"/>
            <ac:spMk id="3" creationId="{AC6CAABE-9B30-4F08-AFB0-EFFC41210E76}"/>
          </ac:spMkLst>
        </pc:spChg>
        <pc:spChg chg="add mod">
          <ac:chgData name="Yi Liu" userId="eb9fa73d484f74de" providerId="LiveId" clId="{99FF355E-0ADE-45E3-B2F8-EA77A220D2B4}" dt="2023-10-17T04:19:24.528" v="3796" actId="14100"/>
          <ac:spMkLst>
            <pc:docMk/>
            <pc:sldMk cId="3490593783" sldId="611"/>
            <ac:spMk id="5" creationId="{1D4B9018-8EBD-4996-A3BF-D237BB0211D9}"/>
          </ac:spMkLst>
        </pc:spChg>
        <pc:spChg chg="add mod">
          <ac:chgData name="Yi Liu" userId="eb9fa73d484f74de" providerId="LiveId" clId="{99FF355E-0ADE-45E3-B2F8-EA77A220D2B4}" dt="2023-10-17T04:19:58.180" v="3809" actId="1076"/>
          <ac:spMkLst>
            <pc:docMk/>
            <pc:sldMk cId="3490593783" sldId="611"/>
            <ac:spMk id="6" creationId="{21EF8133-74DC-495A-80F9-D16939AE4DF3}"/>
          </ac:spMkLst>
        </pc:spChg>
      </pc:sldChg>
      <pc:sldChg chg="addSp delSp modSp add mod delAnim modAnim">
        <pc:chgData name="Yi Liu" userId="eb9fa73d484f74de" providerId="LiveId" clId="{99FF355E-0ADE-45E3-B2F8-EA77A220D2B4}" dt="2023-10-17T05:33:01.897" v="4004"/>
        <pc:sldMkLst>
          <pc:docMk/>
          <pc:sldMk cId="3131771402" sldId="612"/>
        </pc:sldMkLst>
        <pc:spChg chg="mod">
          <ac:chgData name="Yi Liu" userId="eb9fa73d484f74de" providerId="LiveId" clId="{99FF355E-0ADE-45E3-B2F8-EA77A220D2B4}" dt="2023-10-17T05:04:39.993" v="3974" actId="20577"/>
          <ac:spMkLst>
            <pc:docMk/>
            <pc:sldMk cId="3131771402" sldId="612"/>
            <ac:spMk id="3" creationId="{AC6CAABE-9B30-4F08-AFB0-EFFC41210E76}"/>
          </ac:spMkLst>
        </pc:spChg>
        <pc:spChg chg="del">
          <ac:chgData name="Yi Liu" userId="eb9fa73d484f74de" providerId="LiveId" clId="{99FF355E-0ADE-45E3-B2F8-EA77A220D2B4}" dt="2023-10-14T07:40:49.920" v="1062" actId="478"/>
          <ac:spMkLst>
            <pc:docMk/>
            <pc:sldMk cId="3131771402" sldId="612"/>
            <ac:spMk id="5" creationId="{1D4B9018-8EBD-4996-A3BF-D237BB0211D9}"/>
          </ac:spMkLst>
        </pc:spChg>
        <pc:spChg chg="del">
          <ac:chgData name="Yi Liu" userId="eb9fa73d484f74de" providerId="LiveId" clId="{99FF355E-0ADE-45E3-B2F8-EA77A220D2B4}" dt="2023-10-14T07:40:49.920" v="1062" actId="478"/>
          <ac:spMkLst>
            <pc:docMk/>
            <pc:sldMk cId="3131771402" sldId="612"/>
            <ac:spMk id="6" creationId="{21EF8133-74DC-495A-80F9-D16939AE4DF3}"/>
          </ac:spMkLst>
        </pc:spChg>
        <pc:spChg chg="add mod">
          <ac:chgData name="Yi Liu" userId="eb9fa73d484f74de" providerId="LiveId" clId="{99FF355E-0ADE-45E3-B2F8-EA77A220D2B4}" dt="2023-10-14T07:41:01.607" v="1069" actId="2711"/>
          <ac:spMkLst>
            <pc:docMk/>
            <pc:sldMk cId="3131771402" sldId="612"/>
            <ac:spMk id="8" creationId="{8A33BC97-9213-49AF-95BA-76E990178EDF}"/>
          </ac:spMkLst>
        </pc:spChg>
        <pc:spChg chg="add mod">
          <ac:chgData name="Yi Liu" userId="eb9fa73d484f74de" providerId="LiveId" clId="{99FF355E-0ADE-45E3-B2F8-EA77A220D2B4}" dt="2023-10-17T05:32:50.260" v="4000" actId="1076"/>
          <ac:spMkLst>
            <pc:docMk/>
            <pc:sldMk cId="3131771402" sldId="612"/>
            <ac:spMk id="10" creationId="{D8F576C6-7996-4B63-A4EA-486C4BF1BAC5}"/>
          </ac:spMkLst>
        </pc:spChg>
        <pc:spChg chg="add mod">
          <ac:chgData name="Yi Liu" userId="eb9fa73d484f74de" providerId="LiveId" clId="{99FF355E-0ADE-45E3-B2F8-EA77A220D2B4}" dt="2023-10-14T07:41:42.269" v="1129" actId="1076"/>
          <ac:spMkLst>
            <pc:docMk/>
            <pc:sldMk cId="3131771402" sldId="612"/>
            <ac:spMk id="11" creationId="{A92E2292-4C70-46B5-8885-EDDD0C7F80A5}"/>
          </ac:spMkLst>
        </pc:spChg>
      </pc:sldChg>
      <pc:sldChg chg="addSp modSp new mod ord">
        <pc:chgData name="Yi Liu" userId="eb9fa73d484f74de" providerId="LiveId" clId="{99FF355E-0ADE-45E3-B2F8-EA77A220D2B4}" dt="2023-10-17T04:54:47.014" v="3955"/>
        <pc:sldMkLst>
          <pc:docMk/>
          <pc:sldMk cId="1492743819" sldId="613"/>
        </pc:sldMkLst>
        <pc:spChg chg="mod">
          <ac:chgData name="Yi Liu" userId="eb9fa73d484f74de" providerId="LiveId" clId="{99FF355E-0ADE-45E3-B2F8-EA77A220D2B4}" dt="2023-10-14T07:42:02.139" v="1148" actId="2711"/>
          <ac:spMkLst>
            <pc:docMk/>
            <pc:sldMk cId="1492743819" sldId="613"/>
            <ac:spMk id="2" creationId="{E0C8856E-497E-4448-AAB9-EA40C63C82C3}"/>
          </ac:spMkLst>
        </pc:spChg>
        <pc:spChg chg="mod">
          <ac:chgData name="Yi Liu" userId="eb9fa73d484f74de" providerId="LiveId" clId="{99FF355E-0ADE-45E3-B2F8-EA77A220D2B4}" dt="2023-10-14T07:42:51.928" v="1168" actId="5793"/>
          <ac:spMkLst>
            <pc:docMk/>
            <pc:sldMk cId="1492743819" sldId="613"/>
            <ac:spMk id="3" creationId="{304A40CC-188A-4E5F-8FA5-8DBDD10933A7}"/>
          </ac:spMkLst>
        </pc:spChg>
        <pc:spChg chg="add mod">
          <ac:chgData name="Yi Liu" userId="eb9fa73d484f74de" providerId="LiveId" clId="{99FF355E-0ADE-45E3-B2F8-EA77A220D2B4}" dt="2023-10-14T07:43:35.390" v="1185" actId="1076"/>
          <ac:spMkLst>
            <pc:docMk/>
            <pc:sldMk cId="1492743819" sldId="613"/>
            <ac:spMk id="5" creationId="{BA85C1E0-8DE5-4A1F-AF43-888F0B73562A}"/>
          </ac:spMkLst>
        </pc:spChg>
        <pc:spChg chg="add mod">
          <ac:chgData name="Yi Liu" userId="eb9fa73d484f74de" providerId="LiveId" clId="{99FF355E-0ADE-45E3-B2F8-EA77A220D2B4}" dt="2023-10-14T07:43:05.378" v="1174" actId="1076"/>
          <ac:spMkLst>
            <pc:docMk/>
            <pc:sldMk cId="1492743819" sldId="613"/>
            <ac:spMk id="6" creationId="{68E6F94C-5C72-4F5B-9668-0D9B34088D0D}"/>
          </ac:spMkLst>
        </pc:spChg>
        <pc:spChg chg="add mod">
          <ac:chgData name="Yi Liu" userId="eb9fa73d484f74de" providerId="LiveId" clId="{99FF355E-0ADE-45E3-B2F8-EA77A220D2B4}" dt="2023-10-14T07:43:46.139" v="1187" actId="2711"/>
          <ac:spMkLst>
            <pc:docMk/>
            <pc:sldMk cId="1492743819" sldId="613"/>
            <ac:spMk id="7" creationId="{B7AFBFF5-B76E-45D0-BDA9-DE3C4E70E523}"/>
          </ac:spMkLst>
        </pc:spChg>
        <pc:spChg chg="add mod">
          <ac:chgData name="Yi Liu" userId="eb9fa73d484f74de" providerId="LiveId" clId="{99FF355E-0ADE-45E3-B2F8-EA77A220D2B4}" dt="2023-10-14T07:43:30.129" v="1184" actId="2711"/>
          <ac:spMkLst>
            <pc:docMk/>
            <pc:sldMk cId="1492743819" sldId="613"/>
            <ac:spMk id="8" creationId="{860C4FBB-E62C-4F47-9D78-7FF784552F0B}"/>
          </ac:spMkLst>
        </pc:spChg>
      </pc:sldChg>
      <pc:sldChg chg="addSp delSp modSp add mod ord modAnim">
        <pc:chgData name="Yi Liu" userId="eb9fa73d484f74de" providerId="LiveId" clId="{99FF355E-0ADE-45E3-B2F8-EA77A220D2B4}" dt="2023-10-17T04:55:08.007" v="3966" actId="20577"/>
        <pc:sldMkLst>
          <pc:docMk/>
          <pc:sldMk cId="1468248192" sldId="614"/>
        </pc:sldMkLst>
        <pc:spChg chg="mod">
          <ac:chgData name="Yi Liu" userId="eb9fa73d484f74de" providerId="LiveId" clId="{99FF355E-0ADE-45E3-B2F8-EA77A220D2B4}" dt="2023-10-17T04:55:08.007" v="3966" actId="20577"/>
          <ac:spMkLst>
            <pc:docMk/>
            <pc:sldMk cId="1468248192" sldId="614"/>
            <ac:spMk id="3" creationId="{304A40CC-188A-4E5F-8FA5-8DBDD10933A7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5" creationId="{BA85C1E0-8DE5-4A1F-AF43-888F0B73562A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6" creationId="{68E6F94C-5C72-4F5B-9668-0D9B34088D0D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7" creationId="{B7AFBFF5-B76E-45D0-BDA9-DE3C4E70E523}"/>
          </ac:spMkLst>
        </pc:spChg>
        <pc:spChg chg="del">
          <ac:chgData name="Yi Liu" userId="eb9fa73d484f74de" providerId="LiveId" clId="{99FF355E-0ADE-45E3-B2F8-EA77A220D2B4}" dt="2023-10-14T07:51:35.711" v="1190" actId="478"/>
          <ac:spMkLst>
            <pc:docMk/>
            <pc:sldMk cId="1468248192" sldId="614"/>
            <ac:spMk id="8" creationId="{860C4FBB-E62C-4F47-9D78-7FF784552F0B}"/>
          </ac:spMkLst>
        </pc:spChg>
        <pc:spChg chg="add mod">
          <ac:chgData name="Yi Liu" userId="eb9fa73d484f74de" providerId="LiveId" clId="{99FF355E-0ADE-45E3-B2F8-EA77A220D2B4}" dt="2023-10-14T07:53:07.544" v="1327" actId="2711"/>
          <ac:spMkLst>
            <pc:docMk/>
            <pc:sldMk cId="1468248192" sldId="614"/>
            <ac:spMk id="9" creationId="{B29C371D-A830-48C2-84EC-C13249C45654}"/>
          </ac:spMkLst>
        </pc:spChg>
        <pc:spChg chg="add mod">
          <ac:chgData name="Yi Liu" userId="eb9fa73d484f74de" providerId="LiveId" clId="{99FF355E-0ADE-45E3-B2F8-EA77A220D2B4}" dt="2023-10-14T07:52:57.863" v="1325" actId="2711"/>
          <ac:spMkLst>
            <pc:docMk/>
            <pc:sldMk cId="1468248192" sldId="614"/>
            <ac:spMk id="10" creationId="{6420EF13-559B-4017-B9B9-912CC7B5FC8A}"/>
          </ac:spMkLst>
        </pc:spChg>
        <pc:spChg chg="add mod">
          <ac:chgData name="Yi Liu" userId="eb9fa73d484f74de" providerId="LiveId" clId="{99FF355E-0ADE-45E3-B2F8-EA77A220D2B4}" dt="2023-10-14T07:53:02.639" v="1326" actId="2711"/>
          <ac:spMkLst>
            <pc:docMk/>
            <pc:sldMk cId="1468248192" sldId="614"/>
            <ac:spMk id="11" creationId="{73FB9F35-01BE-41CD-B887-87E1AC863E80}"/>
          </ac:spMkLst>
        </pc:spChg>
        <pc:spChg chg="add mod">
          <ac:chgData name="Yi Liu" userId="eb9fa73d484f74de" providerId="LiveId" clId="{99FF355E-0ADE-45E3-B2F8-EA77A220D2B4}" dt="2023-10-14T07:52:37.847" v="1320" actId="1076"/>
          <ac:spMkLst>
            <pc:docMk/>
            <pc:sldMk cId="1468248192" sldId="614"/>
            <ac:spMk id="12" creationId="{2E8DF4B4-85B1-41E6-B841-47A41B37B7D9}"/>
          </ac:spMkLst>
        </pc:spChg>
      </pc:sldChg>
      <pc:sldChg chg="addSp modSp new mod">
        <pc:chgData name="Yi Liu" userId="eb9fa73d484f74de" providerId="LiveId" clId="{99FF355E-0ADE-45E3-B2F8-EA77A220D2B4}" dt="2023-10-14T08:20:19.848" v="1404" actId="20577"/>
        <pc:sldMkLst>
          <pc:docMk/>
          <pc:sldMk cId="3550589489" sldId="615"/>
        </pc:sldMkLst>
        <pc:spChg chg="mod">
          <ac:chgData name="Yi Liu" userId="eb9fa73d484f74de" providerId="LiveId" clId="{99FF355E-0ADE-45E3-B2F8-EA77A220D2B4}" dt="2023-10-14T08:20:19.848" v="1404" actId="20577"/>
          <ac:spMkLst>
            <pc:docMk/>
            <pc:sldMk cId="3550589489" sldId="615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4T08:19:43.817" v="1390" actId="20577"/>
          <ac:spMkLst>
            <pc:docMk/>
            <pc:sldMk cId="3550589489" sldId="615"/>
            <ac:spMk id="3" creationId="{F44E29BF-014C-4EE8-BF1E-51F61718DA54}"/>
          </ac:spMkLst>
        </pc:spChg>
        <pc:spChg chg="add mod">
          <ac:chgData name="Yi Liu" userId="eb9fa73d484f74de" providerId="LiveId" clId="{99FF355E-0ADE-45E3-B2F8-EA77A220D2B4}" dt="2023-10-14T08:19:52.887" v="1392" actId="1076"/>
          <ac:spMkLst>
            <pc:docMk/>
            <pc:sldMk cId="3550589489" sldId="615"/>
            <ac:spMk id="5" creationId="{F13911FA-87DF-467D-B27A-356CABEE6079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4T08:20:09.765" v="1395"/>
        <pc:sldMkLst>
          <pc:docMk/>
          <pc:sldMk cId="1192447208" sldId="616"/>
        </pc:sldMkLst>
        <pc:spChg chg="del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2" creationId="{16C065B9-2BDF-4383-B0A5-04AA4F170723}"/>
          </ac:spMkLst>
        </pc:spChg>
        <pc:spChg chg="del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3" creationId="{69789AF5-2DA8-4976-B4DC-033CDA77E06C}"/>
          </ac:spMkLst>
        </pc:spChg>
        <pc:spChg chg="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4" creationId="{DB60A630-255C-487C-87B6-761B0E448E33}"/>
          </ac:spMkLst>
        </pc:spChg>
        <pc:spChg chg="add mod ord">
          <ac:chgData name="Yi Liu" userId="eb9fa73d484f74de" providerId="LiveId" clId="{99FF355E-0ADE-45E3-B2F8-EA77A220D2B4}" dt="2023-10-14T08:20:09.765" v="1395"/>
          <ac:spMkLst>
            <pc:docMk/>
            <pc:sldMk cId="1192447208" sldId="616"/>
            <ac:spMk id="5" creationId="{7EE29FA1-E5BF-4906-9F4B-18E39977F530}"/>
          </ac:spMkLst>
        </pc:spChg>
        <pc:spChg chg="add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6" creationId="{2263C7F9-45BF-4975-8C3F-1FDFF5CCD43C}"/>
          </ac:spMkLst>
        </pc:spChg>
      </pc:sldChg>
      <pc:sldChg chg="addSp delSp modSp new mod ord modClrScheme chgLayout">
        <pc:chgData name="Yi Liu" userId="eb9fa73d484f74de" providerId="LiveId" clId="{99FF355E-0ADE-45E3-B2F8-EA77A220D2B4}" dt="2023-10-17T04:54:47.014" v="3955"/>
        <pc:sldMkLst>
          <pc:docMk/>
          <pc:sldMk cId="2047677059" sldId="617"/>
        </pc:sldMkLst>
        <pc:spChg chg="del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2" creationId="{B825A0B9-205A-4953-BF77-E18E4B80880A}"/>
          </ac:spMkLst>
        </pc:spChg>
        <pc:spChg chg="del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3" creationId="{9EF7289A-BB29-4000-AB5D-F1ABDCDEC420}"/>
          </ac:spMkLst>
        </pc:spChg>
        <pc:spChg chg="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4" creationId="{1EB6E526-BB32-4807-BBCE-A8AB22B2B731}"/>
          </ac:spMkLst>
        </pc:spChg>
        <pc:spChg chg="add mod ord">
          <ac:chgData name="Yi Liu" userId="eb9fa73d484f74de" providerId="LiveId" clId="{99FF355E-0ADE-45E3-B2F8-EA77A220D2B4}" dt="2023-10-14T08:20:32.271" v="1409"/>
          <ac:spMkLst>
            <pc:docMk/>
            <pc:sldMk cId="2047677059" sldId="617"/>
            <ac:spMk id="5" creationId="{2ABD1881-7E7D-451E-AD80-0B7C9DE23C59}"/>
          </ac:spMkLst>
        </pc:spChg>
        <pc:spChg chg="add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6" creationId="{EB00E03F-BD1B-4A3E-A217-CF3258FFBAE0}"/>
          </ac:spMkLst>
        </pc:spChg>
      </pc:sldChg>
      <pc:sldChg chg="addSp delSp modSp add mod modAnim">
        <pc:chgData name="Yi Liu" userId="eb9fa73d484f74de" providerId="LiveId" clId="{99FF355E-0ADE-45E3-B2F8-EA77A220D2B4}" dt="2023-10-17T05:33:34.421" v="4006" actId="207"/>
        <pc:sldMkLst>
          <pc:docMk/>
          <pc:sldMk cId="356541746" sldId="618"/>
        </pc:sldMkLst>
        <pc:spChg chg="mod">
          <ac:chgData name="Yi Liu" userId="eb9fa73d484f74de" providerId="LiveId" clId="{99FF355E-0ADE-45E3-B2F8-EA77A220D2B4}" dt="2023-10-14T08:20:53.273" v="1423" actId="20577"/>
          <ac:spMkLst>
            <pc:docMk/>
            <pc:sldMk cId="356541746" sldId="618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7T05:33:34.421" v="4006" actId="207"/>
          <ac:spMkLst>
            <pc:docMk/>
            <pc:sldMk cId="356541746" sldId="618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4T08:21:49.195" v="1527" actId="478"/>
          <ac:spMkLst>
            <pc:docMk/>
            <pc:sldMk cId="356541746" sldId="618"/>
            <ac:spMk id="5" creationId="{F13911FA-87DF-467D-B27A-356CABEE6079}"/>
          </ac:spMkLst>
        </pc:spChg>
        <pc:spChg chg="add mod">
          <ac:chgData name="Yi Liu" userId="eb9fa73d484f74de" providerId="LiveId" clId="{99FF355E-0ADE-45E3-B2F8-EA77A220D2B4}" dt="2023-10-17T04:53:10.211" v="3952" actId="1076"/>
          <ac:spMkLst>
            <pc:docMk/>
            <pc:sldMk cId="356541746" sldId="618"/>
            <ac:spMk id="6" creationId="{4843CDC8-F8FC-4112-800F-CD848928089F}"/>
          </ac:spMkLst>
        </pc:spChg>
        <pc:spChg chg="add mod">
          <ac:chgData name="Yi Liu" userId="eb9fa73d484f74de" providerId="LiveId" clId="{99FF355E-0ADE-45E3-B2F8-EA77A220D2B4}" dt="2023-10-17T04:53:13.191" v="3953" actId="1076"/>
          <ac:spMkLst>
            <pc:docMk/>
            <pc:sldMk cId="356541746" sldId="618"/>
            <ac:spMk id="9" creationId="{C81F6908-646D-465D-A8E9-042D9335AB41}"/>
          </ac:spMkLst>
        </pc:spChg>
        <pc:inkChg chg="add mod">
          <ac:chgData name="Yi Liu" userId="eb9fa73d484f74de" providerId="LiveId" clId="{99FF355E-0ADE-45E3-B2F8-EA77A220D2B4}" dt="2023-10-17T04:53:10.211" v="3952" actId="1076"/>
          <ac:inkMkLst>
            <pc:docMk/>
            <pc:sldMk cId="356541746" sldId="618"/>
            <ac:inkMk id="7" creationId="{8B80A663-F5F3-43A0-8DAB-B4174132F9B4}"/>
          </ac:inkMkLst>
        </pc:inkChg>
        <pc:inkChg chg="add mod">
          <ac:chgData name="Yi Liu" userId="eb9fa73d484f74de" providerId="LiveId" clId="{99FF355E-0ADE-45E3-B2F8-EA77A220D2B4}" dt="2023-10-17T04:53:10.211" v="3952" actId="1076"/>
          <ac:inkMkLst>
            <pc:docMk/>
            <pc:sldMk cId="356541746" sldId="618"/>
            <ac:inkMk id="8" creationId="{D95A3DAA-D621-4CC3-9807-41D12E8A1DA9}"/>
          </ac:inkMkLst>
        </pc:inkChg>
      </pc:sldChg>
      <pc:sldChg chg="addSp delSp modSp add mod delAnim modAnim">
        <pc:chgData name="Yi Liu" userId="eb9fa73d484f74de" providerId="LiveId" clId="{99FF355E-0ADE-45E3-B2F8-EA77A220D2B4}" dt="2023-10-17T05:54:21.715" v="4062" actId="1037"/>
        <pc:sldMkLst>
          <pc:docMk/>
          <pc:sldMk cId="4178777640" sldId="619"/>
        </pc:sldMkLst>
        <pc:spChg chg="mod">
          <ac:chgData name="Yi Liu" userId="eb9fa73d484f74de" providerId="LiveId" clId="{99FF355E-0ADE-45E3-B2F8-EA77A220D2B4}" dt="2023-10-14T08:24:47.263" v="1662" actId="20577"/>
          <ac:spMkLst>
            <pc:docMk/>
            <pc:sldMk cId="4178777640" sldId="619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7T04:47:32.533" v="3869" actId="2711"/>
          <ac:spMkLst>
            <pc:docMk/>
            <pc:sldMk cId="4178777640" sldId="619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4T08:25:11.120" v="1663" actId="478"/>
          <ac:spMkLst>
            <pc:docMk/>
            <pc:sldMk cId="4178777640" sldId="619"/>
            <ac:spMk id="6" creationId="{4843CDC8-F8FC-4112-800F-CD848928089F}"/>
          </ac:spMkLst>
        </pc:spChg>
        <pc:spChg chg="del">
          <ac:chgData name="Yi Liu" userId="eb9fa73d484f74de" providerId="LiveId" clId="{99FF355E-0ADE-45E3-B2F8-EA77A220D2B4}" dt="2023-10-14T08:25:14.089" v="1664" actId="478"/>
          <ac:spMkLst>
            <pc:docMk/>
            <pc:sldMk cId="4178777640" sldId="619"/>
            <ac:spMk id="9" creationId="{C81F6908-646D-465D-A8E9-042D9335AB41}"/>
          </ac:spMkLst>
        </pc:spChg>
        <pc:spChg chg="add mod">
          <ac:chgData name="Yi Liu" userId="eb9fa73d484f74de" providerId="LiveId" clId="{99FF355E-0ADE-45E3-B2F8-EA77A220D2B4}" dt="2023-10-14T08:25:33.313" v="1670" actId="1076"/>
          <ac:spMkLst>
            <pc:docMk/>
            <pc:sldMk cId="4178777640" sldId="619"/>
            <ac:spMk id="10" creationId="{D237E42E-C70B-4485-9BAA-DEC95109E7BC}"/>
          </ac:spMkLst>
        </pc:spChg>
        <pc:spChg chg="add mod">
          <ac:chgData name="Yi Liu" userId="eb9fa73d484f74de" providerId="LiveId" clId="{99FF355E-0ADE-45E3-B2F8-EA77A220D2B4}" dt="2023-10-17T05:35:52.783" v="4025" actId="1076"/>
          <ac:spMkLst>
            <pc:docMk/>
            <pc:sldMk cId="4178777640" sldId="619"/>
            <ac:spMk id="11" creationId="{CE2D8282-E476-48B4-898E-F56762E890F9}"/>
          </ac:spMkLst>
        </pc:spChg>
        <pc:spChg chg="add mod">
          <ac:chgData name="Yi Liu" userId="eb9fa73d484f74de" providerId="LiveId" clId="{99FF355E-0ADE-45E3-B2F8-EA77A220D2B4}" dt="2023-10-14T08:25:37.390" v="1673" actId="20577"/>
          <ac:spMkLst>
            <pc:docMk/>
            <pc:sldMk cId="4178777640" sldId="619"/>
            <ac:spMk id="12" creationId="{71FB668D-B47B-42A8-B449-90698A7EE761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3" creationId="{29E98337-0DDF-4C25-8AF6-4FD46B2E69E2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4" creationId="{EE824534-5F2A-4946-B0AB-C77626AF28A9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5" creationId="{98128E86-0D51-4831-B615-613A0D15FD8D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6" creationId="{3190B09C-79AC-49FA-B71A-8E0C3E1DDD47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7" creationId="{B8BC87AD-71EA-4B78-B5DF-2EFDBB0CC594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8" creationId="{42C6E3DA-A5A4-4E6E-BCB7-FBA4C491A97B}"/>
          </ac:spMkLst>
        </pc:spChg>
        <pc:inkChg chg="del">
          <ac:chgData name="Yi Liu" userId="eb9fa73d484f74de" providerId="LiveId" clId="{99FF355E-0ADE-45E3-B2F8-EA77A220D2B4}" dt="2023-10-14T08:25:14.089" v="1664" actId="478"/>
          <ac:inkMkLst>
            <pc:docMk/>
            <pc:sldMk cId="4178777640" sldId="619"/>
            <ac:inkMk id="7" creationId="{8B80A663-F5F3-43A0-8DAB-B4174132F9B4}"/>
          </ac:inkMkLst>
        </pc:inkChg>
        <pc:inkChg chg="del">
          <ac:chgData name="Yi Liu" userId="eb9fa73d484f74de" providerId="LiveId" clId="{99FF355E-0ADE-45E3-B2F8-EA77A220D2B4}" dt="2023-10-14T08:25:14.089" v="1664" actId="478"/>
          <ac:inkMkLst>
            <pc:docMk/>
            <pc:sldMk cId="4178777640" sldId="619"/>
            <ac:inkMk id="8" creationId="{D95A3DAA-D621-4CC3-9807-41D12E8A1DA9}"/>
          </ac:inkMkLst>
        </pc:inkChg>
      </pc:sldChg>
      <pc:sldChg chg="addSp modSp new mod modAnim">
        <pc:chgData name="Yi Liu" userId="eb9fa73d484f74de" providerId="LiveId" clId="{99FF355E-0ADE-45E3-B2F8-EA77A220D2B4}" dt="2023-10-15T08:29:26.893" v="1834" actId="20577"/>
        <pc:sldMkLst>
          <pc:docMk/>
          <pc:sldMk cId="2166974809" sldId="620"/>
        </pc:sldMkLst>
        <pc:spChg chg="mod">
          <ac:chgData name="Yi Liu" userId="eb9fa73d484f74de" providerId="LiveId" clId="{99FF355E-0ADE-45E3-B2F8-EA77A220D2B4}" dt="2023-10-15T08:23:24.928" v="1753" actId="20577"/>
          <ac:spMkLst>
            <pc:docMk/>
            <pc:sldMk cId="2166974809" sldId="620"/>
            <ac:spMk id="2" creationId="{D7AB6653-983E-4CB4-B102-DD7626F7CC89}"/>
          </ac:spMkLst>
        </pc:spChg>
        <pc:spChg chg="mod">
          <ac:chgData name="Yi Liu" userId="eb9fa73d484f74de" providerId="LiveId" clId="{99FF355E-0ADE-45E3-B2F8-EA77A220D2B4}" dt="2023-10-15T08:29:26.893" v="1834" actId="20577"/>
          <ac:spMkLst>
            <pc:docMk/>
            <pc:sldMk cId="2166974809" sldId="620"/>
            <ac:spMk id="3" creationId="{631C1998-4A69-4BDF-93AE-05220FCB9CEA}"/>
          </ac:spMkLst>
        </pc:spChg>
        <pc:spChg chg="add mod">
          <ac:chgData name="Yi Liu" userId="eb9fa73d484f74de" providerId="LiveId" clId="{99FF355E-0ADE-45E3-B2F8-EA77A220D2B4}" dt="2023-10-15T08:24:57.704" v="1825" actId="1076"/>
          <ac:spMkLst>
            <pc:docMk/>
            <pc:sldMk cId="2166974809" sldId="620"/>
            <ac:spMk id="5" creationId="{715738AD-0EFF-4263-9BD6-74A7F9C587FA}"/>
          </ac:spMkLst>
        </pc:spChg>
        <pc:spChg chg="add mod">
          <ac:chgData name="Yi Liu" userId="eb9fa73d484f74de" providerId="LiveId" clId="{99FF355E-0ADE-45E3-B2F8-EA77A220D2B4}" dt="2023-10-15T08:25:00.361" v="1826" actId="1076"/>
          <ac:spMkLst>
            <pc:docMk/>
            <pc:sldMk cId="2166974809" sldId="620"/>
            <ac:spMk id="6" creationId="{9C2437EB-B9DC-430E-921C-C41A4E2C23D9}"/>
          </ac:spMkLst>
        </pc:spChg>
      </pc:sldChg>
      <pc:sldChg chg="addSp delSp modSp new add del mod modClrScheme chgLayout">
        <pc:chgData name="Yi Liu" userId="eb9fa73d484f74de" providerId="LiveId" clId="{99FF355E-0ADE-45E3-B2F8-EA77A220D2B4}" dt="2023-10-15T08:32:02.652" v="1927" actId="20577"/>
        <pc:sldMkLst>
          <pc:docMk/>
          <pc:sldMk cId="721926169" sldId="621"/>
        </pc:sldMkLst>
        <pc:spChg chg="del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2" creationId="{CAE03634-BBF9-449B-8F11-D96629D1F31F}"/>
          </ac:spMkLst>
        </pc:spChg>
        <pc:spChg chg="del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3" creationId="{B84FD9A5-347F-4655-AC1D-45AD6916CD1E}"/>
          </ac:spMkLst>
        </pc:spChg>
        <pc:spChg chg="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4" creationId="{91654F5A-7575-4FCF-AAF9-10589AF38C59}"/>
          </ac:spMkLst>
        </pc:spChg>
        <pc:spChg chg="add del mod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5" creationId="{21402A00-4199-48DD-8E75-5A6A172F40CC}"/>
          </ac:spMkLst>
        </pc:spChg>
        <pc:spChg chg="add del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6" creationId="{0AEF77D9-86DE-4B37-99E6-55D21A7061E7}"/>
          </ac:spMkLst>
        </pc:spChg>
        <pc:spChg chg="add del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7" creationId="{85D1CF92-BD14-4C3D-8EF2-F8F17D7DAE65}"/>
          </ac:spMkLst>
        </pc:spChg>
        <pc:spChg chg="add mod ord">
          <ac:chgData name="Yi Liu" userId="eb9fa73d484f74de" providerId="LiveId" clId="{99FF355E-0ADE-45E3-B2F8-EA77A220D2B4}" dt="2023-10-15T08:32:02.652" v="1927" actId="20577"/>
          <ac:spMkLst>
            <pc:docMk/>
            <pc:sldMk cId="721926169" sldId="621"/>
            <ac:spMk id="8" creationId="{C7E356C0-5137-4646-806E-897C03AACB06}"/>
          </ac:spMkLst>
        </pc:spChg>
        <pc:spChg chg="add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9" creationId="{48B83CC2-C8E1-4583-BD19-10C877C5920E}"/>
          </ac:spMkLst>
        </pc:spChg>
      </pc:sldChg>
      <pc:sldChg chg="addSp modSp new mod modAnim">
        <pc:chgData name="Yi Liu" userId="eb9fa73d484f74de" providerId="LiveId" clId="{99FF355E-0ADE-45E3-B2F8-EA77A220D2B4}" dt="2023-10-17T05:55:40.595" v="4065"/>
        <pc:sldMkLst>
          <pc:docMk/>
          <pc:sldMk cId="56753835" sldId="622"/>
        </pc:sldMkLst>
        <pc:spChg chg="mod">
          <ac:chgData name="Yi Liu" userId="eb9fa73d484f74de" providerId="LiveId" clId="{99FF355E-0ADE-45E3-B2F8-EA77A220D2B4}" dt="2023-10-15T08:29:35.852" v="1851" actId="20577"/>
          <ac:spMkLst>
            <pc:docMk/>
            <pc:sldMk cId="56753835" sldId="622"/>
            <ac:spMk id="2" creationId="{BE74E68B-8FBC-47D5-9F65-7D3F58160CE9}"/>
          </ac:spMkLst>
        </pc:spChg>
        <pc:spChg chg="mod">
          <ac:chgData name="Yi Liu" userId="eb9fa73d484f74de" providerId="LiveId" clId="{99FF355E-0ADE-45E3-B2F8-EA77A220D2B4}" dt="2023-10-15T08:30:51.057" v="1870" actId="1076"/>
          <ac:spMkLst>
            <pc:docMk/>
            <pc:sldMk cId="56753835" sldId="622"/>
            <ac:spMk id="3" creationId="{A0EA9A5D-5AE4-43D7-AADC-0FC361EC4C8C}"/>
          </ac:spMkLst>
        </pc:spChg>
        <pc:spChg chg="add mod">
          <ac:chgData name="Yi Liu" userId="eb9fa73d484f74de" providerId="LiveId" clId="{99FF355E-0ADE-45E3-B2F8-EA77A220D2B4}" dt="2023-10-15T08:31:05.918" v="1874" actId="1076"/>
          <ac:spMkLst>
            <pc:docMk/>
            <pc:sldMk cId="56753835" sldId="622"/>
            <ac:spMk id="5" creationId="{05E395D8-9F2A-4903-8031-3A912DBCC96A}"/>
          </ac:spMkLst>
        </pc:spChg>
        <pc:spChg chg="add mod">
          <ac:chgData name="Yi Liu" userId="eb9fa73d484f74de" providerId="LiveId" clId="{99FF355E-0ADE-45E3-B2F8-EA77A220D2B4}" dt="2023-10-15T08:31:02.563" v="1873" actId="1076"/>
          <ac:spMkLst>
            <pc:docMk/>
            <pc:sldMk cId="56753835" sldId="622"/>
            <ac:spMk id="7" creationId="{1D15E8C3-CD82-4243-B0B5-DD1AB418BF7B}"/>
          </ac:spMkLst>
        </pc:spChg>
        <pc:picChg chg="add mod">
          <ac:chgData name="Yi Liu" userId="eb9fa73d484f74de" providerId="LiveId" clId="{99FF355E-0ADE-45E3-B2F8-EA77A220D2B4}" dt="2023-10-15T08:30:45.108" v="1867" actId="1076"/>
          <ac:picMkLst>
            <pc:docMk/>
            <pc:sldMk cId="56753835" sldId="622"/>
            <ac:picMk id="6" creationId="{AABFC1E0-6FC1-4AF4-A1BF-3BDE7E9BA11C}"/>
          </ac:picMkLst>
        </pc:picChg>
      </pc:sldChg>
      <pc:sldChg chg="new del">
        <pc:chgData name="Yi Liu" userId="eb9fa73d484f74de" providerId="LiveId" clId="{99FF355E-0ADE-45E3-B2F8-EA77A220D2B4}" dt="2023-10-15T08:22:43.100" v="1712" actId="2696"/>
        <pc:sldMkLst>
          <pc:docMk/>
          <pc:sldMk cId="1783852210" sldId="622"/>
        </pc:sldMkLst>
      </pc:sldChg>
      <pc:sldChg chg="addSp modSp new mod modAnim">
        <pc:chgData name="Yi Liu" userId="eb9fa73d484f74de" providerId="LiveId" clId="{99FF355E-0ADE-45E3-B2F8-EA77A220D2B4}" dt="2023-10-15T08:33:24.247" v="1981" actId="1076"/>
        <pc:sldMkLst>
          <pc:docMk/>
          <pc:sldMk cId="1736185707" sldId="623"/>
        </pc:sldMkLst>
        <pc:spChg chg="mod">
          <ac:chgData name="Yi Liu" userId="eb9fa73d484f74de" providerId="LiveId" clId="{99FF355E-0ADE-45E3-B2F8-EA77A220D2B4}" dt="2023-10-15T08:31:46.357" v="1915" actId="20577"/>
          <ac:spMkLst>
            <pc:docMk/>
            <pc:sldMk cId="1736185707" sldId="623"/>
            <ac:spMk id="2" creationId="{A597C156-FA4E-48B2-ABE6-B2E35D5FA308}"/>
          </ac:spMkLst>
        </pc:spChg>
        <pc:spChg chg="mod">
          <ac:chgData name="Yi Liu" userId="eb9fa73d484f74de" providerId="LiveId" clId="{99FF355E-0ADE-45E3-B2F8-EA77A220D2B4}" dt="2023-10-15T08:33:11.734" v="1978" actId="1035"/>
          <ac:spMkLst>
            <pc:docMk/>
            <pc:sldMk cId="1736185707" sldId="623"/>
            <ac:spMk id="3" creationId="{D8D382DC-A1EF-479D-AED0-F9EF32A3D788}"/>
          </ac:spMkLst>
        </pc:spChg>
        <pc:spChg chg="add mod">
          <ac:chgData name="Yi Liu" userId="eb9fa73d484f74de" providerId="LiveId" clId="{99FF355E-0ADE-45E3-B2F8-EA77A220D2B4}" dt="2023-10-15T08:33:07.682" v="1956" actId="1076"/>
          <ac:spMkLst>
            <pc:docMk/>
            <pc:sldMk cId="1736185707" sldId="623"/>
            <ac:spMk id="5" creationId="{38A77C97-C908-409D-B7B6-5FDD50F676A8}"/>
          </ac:spMkLst>
        </pc:spChg>
        <pc:spChg chg="add mod">
          <ac:chgData name="Yi Liu" userId="eb9fa73d484f74de" providerId="LiveId" clId="{99FF355E-0ADE-45E3-B2F8-EA77A220D2B4}" dt="2023-10-15T08:33:20.820" v="1980" actId="1076"/>
          <ac:spMkLst>
            <pc:docMk/>
            <pc:sldMk cId="1736185707" sldId="623"/>
            <ac:spMk id="6" creationId="{3D0F7552-C7F5-4DF0-B687-284ABACE371C}"/>
          </ac:spMkLst>
        </pc:spChg>
        <pc:spChg chg="add mod">
          <ac:chgData name="Yi Liu" userId="eb9fa73d484f74de" providerId="LiveId" clId="{99FF355E-0ADE-45E3-B2F8-EA77A220D2B4}" dt="2023-10-15T08:33:24.247" v="1981" actId="1076"/>
          <ac:spMkLst>
            <pc:docMk/>
            <pc:sldMk cId="1736185707" sldId="623"/>
            <ac:spMk id="7" creationId="{5C8C3E2F-A39E-494B-BAB7-D2DCCDE724CF}"/>
          </ac:spMkLst>
        </pc:spChg>
      </pc:sldChg>
      <pc:sldChg chg="addSp delSp modSp new del mod modClrScheme chgLayout">
        <pc:chgData name="Yi Liu" userId="eb9fa73d484f74de" providerId="LiveId" clId="{99FF355E-0ADE-45E3-B2F8-EA77A220D2B4}" dt="2023-10-15T08:32:06.806" v="1928" actId="47"/>
        <pc:sldMkLst>
          <pc:docMk/>
          <pc:sldMk cId="2997462870" sldId="624"/>
        </pc:sldMkLst>
        <pc:spChg chg="del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2" creationId="{2C3F75A5-BBCC-4BD3-8E05-49822FF9F83E}"/>
          </ac:spMkLst>
        </pc:spChg>
        <pc:spChg chg="del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3" creationId="{2A34F7C1-28DE-47B0-80AD-F1FAB140B671}"/>
          </ac:spMkLst>
        </pc:spChg>
        <pc:spChg chg="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4" creationId="{E8DBFD13-DFEE-4CE7-8BE2-2121787C8BFA}"/>
          </ac:spMkLst>
        </pc:spChg>
        <pc:spChg chg="add mod ord">
          <ac:chgData name="Yi Liu" userId="eb9fa73d484f74de" providerId="LiveId" clId="{99FF355E-0ADE-45E3-B2F8-EA77A220D2B4}" dt="2023-10-15T08:31:24.616" v="1896" actId="20577"/>
          <ac:spMkLst>
            <pc:docMk/>
            <pc:sldMk cId="2997462870" sldId="624"/>
            <ac:spMk id="5" creationId="{9D6973D3-D805-4592-AF1B-D99B04BAFCB1}"/>
          </ac:spMkLst>
        </pc:spChg>
        <pc:spChg chg="add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6" creationId="{EB78AC51-61EE-45CB-A1FD-499831CC245F}"/>
          </ac:spMkLst>
        </pc:spChg>
      </pc:sldChg>
      <pc:sldChg chg="addSp modSp new mod modAnim">
        <pc:chgData name="Yi Liu" userId="eb9fa73d484f74de" providerId="LiveId" clId="{99FF355E-0ADE-45E3-B2F8-EA77A220D2B4}" dt="2023-10-17T05:56:17.446" v="4070"/>
        <pc:sldMkLst>
          <pc:docMk/>
          <pc:sldMk cId="3469951252" sldId="624"/>
        </pc:sldMkLst>
        <pc:spChg chg="mod">
          <ac:chgData name="Yi Liu" userId="eb9fa73d484f74de" providerId="LiveId" clId="{99FF355E-0ADE-45E3-B2F8-EA77A220D2B4}" dt="2023-10-15T08:33:48.071" v="2021" actId="20577"/>
          <ac:spMkLst>
            <pc:docMk/>
            <pc:sldMk cId="3469951252" sldId="624"/>
            <ac:spMk id="2" creationId="{2F60AA23-9C34-4497-A441-C2BA654B401C}"/>
          </ac:spMkLst>
        </pc:spChg>
        <pc:spChg chg="mod">
          <ac:chgData name="Yi Liu" userId="eb9fa73d484f74de" providerId="LiveId" clId="{99FF355E-0ADE-45E3-B2F8-EA77A220D2B4}" dt="2023-10-15T08:58:42.030" v="2148" actId="20577"/>
          <ac:spMkLst>
            <pc:docMk/>
            <pc:sldMk cId="3469951252" sldId="624"/>
            <ac:spMk id="3" creationId="{E5DF2C96-14D5-40B1-B23A-75D439F35B5E}"/>
          </ac:spMkLst>
        </pc:spChg>
        <pc:spChg chg="add mod">
          <ac:chgData name="Yi Liu" userId="eb9fa73d484f74de" providerId="LiveId" clId="{99FF355E-0ADE-45E3-B2F8-EA77A220D2B4}" dt="2023-10-15T08:48:58.168" v="2105" actId="1076"/>
          <ac:spMkLst>
            <pc:docMk/>
            <pc:sldMk cId="3469951252" sldId="624"/>
            <ac:spMk id="5" creationId="{22E9BD64-857F-494B-B95C-7404660E99F9}"/>
          </ac:spMkLst>
        </pc:spChg>
        <pc:spChg chg="add mod">
          <ac:chgData name="Yi Liu" userId="eb9fa73d484f74de" providerId="LiveId" clId="{99FF355E-0ADE-45E3-B2F8-EA77A220D2B4}" dt="2023-10-15T08:58:50.899" v="2151" actId="2711"/>
          <ac:spMkLst>
            <pc:docMk/>
            <pc:sldMk cId="3469951252" sldId="624"/>
            <ac:spMk id="6" creationId="{4D1FCF73-DE9A-414D-9F0F-ADBB9AF46408}"/>
          </ac:spMkLst>
        </pc:spChg>
      </pc:sldChg>
      <pc:sldChg chg="addSp modSp new mod modAnim">
        <pc:chgData name="Yi Liu" userId="eb9fa73d484f74de" providerId="LiveId" clId="{99FF355E-0ADE-45E3-B2F8-EA77A220D2B4}" dt="2023-10-17T05:56:41.728" v="4072"/>
        <pc:sldMkLst>
          <pc:docMk/>
          <pc:sldMk cId="3514784903" sldId="625"/>
        </pc:sldMkLst>
        <pc:spChg chg="mod">
          <ac:chgData name="Yi Liu" userId="eb9fa73d484f74de" providerId="LiveId" clId="{99FF355E-0ADE-45E3-B2F8-EA77A220D2B4}" dt="2023-10-15T08:59:12.683" v="2171" actId="20577"/>
          <ac:spMkLst>
            <pc:docMk/>
            <pc:sldMk cId="3514784903" sldId="625"/>
            <ac:spMk id="2" creationId="{01C0EE8E-B95E-4674-BEED-0C0C9E3B6BDA}"/>
          </ac:spMkLst>
        </pc:spChg>
        <pc:spChg chg="mod">
          <ac:chgData name="Yi Liu" userId="eb9fa73d484f74de" providerId="LiveId" clId="{99FF355E-0ADE-45E3-B2F8-EA77A220D2B4}" dt="2023-10-15T08:59:43.724" v="2207" actId="20577"/>
          <ac:spMkLst>
            <pc:docMk/>
            <pc:sldMk cId="3514784903" sldId="625"/>
            <ac:spMk id="3" creationId="{70DCA8D3-CDD0-4C1E-83C2-A21A90795928}"/>
          </ac:spMkLst>
        </pc:spChg>
        <pc:spChg chg="add mod">
          <ac:chgData name="Yi Liu" userId="eb9fa73d484f74de" providerId="LiveId" clId="{99FF355E-0ADE-45E3-B2F8-EA77A220D2B4}" dt="2023-10-15T09:00:02.371" v="2210" actId="2711"/>
          <ac:spMkLst>
            <pc:docMk/>
            <pc:sldMk cId="3514784903" sldId="625"/>
            <ac:spMk id="5" creationId="{A1FE2655-0003-4332-9162-74BAF352BC1F}"/>
          </ac:spMkLst>
        </pc:spChg>
        <pc:spChg chg="add mod">
          <ac:chgData name="Yi Liu" userId="eb9fa73d484f74de" providerId="LiveId" clId="{99FF355E-0ADE-45E3-B2F8-EA77A220D2B4}" dt="2023-10-15T09:00:10.040" v="2212" actId="2711"/>
          <ac:spMkLst>
            <pc:docMk/>
            <pc:sldMk cId="3514784903" sldId="625"/>
            <ac:spMk id="6" creationId="{AAD79B12-E645-46D6-B8C3-D2A04CE52EFD}"/>
          </ac:spMkLst>
        </pc:spChg>
        <pc:spChg chg="add mod">
          <ac:chgData name="Yi Liu" userId="eb9fa73d484f74de" providerId="LiveId" clId="{99FF355E-0ADE-45E3-B2F8-EA77A220D2B4}" dt="2023-10-15T09:00:15.860" v="2213" actId="1076"/>
          <ac:spMkLst>
            <pc:docMk/>
            <pc:sldMk cId="3514784903" sldId="625"/>
            <ac:spMk id="7" creationId="{A1A339E9-5529-48F6-A52B-FB9BDB242791}"/>
          </ac:spMkLst>
        </pc:spChg>
      </pc:sldChg>
      <pc:sldChg chg="addSp modSp new mod modAnim">
        <pc:chgData name="Yi Liu" userId="eb9fa73d484f74de" providerId="LiveId" clId="{99FF355E-0ADE-45E3-B2F8-EA77A220D2B4}" dt="2023-10-17T05:56:58.431" v="4075"/>
        <pc:sldMkLst>
          <pc:docMk/>
          <pc:sldMk cId="469359575" sldId="626"/>
        </pc:sldMkLst>
        <pc:spChg chg="mod">
          <ac:chgData name="Yi Liu" userId="eb9fa73d484f74de" providerId="LiveId" clId="{99FF355E-0ADE-45E3-B2F8-EA77A220D2B4}" dt="2023-10-15T09:01:30.298" v="2233" actId="20577"/>
          <ac:spMkLst>
            <pc:docMk/>
            <pc:sldMk cId="469359575" sldId="626"/>
            <ac:spMk id="2" creationId="{A6B3968D-02D7-4DCA-AACE-CE6497405F34}"/>
          </ac:spMkLst>
        </pc:spChg>
        <pc:spChg chg="mod">
          <ac:chgData name="Yi Liu" userId="eb9fa73d484f74de" providerId="LiveId" clId="{99FF355E-0ADE-45E3-B2F8-EA77A220D2B4}" dt="2023-10-15T09:11:51.994" v="2306" actId="1076"/>
          <ac:spMkLst>
            <pc:docMk/>
            <pc:sldMk cId="469359575" sldId="626"/>
            <ac:spMk id="3" creationId="{759F8797-D621-4316-B87C-78548DB3E263}"/>
          </ac:spMkLst>
        </pc:spChg>
        <pc:spChg chg="add mod">
          <ac:chgData name="Yi Liu" userId="eb9fa73d484f74de" providerId="LiveId" clId="{99FF355E-0ADE-45E3-B2F8-EA77A220D2B4}" dt="2023-10-15T09:11:44.629" v="2303" actId="20577"/>
          <ac:spMkLst>
            <pc:docMk/>
            <pc:sldMk cId="469359575" sldId="626"/>
            <ac:spMk id="5" creationId="{2E5DFB14-F08F-4E7B-B82E-0D9DD8D6B241}"/>
          </ac:spMkLst>
        </pc:spChg>
        <pc:spChg chg="add mod">
          <ac:chgData name="Yi Liu" userId="eb9fa73d484f74de" providerId="LiveId" clId="{99FF355E-0ADE-45E3-B2F8-EA77A220D2B4}" dt="2023-10-15T09:12:02.217" v="2308" actId="2711"/>
          <ac:spMkLst>
            <pc:docMk/>
            <pc:sldMk cId="469359575" sldId="626"/>
            <ac:spMk id="6" creationId="{89F0346C-1A86-44FB-8E68-2F1FA3ED2680}"/>
          </ac:spMkLst>
        </pc:spChg>
      </pc:sldChg>
      <pc:sldChg chg="addSp modSp new mod">
        <pc:chgData name="Yi Liu" userId="eb9fa73d484f74de" providerId="LiveId" clId="{99FF355E-0ADE-45E3-B2F8-EA77A220D2B4}" dt="2023-10-15T09:14:58.412" v="2574" actId="207"/>
        <pc:sldMkLst>
          <pc:docMk/>
          <pc:sldMk cId="830486369" sldId="627"/>
        </pc:sldMkLst>
        <pc:spChg chg="mod">
          <ac:chgData name="Yi Liu" userId="eb9fa73d484f74de" providerId="LiveId" clId="{99FF355E-0ADE-45E3-B2F8-EA77A220D2B4}" dt="2023-10-15T09:12:37.044" v="2334"/>
          <ac:spMkLst>
            <pc:docMk/>
            <pc:sldMk cId="830486369" sldId="627"/>
            <ac:spMk id="2" creationId="{0C1C3B0A-4643-40E8-AAD2-A74CD1E58C29}"/>
          </ac:spMkLst>
        </pc:spChg>
        <pc:spChg chg="mod">
          <ac:chgData name="Yi Liu" userId="eb9fa73d484f74de" providerId="LiveId" clId="{99FF355E-0ADE-45E3-B2F8-EA77A220D2B4}" dt="2023-10-15T09:14:58.412" v="2574" actId="207"/>
          <ac:spMkLst>
            <pc:docMk/>
            <pc:sldMk cId="830486369" sldId="627"/>
            <ac:spMk id="3" creationId="{FCDA415F-A1DE-4429-AC3C-2E5DC9E1E1D3}"/>
          </ac:spMkLst>
        </pc:spChg>
        <pc:spChg chg="add mod">
          <ac:chgData name="Yi Liu" userId="eb9fa73d484f74de" providerId="LiveId" clId="{99FF355E-0ADE-45E3-B2F8-EA77A220D2B4}" dt="2023-10-15T09:13:17.486" v="2384" actId="2711"/>
          <ac:spMkLst>
            <pc:docMk/>
            <pc:sldMk cId="830486369" sldId="627"/>
            <ac:spMk id="5" creationId="{275F4EC3-626D-497A-95C7-B65BB00C6317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09:12:26.017" v="2333" actId="20577"/>
        <pc:sldMkLst>
          <pc:docMk/>
          <pc:sldMk cId="2955220860" sldId="628"/>
        </pc:sldMkLst>
        <pc:spChg chg="del 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2" creationId="{2BE1DE05-655A-47ED-84A6-E27259EA8B51}"/>
          </ac:spMkLst>
        </pc:spChg>
        <pc:spChg chg="del 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3" creationId="{77577C51-4A58-483C-AEF2-09BFAC63728E}"/>
          </ac:spMkLst>
        </pc:spChg>
        <pc:spChg chg="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4" creationId="{42617F54-51E0-469D-889C-090DCAD51764}"/>
          </ac:spMkLst>
        </pc:spChg>
        <pc:spChg chg="add mod ord">
          <ac:chgData name="Yi Liu" userId="eb9fa73d484f74de" providerId="LiveId" clId="{99FF355E-0ADE-45E3-B2F8-EA77A220D2B4}" dt="2023-10-15T09:12:20.985" v="2319" actId="20577"/>
          <ac:spMkLst>
            <pc:docMk/>
            <pc:sldMk cId="2955220860" sldId="628"/>
            <ac:spMk id="5" creationId="{5FD70163-86DB-4CB8-9C4D-520D64C314E2}"/>
          </ac:spMkLst>
        </pc:spChg>
        <pc:spChg chg="add mod ord">
          <ac:chgData name="Yi Liu" userId="eb9fa73d484f74de" providerId="LiveId" clId="{99FF355E-0ADE-45E3-B2F8-EA77A220D2B4}" dt="2023-10-15T09:12:26.017" v="2333" actId="20577"/>
          <ac:spMkLst>
            <pc:docMk/>
            <pc:sldMk cId="2955220860" sldId="628"/>
            <ac:spMk id="6" creationId="{BCF9366E-AD0F-4D3C-A8AB-6171DD8FD6D0}"/>
          </ac:spMkLst>
        </pc:spChg>
      </pc:sldChg>
      <pc:sldChg chg="addSp modSp new mod">
        <pc:chgData name="Yi Liu" userId="eb9fa73d484f74de" providerId="LiveId" clId="{99FF355E-0ADE-45E3-B2F8-EA77A220D2B4}" dt="2023-10-15T09:15:51.124" v="2709" actId="2711"/>
        <pc:sldMkLst>
          <pc:docMk/>
          <pc:sldMk cId="2277844406" sldId="629"/>
        </pc:sldMkLst>
        <pc:spChg chg="mod">
          <ac:chgData name="Yi Liu" userId="eb9fa73d484f74de" providerId="LiveId" clId="{99FF355E-0ADE-45E3-B2F8-EA77A220D2B4}" dt="2023-10-15T09:15:14.825" v="2589" actId="20577"/>
          <ac:spMkLst>
            <pc:docMk/>
            <pc:sldMk cId="2277844406" sldId="629"/>
            <ac:spMk id="2" creationId="{5474978B-36C1-425C-980A-69662D01907E}"/>
          </ac:spMkLst>
        </pc:spChg>
        <pc:spChg chg="mod">
          <ac:chgData name="Yi Liu" userId="eb9fa73d484f74de" providerId="LiveId" clId="{99FF355E-0ADE-45E3-B2F8-EA77A220D2B4}" dt="2023-10-15T09:15:38.851" v="2706" actId="20577"/>
          <ac:spMkLst>
            <pc:docMk/>
            <pc:sldMk cId="2277844406" sldId="629"/>
            <ac:spMk id="3" creationId="{48C18A21-ADD8-4DFA-B44A-D9B71A027542}"/>
          </ac:spMkLst>
        </pc:spChg>
        <pc:spChg chg="add mod">
          <ac:chgData name="Yi Liu" userId="eb9fa73d484f74de" providerId="LiveId" clId="{99FF355E-0ADE-45E3-B2F8-EA77A220D2B4}" dt="2023-10-15T09:15:51.124" v="2709" actId="2711"/>
          <ac:spMkLst>
            <pc:docMk/>
            <pc:sldMk cId="2277844406" sldId="629"/>
            <ac:spMk id="5" creationId="{C908089F-B70F-40D0-96E8-432795E70125}"/>
          </ac:spMkLst>
        </pc:spChg>
      </pc:sldChg>
      <pc:sldChg chg="addSp modSp add mod modAnim">
        <pc:chgData name="Yi Liu" userId="eb9fa73d484f74de" providerId="LiveId" clId="{99FF355E-0ADE-45E3-B2F8-EA77A220D2B4}" dt="2023-10-15T11:48:42.904" v="2805" actId="1076"/>
        <pc:sldMkLst>
          <pc:docMk/>
          <pc:sldMk cId="755655157" sldId="630"/>
        </pc:sldMkLst>
        <pc:spChg chg="mod">
          <ac:chgData name="Yi Liu" userId="eb9fa73d484f74de" providerId="LiveId" clId="{99FF355E-0ADE-45E3-B2F8-EA77A220D2B4}" dt="2023-10-15T11:48:17.003" v="2800" actId="2711"/>
          <ac:spMkLst>
            <pc:docMk/>
            <pc:sldMk cId="755655157" sldId="630"/>
            <ac:spMk id="3" creationId="{48C18A21-ADD8-4DFA-B44A-D9B71A027542}"/>
          </ac:spMkLst>
        </pc:spChg>
        <pc:spChg chg="mod">
          <ac:chgData name="Yi Liu" userId="eb9fa73d484f74de" providerId="LiveId" clId="{99FF355E-0ADE-45E3-B2F8-EA77A220D2B4}" dt="2023-10-15T11:48:35.315" v="2803" actId="1076"/>
          <ac:spMkLst>
            <pc:docMk/>
            <pc:sldMk cId="755655157" sldId="630"/>
            <ac:spMk id="5" creationId="{C908089F-B70F-40D0-96E8-432795E70125}"/>
          </ac:spMkLst>
        </pc:spChg>
        <pc:spChg chg="add mod">
          <ac:chgData name="Yi Liu" userId="eb9fa73d484f74de" providerId="LiveId" clId="{99FF355E-0ADE-45E3-B2F8-EA77A220D2B4}" dt="2023-10-15T11:48:42.904" v="2805" actId="1076"/>
          <ac:spMkLst>
            <pc:docMk/>
            <pc:sldMk cId="755655157" sldId="630"/>
            <ac:spMk id="6" creationId="{36C25384-470E-4008-A077-8DEE62152F91}"/>
          </ac:spMkLst>
        </pc:spChg>
      </pc:sldChg>
      <pc:sldChg chg="addSp delSp modSp add mod delAnim modAnim">
        <pc:chgData name="Yi Liu" userId="eb9fa73d484f74de" providerId="LiveId" clId="{99FF355E-0ADE-45E3-B2F8-EA77A220D2B4}" dt="2023-10-15T11:54:31.035" v="2974" actId="1076"/>
        <pc:sldMkLst>
          <pc:docMk/>
          <pc:sldMk cId="1380909715" sldId="631"/>
        </pc:sldMkLst>
        <pc:spChg chg="mod">
          <ac:chgData name="Yi Liu" userId="eb9fa73d484f74de" providerId="LiveId" clId="{99FF355E-0ADE-45E3-B2F8-EA77A220D2B4}" dt="2023-10-15T11:52:47.385" v="2923" actId="20577"/>
          <ac:spMkLst>
            <pc:docMk/>
            <pc:sldMk cId="1380909715" sldId="631"/>
            <ac:spMk id="3" creationId="{48C18A21-ADD8-4DFA-B44A-D9B71A027542}"/>
          </ac:spMkLst>
        </pc:spChg>
        <pc:spChg chg="del">
          <ac:chgData name="Yi Liu" userId="eb9fa73d484f74de" providerId="LiveId" clId="{99FF355E-0ADE-45E3-B2F8-EA77A220D2B4}" dt="2023-10-15T11:53:00.532" v="2924" actId="478"/>
          <ac:spMkLst>
            <pc:docMk/>
            <pc:sldMk cId="1380909715" sldId="631"/>
            <ac:spMk id="5" creationId="{C908089F-B70F-40D0-96E8-432795E70125}"/>
          </ac:spMkLst>
        </pc:spChg>
        <pc:spChg chg="del">
          <ac:chgData name="Yi Liu" userId="eb9fa73d484f74de" providerId="LiveId" clId="{99FF355E-0ADE-45E3-B2F8-EA77A220D2B4}" dt="2023-10-15T11:49:34.058" v="2807" actId="478"/>
          <ac:spMkLst>
            <pc:docMk/>
            <pc:sldMk cId="1380909715" sldId="631"/>
            <ac:spMk id="6" creationId="{36C25384-470E-4008-A077-8DEE62152F91}"/>
          </ac:spMkLst>
        </pc:spChg>
        <pc:spChg chg="add mod">
          <ac:chgData name="Yi Liu" userId="eb9fa73d484f74de" providerId="LiveId" clId="{99FF355E-0ADE-45E3-B2F8-EA77A220D2B4}" dt="2023-10-15T11:53:23.904" v="2928" actId="2711"/>
          <ac:spMkLst>
            <pc:docMk/>
            <pc:sldMk cId="1380909715" sldId="631"/>
            <ac:spMk id="7" creationId="{0D0742AF-EEB8-4F10-8FFC-4EBFA9861479}"/>
          </ac:spMkLst>
        </pc:spChg>
        <pc:spChg chg="add mod">
          <ac:chgData name="Yi Liu" userId="eb9fa73d484f74de" providerId="LiveId" clId="{99FF355E-0ADE-45E3-B2F8-EA77A220D2B4}" dt="2023-10-15T11:54:31.035" v="2974" actId="1076"/>
          <ac:spMkLst>
            <pc:docMk/>
            <pc:sldMk cId="1380909715" sldId="631"/>
            <ac:spMk id="8" creationId="{E6A5EA6A-BCBA-4C1C-953F-B113471D7745}"/>
          </ac:spMkLst>
        </pc:spChg>
        <pc:spChg chg="add mod">
          <ac:chgData name="Yi Liu" userId="eb9fa73d484f74de" providerId="LiveId" clId="{99FF355E-0ADE-45E3-B2F8-EA77A220D2B4}" dt="2023-10-15T11:53:29.857" v="2929" actId="2711"/>
          <ac:spMkLst>
            <pc:docMk/>
            <pc:sldMk cId="1380909715" sldId="631"/>
            <ac:spMk id="9" creationId="{0EEBC9DC-A4C2-4A73-AA44-844C867CC2F7}"/>
          </ac:spMkLst>
        </pc:spChg>
      </pc:sldChg>
      <pc:sldChg chg="addSp modSp new mod modAnim">
        <pc:chgData name="Yi Liu" userId="eb9fa73d484f74de" providerId="LiveId" clId="{99FF355E-0ADE-45E3-B2F8-EA77A220D2B4}" dt="2023-10-15T11:56:18.947" v="3054" actId="20577"/>
        <pc:sldMkLst>
          <pc:docMk/>
          <pc:sldMk cId="4248070016" sldId="632"/>
        </pc:sldMkLst>
        <pc:spChg chg="mod">
          <ac:chgData name="Yi Liu" userId="eb9fa73d484f74de" providerId="LiveId" clId="{99FF355E-0ADE-45E3-B2F8-EA77A220D2B4}" dt="2023-10-15T11:54:58.375" v="2997" actId="2711"/>
          <ac:spMkLst>
            <pc:docMk/>
            <pc:sldMk cId="4248070016" sldId="632"/>
            <ac:spMk id="2" creationId="{95D4D980-2422-4967-B962-E89767459002}"/>
          </ac:spMkLst>
        </pc:spChg>
        <pc:spChg chg="mod">
          <ac:chgData name="Yi Liu" userId="eb9fa73d484f74de" providerId="LiveId" clId="{99FF355E-0ADE-45E3-B2F8-EA77A220D2B4}" dt="2023-10-15T11:55:21.446" v="3000" actId="20577"/>
          <ac:spMkLst>
            <pc:docMk/>
            <pc:sldMk cId="4248070016" sldId="632"/>
            <ac:spMk id="3" creationId="{B4F9CD12-A0D5-41F3-BF8C-4AE4DC434543}"/>
          </ac:spMkLst>
        </pc:spChg>
        <pc:spChg chg="add mod">
          <ac:chgData name="Yi Liu" userId="eb9fa73d484f74de" providerId="LiveId" clId="{99FF355E-0ADE-45E3-B2F8-EA77A220D2B4}" dt="2023-10-15T11:56:02.218" v="3050" actId="20577"/>
          <ac:spMkLst>
            <pc:docMk/>
            <pc:sldMk cId="4248070016" sldId="632"/>
            <ac:spMk id="5" creationId="{93BBCEC7-AAE4-45CA-8BB8-1E1E12E8F843}"/>
          </ac:spMkLst>
        </pc:spChg>
        <pc:spChg chg="add mod">
          <ac:chgData name="Yi Liu" userId="eb9fa73d484f74de" providerId="LiveId" clId="{99FF355E-0ADE-45E3-B2F8-EA77A220D2B4}" dt="2023-10-15T11:56:18.947" v="3054" actId="20577"/>
          <ac:spMkLst>
            <pc:docMk/>
            <pc:sldMk cId="4248070016" sldId="632"/>
            <ac:spMk id="6" creationId="{72104CAE-119B-4E52-8A2B-7AAD47F70D81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11:54:23.168" v="2973" actId="20577"/>
        <pc:sldMkLst>
          <pc:docMk/>
          <pc:sldMk cId="964661533" sldId="633"/>
        </pc:sldMkLst>
        <pc:spChg chg="del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2" creationId="{7B753A50-3FC1-4FAC-BC89-B68B08DD6F6C}"/>
          </ac:spMkLst>
        </pc:spChg>
        <pc:spChg chg="del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3" creationId="{15FC4DC1-8CC5-46EC-8216-6B7B25F19C94}"/>
          </ac:spMkLst>
        </pc:spChg>
        <pc:spChg chg="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4" creationId="{57001891-1160-4D0A-87A8-3D9515A9AE6B}"/>
          </ac:spMkLst>
        </pc:spChg>
        <pc:spChg chg="add mod ord">
          <ac:chgData name="Yi Liu" userId="eb9fa73d484f74de" providerId="LiveId" clId="{99FF355E-0ADE-45E3-B2F8-EA77A220D2B4}" dt="2023-10-15T11:54:23.168" v="2973" actId="20577"/>
          <ac:spMkLst>
            <pc:docMk/>
            <pc:sldMk cId="964661533" sldId="633"/>
            <ac:spMk id="5" creationId="{DA53626E-504C-4EDB-BCF2-E1DB3FF9485B}"/>
          </ac:spMkLst>
        </pc:spChg>
        <pc:spChg chg="add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6" creationId="{22872B80-9601-4097-9C57-2B06C32F4D6A}"/>
          </ac:spMkLst>
        </pc:spChg>
      </pc:sldChg>
      <pc:sldChg chg="addSp modSp new mod modAnim">
        <pc:chgData name="Yi Liu" userId="eb9fa73d484f74de" providerId="LiveId" clId="{99FF355E-0ADE-45E3-B2F8-EA77A220D2B4}" dt="2023-10-15T11:57:27.634" v="3112" actId="2711"/>
        <pc:sldMkLst>
          <pc:docMk/>
          <pc:sldMk cId="3031156954" sldId="634"/>
        </pc:sldMkLst>
        <pc:spChg chg="mod">
          <ac:chgData name="Yi Liu" userId="eb9fa73d484f74de" providerId="LiveId" clId="{99FF355E-0ADE-45E3-B2F8-EA77A220D2B4}" dt="2023-10-15T11:56:46.462" v="3060" actId="20577"/>
          <ac:spMkLst>
            <pc:docMk/>
            <pc:sldMk cId="3031156954" sldId="634"/>
            <ac:spMk id="2" creationId="{822B97AA-CB13-40E0-930F-E4E905FADC5B}"/>
          </ac:spMkLst>
        </pc:spChg>
        <pc:spChg chg="mod">
          <ac:chgData name="Yi Liu" userId="eb9fa73d484f74de" providerId="LiveId" clId="{99FF355E-0ADE-45E3-B2F8-EA77A220D2B4}" dt="2023-10-15T11:57:09.705" v="3108" actId="20577"/>
          <ac:spMkLst>
            <pc:docMk/>
            <pc:sldMk cId="3031156954" sldId="634"/>
            <ac:spMk id="3" creationId="{BC38169A-D3AE-4FE5-B77E-2EF50B901FE5}"/>
          </ac:spMkLst>
        </pc:spChg>
        <pc:spChg chg="add mod">
          <ac:chgData name="Yi Liu" userId="eb9fa73d484f74de" providerId="LiveId" clId="{99FF355E-0ADE-45E3-B2F8-EA77A220D2B4}" dt="2023-10-15T11:57:22.950" v="3111" actId="2711"/>
          <ac:spMkLst>
            <pc:docMk/>
            <pc:sldMk cId="3031156954" sldId="634"/>
            <ac:spMk id="5" creationId="{EF623B5D-D068-4AF8-BBA5-9FBF141425E2}"/>
          </ac:spMkLst>
        </pc:spChg>
        <pc:spChg chg="add mod">
          <ac:chgData name="Yi Liu" userId="eb9fa73d484f74de" providerId="LiveId" clId="{99FF355E-0ADE-45E3-B2F8-EA77A220D2B4}" dt="2023-10-15T11:57:27.634" v="3112" actId="2711"/>
          <ac:spMkLst>
            <pc:docMk/>
            <pc:sldMk cId="3031156954" sldId="634"/>
            <ac:spMk id="6" creationId="{0ECB3678-4272-4579-8CAD-C5E4D51085D7}"/>
          </ac:spMkLst>
        </pc:spChg>
      </pc:sldChg>
      <pc:sldChg chg="addSp modSp new mod modAnim">
        <pc:chgData name="Yi Liu" userId="eb9fa73d484f74de" providerId="LiveId" clId="{99FF355E-0ADE-45E3-B2F8-EA77A220D2B4}" dt="2023-10-15T11:58:13.998" v="3124" actId="2711"/>
        <pc:sldMkLst>
          <pc:docMk/>
          <pc:sldMk cId="253926487" sldId="635"/>
        </pc:sldMkLst>
        <pc:spChg chg="mod">
          <ac:chgData name="Yi Liu" userId="eb9fa73d484f74de" providerId="LiveId" clId="{99FF355E-0ADE-45E3-B2F8-EA77A220D2B4}" dt="2023-10-15T11:57:44.587" v="3118" actId="20577"/>
          <ac:spMkLst>
            <pc:docMk/>
            <pc:sldMk cId="253926487" sldId="635"/>
            <ac:spMk id="2" creationId="{1A38565E-836B-41B6-8B06-D0D6579C1801}"/>
          </ac:spMkLst>
        </pc:spChg>
        <pc:spChg chg="mod">
          <ac:chgData name="Yi Liu" userId="eb9fa73d484f74de" providerId="LiveId" clId="{99FF355E-0ADE-45E3-B2F8-EA77A220D2B4}" dt="2023-10-15T11:57:53.165" v="3119"/>
          <ac:spMkLst>
            <pc:docMk/>
            <pc:sldMk cId="253926487" sldId="635"/>
            <ac:spMk id="3" creationId="{85ECFE09-9850-4646-9ECF-15DEAC86300D}"/>
          </ac:spMkLst>
        </pc:spChg>
        <pc:spChg chg="add mod">
          <ac:chgData name="Yi Liu" userId="eb9fa73d484f74de" providerId="LiveId" clId="{99FF355E-0ADE-45E3-B2F8-EA77A220D2B4}" dt="2023-10-15T11:58:09.693" v="3123" actId="2711"/>
          <ac:spMkLst>
            <pc:docMk/>
            <pc:sldMk cId="253926487" sldId="635"/>
            <ac:spMk id="5" creationId="{CE78E9E2-2874-4574-A4A6-B364E18E52CD}"/>
          </ac:spMkLst>
        </pc:spChg>
        <pc:spChg chg="add mod">
          <ac:chgData name="Yi Liu" userId="eb9fa73d484f74de" providerId="LiveId" clId="{99FF355E-0ADE-45E3-B2F8-EA77A220D2B4}" dt="2023-10-15T11:58:13.998" v="3124" actId="2711"/>
          <ac:spMkLst>
            <pc:docMk/>
            <pc:sldMk cId="253926487" sldId="635"/>
            <ac:spMk id="6" creationId="{48C9DD6F-B583-4D82-943A-2E1ECDEC30D3}"/>
          </ac:spMkLst>
        </pc:spChg>
      </pc:sldChg>
      <pc:sldChg chg="addSp modSp new mod modAnim">
        <pc:chgData name="Yi Liu" userId="eb9fa73d484f74de" providerId="LiveId" clId="{99FF355E-0ADE-45E3-B2F8-EA77A220D2B4}" dt="2023-10-15T12:00:15.512" v="3186" actId="1076"/>
        <pc:sldMkLst>
          <pc:docMk/>
          <pc:sldMk cId="40479242" sldId="636"/>
        </pc:sldMkLst>
        <pc:spChg chg="mod">
          <ac:chgData name="Yi Liu" userId="eb9fa73d484f74de" providerId="LiveId" clId="{99FF355E-0ADE-45E3-B2F8-EA77A220D2B4}" dt="2023-10-15T11:58:27.408" v="3134" actId="20577"/>
          <ac:spMkLst>
            <pc:docMk/>
            <pc:sldMk cId="40479242" sldId="636"/>
            <ac:spMk id="2" creationId="{694D4632-5904-4100-B186-7FC05F464572}"/>
          </ac:spMkLst>
        </pc:spChg>
        <pc:spChg chg="mod">
          <ac:chgData name="Yi Liu" userId="eb9fa73d484f74de" providerId="LiveId" clId="{99FF355E-0ADE-45E3-B2F8-EA77A220D2B4}" dt="2023-10-15T11:59:04.006" v="3184" actId="20577"/>
          <ac:spMkLst>
            <pc:docMk/>
            <pc:sldMk cId="40479242" sldId="636"/>
            <ac:spMk id="3" creationId="{FD5B986F-392E-4B97-90B0-1A8D2793A890}"/>
          </ac:spMkLst>
        </pc:spChg>
        <pc:spChg chg="add mod">
          <ac:chgData name="Yi Liu" userId="eb9fa73d484f74de" providerId="LiveId" clId="{99FF355E-0ADE-45E3-B2F8-EA77A220D2B4}" dt="2023-10-15T11:59:09.398" v="3185" actId="2711"/>
          <ac:spMkLst>
            <pc:docMk/>
            <pc:sldMk cId="40479242" sldId="636"/>
            <ac:spMk id="5" creationId="{AD81A55C-ECAF-4573-A742-6D177D460499}"/>
          </ac:spMkLst>
        </pc:spChg>
        <pc:spChg chg="add mod">
          <ac:chgData name="Yi Liu" userId="eb9fa73d484f74de" providerId="LiveId" clId="{99FF355E-0ADE-45E3-B2F8-EA77A220D2B4}" dt="2023-10-15T12:00:15.512" v="3186" actId="1076"/>
          <ac:spMkLst>
            <pc:docMk/>
            <pc:sldMk cId="40479242" sldId="636"/>
            <ac:spMk id="6" creationId="{E7C59F06-C5F0-420C-AFED-176E45F7899A}"/>
          </ac:spMkLst>
        </pc:spChg>
      </pc:sldChg>
      <pc:sldChg chg="addSp modSp new mod modAnim">
        <pc:chgData name="Yi Liu" userId="eb9fa73d484f74de" providerId="LiveId" clId="{99FF355E-0ADE-45E3-B2F8-EA77A220D2B4}" dt="2023-10-15T12:01:56.167" v="3216" actId="2711"/>
        <pc:sldMkLst>
          <pc:docMk/>
          <pc:sldMk cId="3146016908" sldId="637"/>
        </pc:sldMkLst>
        <pc:spChg chg="mod">
          <ac:chgData name="Yi Liu" userId="eb9fa73d484f74de" providerId="LiveId" clId="{99FF355E-0ADE-45E3-B2F8-EA77A220D2B4}" dt="2023-10-15T12:00:42.113" v="3197" actId="20577"/>
          <ac:spMkLst>
            <pc:docMk/>
            <pc:sldMk cId="3146016908" sldId="637"/>
            <ac:spMk id="2" creationId="{F8CFC125-FBF5-4481-A910-D08A1C91385C}"/>
          </ac:spMkLst>
        </pc:spChg>
        <pc:spChg chg="mod">
          <ac:chgData name="Yi Liu" userId="eb9fa73d484f74de" providerId="LiveId" clId="{99FF355E-0ADE-45E3-B2F8-EA77A220D2B4}" dt="2023-10-15T12:01:08.462" v="3212" actId="20577"/>
          <ac:spMkLst>
            <pc:docMk/>
            <pc:sldMk cId="3146016908" sldId="637"/>
            <ac:spMk id="3" creationId="{EE730F41-B84B-49DB-A019-0037D6773E7B}"/>
          </ac:spMkLst>
        </pc:spChg>
        <pc:spChg chg="add mod">
          <ac:chgData name="Yi Liu" userId="eb9fa73d484f74de" providerId="LiveId" clId="{99FF355E-0ADE-45E3-B2F8-EA77A220D2B4}" dt="2023-10-15T12:01:56.167" v="3216" actId="2711"/>
          <ac:spMkLst>
            <pc:docMk/>
            <pc:sldMk cId="3146016908" sldId="637"/>
            <ac:spMk id="5" creationId="{DC04EBE4-32CA-4698-BEA2-64E1F4282530}"/>
          </ac:spMkLst>
        </pc:spChg>
        <pc:spChg chg="add mod">
          <ac:chgData name="Yi Liu" userId="eb9fa73d484f74de" providerId="LiveId" clId="{99FF355E-0ADE-45E3-B2F8-EA77A220D2B4}" dt="2023-10-15T12:01:47.462" v="3214" actId="1076"/>
          <ac:spMkLst>
            <pc:docMk/>
            <pc:sldMk cId="3146016908" sldId="637"/>
            <ac:spMk id="6" creationId="{318EDC91-4262-4234-BABF-3259AFD7C947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12:00:24.927" v="3192" actId="20577"/>
        <pc:sldMkLst>
          <pc:docMk/>
          <pc:sldMk cId="2337726990" sldId="638"/>
        </pc:sldMkLst>
        <pc:spChg chg="del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2" creationId="{E10F8F95-B808-44C6-B416-EFBA6CF346E7}"/>
          </ac:spMkLst>
        </pc:spChg>
        <pc:spChg chg="del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3" creationId="{55BC55E3-5C96-4CD9-8CC3-AF6F5C392D0A}"/>
          </ac:spMkLst>
        </pc:spChg>
        <pc:spChg chg="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4" creationId="{CCD2A083-E425-45B1-9373-E1854B74E7D3}"/>
          </ac:spMkLst>
        </pc:spChg>
        <pc:spChg chg="add mod ord">
          <ac:chgData name="Yi Liu" userId="eb9fa73d484f74de" providerId="LiveId" clId="{99FF355E-0ADE-45E3-B2F8-EA77A220D2B4}" dt="2023-10-15T12:00:24.927" v="3192" actId="20577"/>
          <ac:spMkLst>
            <pc:docMk/>
            <pc:sldMk cId="2337726990" sldId="638"/>
            <ac:spMk id="5" creationId="{FB0AD10F-AB60-465F-8FE0-20B8219098F3}"/>
          </ac:spMkLst>
        </pc:spChg>
        <pc:spChg chg="add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6" creationId="{C961E7AF-E013-41C6-B09D-34BE9875F659}"/>
          </ac:spMkLst>
        </pc:spChg>
      </pc:sldChg>
      <pc:sldChg chg="addSp modSp new mod">
        <pc:chgData name="Yi Liu" userId="eb9fa73d484f74de" providerId="LiveId" clId="{99FF355E-0ADE-45E3-B2F8-EA77A220D2B4}" dt="2023-10-15T12:02:29.226" v="3259" actId="1076"/>
        <pc:sldMkLst>
          <pc:docMk/>
          <pc:sldMk cId="3789140740" sldId="639"/>
        </pc:sldMkLst>
        <pc:spChg chg="mod">
          <ac:chgData name="Yi Liu" userId="eb9fa73d484f74de" providerId="LiveId" clId="{99FF355E-0ADE-45E3-B2F8-EA77A220D2B4}" dt="2023-10-15T12:02:07.347" v="3227" actId="20577"/>
          <ac:spMkLst>
            <pc:docMk/>
            <pc:sldMk cId="3789140740" sldId="639"/>
            <ac:spMk id="2" creationId="{0902AA3D-CD81-4E91-B9E0-7BBED4E9FA52}"/>
          </ac:spMkLst>
        </pc:spChg>
        <pc:spChg chg="mod">
          <ac:chgData name="Yi Liu" userId="eb9fa73d484f74de" providerId="LiveId" clId="{99FF355E-0ADE-45E3-B2F8-EA77A220D2B4}" dt="2023-10-15T12:02:17.536" v="3257" actId="20577"/>
          <ac:spMkLst>
            <pc:docMk/>
            <pc:sldMk cId="3789140740" sldId="639"/>
            <ac:spMk id="3" creationId="{391DC22F-95C3-4983-957D-45783EC508B9}"/>
          </ac:spMkLst>
        </pc:spChg>
        <pc:graphicFrameChg chg="add mod">
          <ac:chgData name="Yi Liu" userId="eb9fa73d484f74de" providerId="LiveId" clId="{99FF355E-0ADE-45E3-B2F8-EA77A220D2B4}" dt="2023-10-15T12:02:29.226" v="3259" actId="1076"/>
          <ac:graphicFrameMkLst>
            <pc:docMk/>
            <pc:sldMk cId="3789140740" sldId="639"/>
            <ac:graphicFrameMk id="5" creationId="{38D9398B-AC5B-49E0-B3AD-132D66B1CCDD}"/>
          </ac:graphicFrameMkLst>
        </pc:graphicFrameChg>
      </pc:sldChg>
      <pc:sldChg chg="modSp new mod ord modAnim">
        <pc:chgData name="Yi Liu" userId="eb9fa73d484f74de" providerId="LiveId" clId="{99FF355E-0ADE-45E3-B2F8-EA77A220D2B4}" dt="2023-10-17T04:15:23.485" v="3570"/>
        <pc:sldMkLst>
          <pc:docMk/>
          <pc:sldMk cId="3122251595" sldId="640"/>
        </pc:sldMkLst>
        <pc:spChg chg="mod">
          <ac:chgData name="Yi Liu" userId="eb9fa73d484f74de" providerId="LiveId" clId="{99FF355E-0ADE-45E3-B2F8-EA77A220D2B4}" dt="2023-10-17T03:41:09.787" v="3417" actId="20577"/>
          <ac:spMkLst>
            <pc:docMk/>
            <pc:sldMk cId="3122251595" sldId="640"/>
            <ac:spMk id="2" creationId="{F21B583C-D5E0-4EF2-A867-A1917672C16B}"/>
          </ac:spMkLst>
        </pc:spChg>
        <pc:spChg chg="mod">
          <ac:chgData name="Yi Liu" userId="eb9fa73d484f74de" providerId="LiveId" clId="{99FF355E-0ADE-45E3-B2F8-EA77A220D2B4}" dt="2023-10-17T03:47:36.187" v="3568" actId="207"/>
          <ac:spMkLst>
            <pc:docMk/>
            <pc:sldMk cId="3122251595" sldId="640"/>
            <ac:spMk id="3" creationId="{67D64B2A-E0C7-4EA3-8152-58CE2BBE6948}"/>
          </ac:spMkLst>
        </pc:spChg>
      </pc:sldChg>
      <pc:sldChg chg="addSp modSp new mod modAnim">
        <pc:chgData name="Yi Liu" userId="eb9fa73d484f74de" providerId="LiveId" clId="{99FF355E-0ADE-45E3-B2F8-EA77A220D2B4}" dt="2023-10-17T05:32:00.966" v="3996"/>
        <pc:sldMkLst>
          <pc:docMk/>
          <pc:sldMk cId="2686466871" sldId="641"/>
        </pc:sldMkLst>
        <pc:spChg chg="mod">
          <ac:chgData name="Yi Liu" userId="eb9fa73d484f74de" providerId="LiveId" clId="{99FF355E-0ADE-45E3-B2F8-EA77A220D2B4}" dt="2023-10-17T04:15:34.085" v="3599" actId="20577"/>
          <ac:spMkLst>
            <pc:docMk/>
            <pc:sldMk cId="2686466871" sldId="641"/>
            <ac:spMk id="2" creationId="{32C8B293-CE36-4046-A512-C20788BE0437}"/>
          </ac:spMkLst>
        </pc:spChg>
        <pc:spChg chg="mod">
          <ac:chgData name="Yi Liu" userId="eb9fa73d484f74de" providerId="LiveId" clId="{99FF355E-0ADE-45E3-B2F8-EA77A220D2B4}" dt="2023-10-17T04:17:37.191" v="3617" actId="20577"/>
          <ac:spMkLst>
            <pc:docMk/>
            <pc:sldMk cId="2686466871" sldId="641"/>
            <ac:spMk id="3" creationId="{583319BE-7B59-45CD-8F75-7BB022B68C2D}"/>
          </ac:spMkLst>
        </pc:spChg>
        <pc:spChg chg="mod">
          <ac:chgData name="Yi Liu" userId="eb9fa73d484f74de" providerId="LiveId" clId="{99FF355E-0ADE-45E3-B2F8-EA77A220D2B4}" dt="2023-10-17T04:17:38.431" v="3618"/>
          <ac:spMkLst>
            <pc:docMk/>
            <pc:sldMk cId="2686466871" sldId="641"/>
            <ac:spMk id="8" creationId="{914C75DF-09D3-4272-9449-0BA956E88531}"/>
          </ac:spMkLst>
        </pc:spChg>
        <pc:spChg chg="mod">
          <ac:chgData name="Yi Liu" userId="eb9fa73d484f74de" providerId="LiveId" clId="{99FF355E-0ADE-45E3-B2F8-EA77A220D2B4}" dt="2023-10-17T04:18:03.105" v="3674" actId="20577"/>
          <ac:spMkLst>
            <pc:docMk/>
            <pc:sldMk cId="2686466871" sldId="641"/>
            <ac:spMk id="11" creationId="{CD6CC71D-DE2F-4669-9BDA-25E05B723BE3}"/>
          </ac:spMkLst>
        </pc:spChg>
        <pc:grpChg chg="add mod">
          <ac:chgData name="Yi Liu" userId="eb9fa73d484f74de" providerId="LiveId" clId="{99FF355E-0ADE-45E3-B2F8-EA77A220D2B4}" dt="2023-10-17T04:17:41.348" v="3619" actId="1076"/>
          <ac:grpSpMkLst>
            <pc:docMk/>
            <pc:sldMk cId="2686466871" sldId="641"/>
            <ac:grpSpMk id="7" creationId="{6B81CD5A-825F-43BB-9113-52A17D78B471}"/>
          </ac:grpSpMkLst>
        </pc:grpChg>
        <pc:grpChg chg="mod">
          <ac:chgData name="Yi Liu" userId="eb9fa73d484f74de" providerId="LiveId" clId="{99FF355E-0ADE-45E3-B2F8-EA77A220D2B4}" dt="2023-10-17T04:17:38.431" v="3618"/>
          <ac:grpSpMkLst>
            <pc:docMk/>
            <pc:sldMk cId="2686466871" sldId="641"/>
            <ac:grpSpMk id="9" creationId="{2A2A96F9-D6A9-48A5-8E2A-AD3458458B59}"/>
          </ac:grpSpMkLst>
        </pc:grpChg>
        <pc:picChg chg="add mod">
          <ac:chgData name="Yi Liu" userId="eb9fa73d484f74de" providerId="LiveId" clId="{99FF355E-0ADE-45E3-B2F8-EA77A220D2B4}" dt="2023-10-17T04:16:38.594" v="3607" actId="14100"/>
          <ac:picMkLst>
            <pc:docMk/>
            <pc:sldMk cId="2686466871" sldId="641"/>
            <ac:picMk id="5" creationId="{907AA466-E113-4C96-96AB-0F13982DCCD4}"/>
          </ac:picMkLst>
        </pc:picChg>
        <pc:picChg chg="add mod">
          <ac:chgData name="Yi Liu" userId="eb9fa73d484f74de" providerId="LiveId" clId="{99FF355E-0ADE-45E3-B2F8-EA77A220D2B4}" dt="2023-10-17T04:17:41.348" v="3619" actId="1076"/>
          <ac:picMkLst>
            <pc:docMk/>
            <pc:sldMk cId="2686466871" sldId="641"/>
            <ac:picMk id="6" creationId="{2CBAB78C-6149-4917-BC58-30C6B0483A2F}"/>
          </ac:picMkLst>
        </pc:picChg>
        <pc:cxnChg chg="mod">
          <ac:chgData name="Yi Liu" userId="eb9fa73d484f74de" providerId="LiveId" clId="{99FF355E-0ADE-45E3-B2F8-EA77A220D2B4}" dt="2023-10-17T04:17:38.431" v="3618"/>
          <ac:cxnSpMkLst>
            <pc:docMk/>
            <pc:sldMk cId="2686466871" sldId="641"/>
            <ac:cxnSpMk id="10" creationId="{7862D600-CAD0-4A22-9BF9-BC273B5135A5}"/>
          </ac:cxnSpMkLst>
        </pc:cxnChg>
      </pc:sldChg>
      <pc:sldChg chg="addSp modSp new mod modAnim">
        <pc:chgData name="Yi Liu" userId="eb9fa73d484f74de" providerId="LiveId" clId="{99FF355E-0ADE-45E3-B2F8-EA77A220D2B4}" dt="2023-10-17T05:34:45.951" v="4015" actId="14100"/>
        <pc:sldMkLst>
          <pc:docMk/>
          <pc:sldMk cId="277416534" sldId="642"/>
        </pc:sldMkLst>
        <pc:spChg chg="mod">
          <ac:chgData name="Yi Liu" userId="eb9fa73d484f74de" providerId="LiveId" clId="{99FF355E-0ADE-45E3-B2F8-EA77A220D2B4}" dt="2023-10-17T04:48:30.589" v="3892" actId="20577"/>
          <ac:spMkLst>
            <pc:docMk/>
            <pc:sldMk cId="277416534" sldId="642"/>
            <ac:spMk id="2" creationId="{50554062-4890-4615-98B4-5B8956400EC5}"/>
          </ac:spMkLst>
        </pc:spChg>
        <pc:spChg chg="mod">
          <ac:chgData name="Yi Liu" userId="eb9fa73d484f74de" providerId="LiveId" clId="{99FF355E-0ADE-45E3-B2F8-EA77A220D2B4}" dt="2023-10-17T05:34:40.685" v="4013" actId="1076"/>
          <ac:spMkLst>
            <pc:docMk/>
            <pc:sldMk cId="277416534" sldId="642"/>
            <ac:spMk id="3" creationId="{D48B2D6F-DAA8-4EA0-8D4B-05DE3F798719}"/>
          </ac:spMkLst>
        </pc:spChg>
        <pc:spChg chg="mod">
          <ac:chgData name="Yi Liu" userId="eb9fa73d484f74de" providerId="LiveId" clId="{99FF355E-0ADE-45E3-B2F8-EA77A220D2B4}" dt="2023-10-17T05:34:45.951" v="4015" actId="14100"/>
          <ac:spMkLst>
            <pc:docMk/>
            <pc:sldMk cId="277416534" sldId="642"/>
            <ac:spMk id="4" creationId="{CFBE129D-6349-43E9-AF5F-78983693647D}"/>
          </ac:spMkLst>
        </pc:spChg>
        <pc:spChg chg="mod">
          <ac:chgData name="Yi Liu" userId="eb9fa73d484f74de" providerId="LiveId" clId="{99FF355E-0ADE-45E3-B2F8-EA77A220D2B4}" dt="2023-10-17T04:46:28.380" v="3861"/>
          <ac:spMkLst>
            <pc:docMk/>
            <pc:sldMk cId="277416534" sldId="642"/>
            <ac:spMk id="7" creationId="{371B61BD-D33B-4252-B467-86920422E881}"/>
          </ac:spMkLst>
        </pc:spChg>
        <pc:spChg chg="mod">
          <ac:chgData name="Yi Liu" userId="eb9fa73d484f74de" providerId="LiveId" clId="{99FF355E-0ADE-45E3-B2F8-EA77A220D2B4}" dt="2023-10-17T04:46:56.933" v="3865" actId="207"/>
          <ac:spMkLst>
            <pc:docMk/>
            <pc:sldMk cId="277416534" sldId="642"/>
            <ac:spMk id="10" creationId="{1ADFB896-B0C6-4E29-96BB-04F4CEFC6E02}"/>
          </ac:spMkLst>
        </pc:spChg>
        <pc:spChg chg="mod">
          <ac:chgData name="Yi Liu" userId="eb9fa73d484f74de" providerId="LiveId" clId="{99FF355E-0ADE-45E3-B2F8-EA77A220D2B4}" dt="2023-10-17T04:46:28.380" v="3861"/>
          <ac:spMkLst>
            <pc:docMk/>
            <pc:sldMk cId="277416534" sldId="642"/>
            <ac:spMk id="12" creationId="{71E28654-75FA-4B13-86B3-02C3125D489B}"/>
          </ac:spMkLst>
        </pc:spChg>
        <pc:spChg chg="mod">
          <ac:chgData name="Yi Liu" userId="eb9fa73d484f74de" providerId="LiveId" clId="{99FF355E-0ADE-45E3-B2F8-EA77A220D2B4}" dt="2023-10-17T04:47:10.549" v="3867" actId="207"/>
          <ac:spMkLst>
            <pc:docMk/>
            <pc:sldMk cId="277416534" sldId="642"/>
            <ac:spMk id="15" creationId="{9B421880-2748-400D-B123-6C45152E0A34}"/>
          </ac:spMkLst>
        </pc:spChg>
        <pc:spChg chg="add mod">
          <ac:chgData name="Yi Liu" userId="eb9fa73d484f74de" providerId="LiveId" clId="{99FF355E-0ADE-45E3-B2F8-EA77A220D2B4}" dt="2023-10-17T05:34:45.951" v="4015" actId="14100"/>
          <ac:spMkLst>
            <pc:docMk/>
            <pc:sldMk cId="277416534" sldId="642"/>
            <ac:spMk id="16" creationId="{F4AC964C-46E2-4B67-AFE3-D35BA97AA368}"/>
          </ac:spMkLst>
        </pc:spChg>
        <pc:grpChg chg="add mod">
          <ac:chgData name="Yi Liu" userId="eb9fa73d484f74de" providerId="LiveId" clId="{99FF355E-0ADE-45E3-B2F8-EA77A220D2B4}" dt="2023-10-17T05:34:45.951" v="4015" actId="14100"/>
          <ac:grpSpMkLst>
            <pc:docMk/>
            <pc:sldMk cId="277416534" sldId="642"/>
            <ac:grpSpMk id="6" creationId="{41CEAC4B-5F65-4AC5-8630-F58D7298372D}"/>
          </ac:grpSpMkLst>
        </pc:grpChg>
        <pc:grpChg chg="mod">
          <ac:chgData name="Yi Liu" userId="eb9fa73d484f74de" providerId="LiveId" clId="{99FF355E-0ADE-45E3-B2F8-EA77A220D2B4}" dt="2023-10-17T04:46:28.380" v="3861"/>
          <ac:grpSpMkLst>
            <pc:docMk/>
            <pc:sldMk cId="277416534" sldId="642"/>
            <ac:grpSpMk id="8" creationId="{BACD2987-CFAB-4E96-AFE3-3345A6BE8FCA}"/>
          </ac:grpSpMkLst>
        </pc:grpChg>
        <pc:grpChg chg="add mod">
          <ac:chgData name="Yi Liu" userId="eb9fa73d484f74de" providerId="LiveId" clId="{99FF355E-0ADE-45E3-B2F8-EA77A220D2B4}" dt="2023-10-17T05:34:45.951" v="4015" actId="14100"/>
          <ac:grpSpMkLst>
            <pc:docMk/>
            <pc:sldMk cId="277416534" sldId="642"/>
            <ac:grpSpMk id="11" creationId="{3F01B974-1933-4407-8E3A-32D3FC52423C}"/>
          </ac:grpSpMkLst>
        </pc:grpChg>
        <pc:grpChg chg="mod">
          <ac:chgData name="Yi Liu" userId="eb9fa73d484f74de" providerId="LiveId" clId="{99FF355E-0ADE-45E3-B2F8-EA77A220D2B4}" dt="2023-10-17T04:46:28.380" v="3861"/>
          <ac:grpSpMkLst>
            <pc:docMk/>
            <pc:sldMk cId="277416534" sldId="642"/>
            <ac:grpSpMk id="13" creationId="{09C12E02-2934-4BDF-8EFE-8526DB175842}"/>
          </ac:grpSpMkLst>
        </pc:grpChg>
        <pc:picChg chg="add mod modCrop">
          <ac:chgData name="Yi Liu" userId="eb9fa73d484f74de" providerId="LiveId" clId="{99FF355E-0ADE-45E3-B2F8-EA77A220D2B4}" dt="2023-10-17T05:34:45.951" v="4015" actId="14100"/>
          <ac:picMkLst>
            <pc:docMk/>
            <pc:sldMk cId="277416534" sldId="642"/>
            <ac:picMk id="5" creationId="{AC907218-7408-4480-A8AA-B15A199CAEAA}"/>
          </ac:picMkLst>
        </pc:picChg>
        <pc:cxnChg chg="mod">
          <ac:chgData name="Yi Liu" userId="eb9fa73d484f74de" providerId="LiveId" clId="{99FF355E-0ADE-45E3-B2F8-EA77A220D2B4}" dt="2023-10-17T04:46:28.380" v="3861"/>
          <ac:cxnSpMkLst>
            <pc:docMk/>
            <pc:sldMk cId="277416534" sldId="642"/>
            <ac:cxnSpMk id="9" creationId="{A86D7E61-FA36-4D46-982F-442B77C8BE41}"/>
          </ac:cxnSpMkLst>
        </pc:cxnChg>
        <pc:cxnChg chg="mod">
          <ac:chgData name="Yi Liu" userId="eb9fa73d484f74de" providerId="LiveId" clId="{99FF355E-0ADE-45E3-B2F8-EA77A220D2B4}" dt="2023-10-17T04:46:28.380" v="3861"/>
          <ac:cxnSpMkLst>
            <pc:docMk/>
            <pc:sldMk cId="277416534" sldId="642"/>
            <ac:cxnSpMk id="14" creationId="{F7BB97A4-4532-49F9-90F4-4436AD0905C9}"/>
          </ac:cxnSpMkLst>
        </pc:cxnChg>
      </pc:sldChg>
      <pc:sldChg chg="addSp modSp new mod modAnim">
        <pc:chgData name="Yi Liu" userId="eb9fa73d484f74de" providerId="LiveId" clId="{99FF355E-0ADE-45E3-B2F8-EA77A220D2B4}" dt="2023-10-17T05:34:52.464" v="4016" actId="732"/>
        <pc:sldMkLst>
          <pc:docMk/>
          <pc:sldMk cId="4040084810" sldId="643"/>
        </pc:sldMkLst>
        <pc:spChg chg="mod">
          <ac:chgData name="Yi Liu" userId="eb9fa73d484f74de" providerId="LiveId" clId="{99FF355E-0ADE-45E3-B2F8-EA77A220D2B4}" dt="2023-10-17T04:48:47.260" v="3905" actId="20577"/>
          <ac:spMkLst>
            <pc:docMk/>
            <pc:sldMk cId="4040084810" sldId="643"/>
            <ac:spMk id="2" creationId="{C71F0FAA-3818-4DF6-8CFF-15A9A312FC98}"/>
          </ac:spMkLst>
        </pc:spChg>
        <pc:spChg chg="mod">
          <ac:chgData name="Yi Liu" userId="eb9fa73d484f74de" providerId="LiveId" clId="{99FF355E-0ADE-45E3-B2F8-EA77A220D2B4}" dt="2023-10-17T04:50:00.367" v="3921" actId="404"/>
          <ac:spMkLst>
            <pc:docMk/>
            <pc:sldMk cId="4040084810" sldId="643"/>
            <ac:spMk id="3" creationId="{413EE330-6852-478A-A152-ED815C268CAB}"/>
          </ac:spMkLst>
        </pc:spChg>
        <pc:spChg chg="mod">
          <ac:chgData name="Yi Liu" userId="eb9fa73d484f74de" providerId="LiveId" clId="{99FF355E-0ADE-45E3-B2F8-EA77A220D2B4}" dt="2023-10-17T04:50:01.355" v="3922"/>
          <ac:spMkLst>
            <pc:docMk/>
            <pc:sldMk cId="4040084810" sldId="643"/>
            <ac:spMk id="7" creationId="{8BB022A9-5C15-470E-98DD-F00F15416ACC}"/>
          </ac:spMkLst>
        </pc:spChg>
        <pc:spChg chg="mod">
          <ac:chgData name="Yi Liu" userId="eb9fa73d484f74de" providerId="LiveId" clId="{99FF355E-0ADE-45E3-B2F8-EA77A220D2B4}" dt="2023-10-17T04:50:13.335" v="3925" actId="207"/>
          <ac:spMkLst>
            <pc:docMk/>
            <pc:sldMk cId="4040084810" sldId="643"/>
            <ac:spMk id="10" creationId="{41D1990E-267E-45EA-9DBE-BD8FCB14C44D}"/>
          </ac:spMkLst>
        </pc:spChg>
        <pc:grpChg chg="add mod">
          <ac:chgData name="Yi Liu" userId="eb9fa73d484f74de" providerId="LiveId" clId="{99FF355E-0ADE-45E3-B2F8-EA77A220D2B4}" dt="2023-10-17T04:50:03.284" v="3923" actId="1076"/>
          <ac:grpSpMkLst>
            <pc:docMk/>
            <pc:sldMk cId="4040084810" sldId="643"/>
            <ac:grpSpMk id="6" creationId="{4704A3D4-61DE-42C5-A82D-2FC5A2924376}"/>
          </ac:grpSpMkLst>
        </pc:grpChg>
        <pc:grpChg chg="mod">
          <ac:chgData name="Yi Liu" userId="eb9fa73d484f74de" providerId="LiveId" clId="{99FF355E-0ADE-45E3-B2F8-EA77A220D2B4}" dt="2023-10-17T04:50:01.355" v="3922"/>
          <ac:grpSpMkLst>
            <pc:docMk/>
            <pc:sldMk cId="4040084810" sldId="643"/>
            <ac:grpSpMk id="8" creationId="{3E9D3F3A-AFF7-4341-A15A-A8DA1C58AE76}"/>
          </ac:grpSpMkLst>
        </pc:grpChg>
        <pc:picChg chg="add mod modCrop">
          <ac:chgData name="Yi Liu" userId="eb9fa73d484f74de" providerId="LiveId" clId="{99FF355E-0ADE-45E3-B2F8-EA77A220D2B4}" dt="2023-10-17T05:34:52.464" v="4016" actId="732"/>
          <ac:picMkLst>
            <pc:docMk/>
            <pc:sldMk cId="4040084810" sldId="643"/>
            <ac:picMk id="5" creationId="{A056B204-908F-473A-9FA2-A0E6270DB621}"/>
          </ac:picMkLst>
        </pc:picChg>
        <pc:cxnChg chg="mod">
          <ac:chgData name="Yi Liu" userId="eb9fa73d484f74de" providerId="LiveId" clId="{99FF355E-0ADE-45E3-B2F8-EA77A220D2B4}" dt="2023-10-17T04:50:01.355" v="3922"/>
          <ac:cxnSpMkLst>
            <pc:docMk/>
            <pc:sldMk cId="4040084810" sldId="643"/>
            <ac:cxnSpMk id="9" creationId="{830E12C1-476E-4D00-BE1D-0CDCBFF41965}"/>
          </ac:cxnSpMkLst>
        </pc:cxnChg>
      </pc:sldChg>
      <pc:sldChg chg="addSp delSp modSp add mod delAnim modAnim">
        <pc:chgData name="Yi Liu" userId="eb9fa73d484f74de" providerId="LiveId" clId="{99FF355E-0ADE-45E3-B2F8-EA77A220D2B4}" dt="2023-10-17T05:35:32.640" v="4024" actId="14100"/>
        <pc:sldMkLst>
          <pc:docMk/>
          <pc:sldMk cId="2573434814" sldId="644"/>
        </pc:sldMkLst>
        <pc:spChg chg="mod">
          <ac:chgData name="Yi Liu" userId="eb9fa73d484f74de" providerId="LiveId" clId="{99FF355E-0ADE-45E3-B2F8-EA77A220D2B4}" dt="2023-10-17T04:51:20.718" v="3932" actId="1076"/>
          <ac:spMkLst>
            <pc:docMk/>
            <pc:sldMk cId="2573434814" sldId="644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7T04:51:13.183" v="3930" actId="478"/>
          <ac:spMkLst>
            <pc:docMk/>
            <pc:sldMk cId="2573434814" sldId="644"/>
            <ac:spMk id="10" creationId="{D237E42E-C70B-4485-9BAA-DEC95109E7BC}"/>
          </ac:spMkLst>
        </pc:spChg>
        <pc:spChg chg="del">
          <ac:chgData name="Yi Liu" userId="eb9fa73d484f74de" providerId="LiveId" clId="{99FF355E-0ADE-45E3-B2F8-EA77A220D2B4}" dt="2023-10-17T04:50:54.100" v="3928" actId="478"/>
          <ac:spMkLst>
            <pc:docMk/>
            <pc:sldMk cId="2573434814" sldId="644"/>
            <ac:spMk id="11" creationId="{CE2D8282-E476-48B4-898E-F56762E890F9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2" creationId="{71FB668D-B47B-42A8-B449-90698A7EE761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3" creationId="{29E98337-0DDF-4C25-8AF6-4FD46B2E69E2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4" creationId="{EE824534-5F2A-4946-B0AB-C77626AF28A9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5" creationId="{98128E86-0D51-4831-B615-613A0D15FD8D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6" creationId="{3190B09C-79AC-49FA-B71A-8E0C3E1DDD47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7" creationId="{B8BC87AD-71EA-4B78-B5DF-2EFDBB0CC594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8" creationId="{42C6E3DA-A5A4-4E6E-BCB7-FBA4C491A97B}"/>
          </ac:spMkLst>
        </pc:spChg>
        <pc:spChg chg="add mod">
          <ac:chgData name="Yi Liu" userId="eb9fa73d484f74de" providerId="LiveId" clId="{99FF355E-0ADE-45E3-B2F8-EA77A220D2B4}" dt="2023-10-17T05:35:19.897" v="4020" actId="1076"/>
          <ac:spMkLst>
            <pc:docMk/>
            <pc:sldMk cId="2573434814" sldId="644"/>
            <ac:spMk id="21" creationId="{D70EF05F-56E4-4CE0-A901-78CB99948ECB}"/>
          </ac:spMkLst>
        </pc:spChg>
        <pc:spChg chg="add mod">
          <ac:chgData name="Yi Liu" userId="eb9fa73d484f74de" providerId="LiveId" clId="{99FF355E-0ADE-45E3-B2F8-EA77A220D2B4}" dt="2023-10-17T05:35:32.640" v="4024" actId="14100"/>
          <ac:spMkLst>
            <pc:docMk/>
            <pc:sldMk cId="2573434814" sldId="644"/>
            <ac:spMk id="22" creationId="{A5592F29-D5AE-4981-AA5F-BD8428692247}"/>
          </ac:spMkLst>
        </pc:spChg>
        <pc:picChg chg="add del mod">
          <ac:chgData name="Yi Liu" userId="eb9fa73d484f74de" providerId="LiveId" clId="{99FF355E-0ADE-45E3-B2F8-EA77A220D2B4}" dt="2023-10-17T04:51:36.578" v="3936" actId="478"/>
          <ac:picMkLst>
            <pc:docMk/>
            <pc:sldMk cId="2573434814" sldId="644"/>
            <ac:picMk id="19" creationId="{C9939DA6-7217-4192-A887-213EDAD2992D}"/>
          </ac:picMkLst>
        </pc:picChg>
        <pc:picChg chg="add mod ord modCrop">
          <ac:chgData name="Yi Liu" userId="eb9fa73d484f74de" providerId="LiveId" clId="{99FF355E-0ADE-45E3-B2F8-EA77A220D2B4}" dt="2023-10-17T05:35:26.088" v="4022" actId="1076"/>
          <ac:picMkLst>
            <pc:docMk/>
            <pc:sldMk cId="2573434814" sldId="644"/>
            <ac:picMk id="20" creationId="{7EF63C53-CC8C-4F9F-92BA-247E02F453B3}"/>
          </ac:picMkLst>
        </pc:picChg>
      </pc:sldChg>
    </pc:docChg>
  </pc:docChgLst>
  <pc:docChgLst>
    <pc:chgData name="Yi Liu" userId="eb9fa73d484f74de" providerId="LiveId" clId="{9A73DC2D-9F8C-4CB2-9853-E48454DDD0A1}"/>
    <pc:docChg chg="undo redo custSel addSld delSld modSld sldOrd modSection">
      <pc:chgData name="Yi Liu" userId="eb9fa73d484f74de" providerId="LiveId" clId="{9A73DC2D-9F8C-4CB2-9853-E48454DDD0A1}" dt="2023-09-12T05:28:49.875" v="6052"/>
      <pc:docMkLst>
        <pc:docMk/>
      </pc:docMkLst>
      <pc:sldChg chg="modSp mod">
        <pc:chgData name="Yi Liu" userId="eb9fa73d484f74de" providerId="LiveId" clId="{9A73DC2D-9F8C-4CB2-9853-E48454DDD0A1}" dt="2023-09-11T06:02:36.306" v="5847" actId="20577"/>
        <pc:sldMkLst>
          <pc:docMk/>
          <pc:sldMk cId="1562787813" sldId="256"/>
        </pc:sldMkLst>
        <pc:spChg chg="mod">
          <ac:chgData name="Yi Liu" userId="eb9fa73d484f74de" providerId="LiveId" clId="{9A73DC2D-9F8C-4CB2-9853-E48454DDD0A1}" dt="2023-09-11T06:02:36.306" v="584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add del mod">
        <pc:chgData name="Yi Liu" userId="eb9fa73d484f74de" providerId="LiveId" clId="{9A73DC2D-9F8C-4CB2-9853-E48454DDD0A1}" dt="2023-09-10T08:06:25.335" v="413" actId="47"/>
        <pc:sldMkLst>
          <pc:docMk/>
          <pc:sldMk cId="591966373" sldId="258"/>
        </pc:sldMkLst>
        <pc:spChg chg="mod">
          <ac:chgData name="Yi Liu" userId="eb9fa73d484f74de" providerId="LiveId" clId="{9A73DC2D-9F8C-4CB2-9853-E48454DDD0A1}" dt="2023-09-10T07:58:44.875" v="299" actId="20577"/>
          <ac:spMkLst>
            <pc:docMk/>
            <pc:sldMk cId="591966373" sldId="258"/>
            <ac:spMk id="2" creationId="{76889BC6-C31D-B94F-BE26-BBBAC19B9419}"/>
          </ac:spMkLst>
        </pc:spChg>
      </pc:sldChg>
      <pc:sldChg chg="modSp add mod">
        <pc:chgData name="Yi Liu" userId="eb9fa73d484f74de" providerId="LiveId" clId="{9A73DC2D-9F8C-4CB2-9853-E48454DDD0A1}" dt="2023-09-11T06:25:55.948" v="5849" actId="207"/>
        <pc:sldMkLst>
          <pc:docMk/>
          <pc:sldMk cId="1417884461" sldId="259"/>
        </pc:sldMkLst>
        <pc:spChg chg="mod">
          <ac:chgData name="Yi Liu" userId="eb9fa73d484f74de" providerId="LiveId" clId="{9A73DC2D-9F8C-4CB2-9853-E48454DDD0A1}" dt="2023-09-11T06:25:55.948" v="5849" actId="207"/>
          <ac:spMkLst>
            <pc:docMk/>
            <pc:sldMk cId="1417884461" sldId="259"/>
            <ac:spMk id="2" creationId="{EB121AA7-39D2-FF47-A49B-442D0ABBDBE0}"/>
          </ac:spMkLst>
        </pc:spChg>
        <pc:spChg chg="mod">
          <ac:chgData name="Yi Liu" userId="eb9fa73d484f74de" providerId="LiveId" clId="{9A73DC2D-9F8C-4CB2-9853-E48454DDD0A1}" dt="2023-09-10T08:06:48.431" v="416" actId="2711"/>
          <ac:spMkLst>
            <pc:docMk/>
            <pc:sldMk cId="1417884461" sldId="259"/>
            <ac:spMk id="3" creationId="{C9309750-EC71-7948-B05F-A74A1A595D62}"/>
          </ac:spMkLst>
        </pc:spChg>
      </pc:sldChg>
      <pc:sldChg chg="add del">
        <pc:chgData name="Yi Liu" userId="eb9fa73d484f74de" providerId="LiveId" clId="{9A73DC2D-9F8C-4CB2-9853-E48454DDD0A1}" dt="2023-09-10T08:40:08.465" v="947" actId="47"/>
        <pc:sldMkLst>
          <pc:docMk/>
          <pc:sldMk cId="1953677503" sldId="260"/>
        </pc:sldMkLst>
      </pc:sldChg>
      <pc:sldChg chg="del">
        <pc:chgData name="Yi Liu" userId="eb9fa73d484f74de" providerId="LiveId" clId="{9A73DC2D-9F8C-4CB2-9853-E48454DDD0A1}" dt="2023-09-10T07:52:25.194" v="19" actId="47"/>
        <pc:sldMkLst>
          <pc:docMk/>
          <pc:sldMk cId="4193137531" sldId="261"/>
        </pc:sldMkLst>
      </pc:sldChg>
      <pc:sldChg chg="modSp add mod">
        <pc:chgData name="Yi Liu" userId="eb9fa73d484f74de" providerId="LiveId" clId="{9A73DC2D-9F8C-4CB2-9853-E48454DDD0A1}" dt="2023-09-10T08:37:52.241" v="729" actId="20577"/>
        <pc:sldMkLst>
          <pc:docMk/>
          <pc:sldMk cId="918786018" sldId="262"/>
        </pc:sldMkLst>
        <pc:spChg chg="mod">
          <ac:chgData name="Yi Liu" userId="eb9fa73d484f74de" providerId="LiveId" clId="{9A73DC2D-9F8C-4CB2-9853-E48454DDD0A1}" dt="2023-09-10T08:33:08.083" v="635" actId="20577"/>
          <ac:spMkLst>
            <pc:docMk/>
            <pc:sldMk cId="918786018" sldId="262"/>
            <ac:spMk id="2" creationId="{897B92AE-D923-8D42-A8D0-B9EA9C08A908}"/>
          </ac:spMkLst>
        </pc:spChg>
        <pc:spChg chg="mod">
          <ac:chgData name="Yi Liu" userId="eb9fa73d484f74de" providerId="LiveId" clId="{9A73DC2D-9F8C-4CB2-9853-E48454DDD0A1}" dt="2023-09-10T08:37:52.241" v="729" actId="20577"/>
          <ac:spMkLst>
            <pc:docMk/>
            <pc:sldMk cId="918786018" sldId="262"/>
            <ac:spMk id="3" creationId="{16D15109-B03F-504F-9FC1-46213F2D956F}"/>
          </ac:spMkLst>
        </pc:spChg>
        <pc:spChg chg="mod">
          <ac:chgData name="Yi Liu" userId="eb9fa73d484f74de" providerId="LiveId" clId="{9A73DC2D-9F8C-4CB2-9853-E48454DDD0A1}" dt="2023-09-10T08:33:30.731" v="641" actId="2711"/>
          <ac:spMkLst>
            <pc:docMk/>
            <pc:sldMk cId="918786018" sldId="262"/>
            <ac:spMk id="4" creationId="{682CF21F-4D42-BD4F-836F-355699BA0E73}"/>
          </ac:spMkLst>
        </pc:spChg>
        <pc:spChg chg="mod">
          <ac:chgData name="Yi Liu" userId="eb9fa73d484f74de" providerId="LiveId" clId="{9A73DC2D-9F8C-4CB2-9853-E48454DDD0A1}" dt="2023-09-10T08:33:38.965" v="643" actId="14100"/>
          <ac:spMkLst>
            <pc:docMk/>
            <pc:sldMk cId="918786018" sldId="262"/>
            <ac:spMk id="5" creationId="{AE808BE4-E12D-0645-BB6E-B03A7EB72933}"/>
          </ac:spMkLst>
        </pc:spChg>
      </pc:sldChg>
      <pc:sldChg chg="modSp add del mod">
        <pc:chgData name="Yi Liu" userId="eb9fa73d484f74de" providerId="LiveId" clId="{9A73DC2D-9F8C-4CB2-9853-E48454DDD0A1}" dt="2023-09-10T09:13:26.015" v="1539" actId="47"/>
        <pc:sldMkLst>
          <pc:docMk/>
          <pc:sldMk cId="812358950" sldId="264"/>
        </pc:sldMkLst>
        <pc:graphicFrameChg chg="mod modGraphic">
          <ac:chgData name="Yi Liu" userId="eb9fa73d484f74de" providerId="LiveId" clId="{9A73DC2D-9F8C-4CB2-9853-E48454DDD0A1}" dt="2023-09-10T09:12:18.721" v="1520" actId="14734"/>
          <ac:graphicFrameMkLst>
            <pc:docMk/>
            <pc:sldMk cId="812358950" sldId="264"/>
            <ac:graphicFrameMk id="4" creationId="{487120C7-82B9-BD4D-BC5A-9069974ACA65}"/>
          </ac:graphicFrameMkLst>
        </pc:graphicFrameChg>
      </pc:sldChg>
      <pc:sldChg chg="add del">
        <pc:chgData name="Yi Liu" userId="eb9fa73d484f74de" providerId="LiveId" clId="{9A73DC2D-9F8C-4CB2-9853-E48454DDD0A1}" dt="2023-09-10T09:13:47.923" v="1541" actId="47"/>
        <pc:sldMkLst>
          <pc:docMk/>
          <pc:sldMk cId="1048218707" sldId="265"/>
        </pc:sldMkLst>
      </pc:sldChg>
      <pc:sldChg chg="modSp add mod">
        <pc:chgData name="Yi Liu" userId="eb9fa73d484f74de" providerId="LiveId" clId="{9A73DC2D-9F8C-4CB2-9853-E48454DDD0A1}" dt="2023-09-10T10:41:27.572" v="2618" actId="20577"/>
        <pc:sldMkLst>
          <pc:docMk/>
          <pc:sldMk cId="3076849415" sldId="266"/>
        </pc:sldMkLst>
        <pc:spChg chg="mod">
          <ac:chgData name="Yi Liu" userId="eb9fa73d484f74de" providerId="LiveId" clId="{9A73DC2D-9F8C-4CB2-9853-E48454DDD0A1}" dt="2023-09-10T10:41:27.572" v="2618" actId="20577"/>
          <ac:spMkLst>
            <pc:docMk/>
            <pc:sldMk cId="3076849415" sldId="266"/>
            <ac:spMk id="3" creationId="{F69F0B13-2183-F246-B5B7-CB8FB2D21175}"/>
          </ac:spMkLst>
        </pc:spChg>
        <pc:spChg chg="mod">
          <ac:chgData name="Yi Liu" userId="eb9fa73d484f74de" providerId="LiveId" clId="{9A73DC2D-9F8C-4CB2-9853-E48454DDD0A1}" dt="2023-09-10T10:39:56.093" v="2567" actId="20577"/>
          <ac:spMkLst>
            <pc:docMk/>
            <pc:sldMk cId="3076849415" sldId="266"/>
            <ac:spMk id="4" creationId="{C993D035-44C5-A242-A98B-E8460E8233DF}"/>
          </ac:spMkLst>
        </pc:spChg>
      </pc:sldChg>
      <pc:sldChg chg="modSp add mod">
        <pc:chgData name="Yi Liu" userId="eb9fa73d484f74de" providerId="LiveId" clId="{9A73DC2D-9F8C-4CB2-9853-E48454DDD0A1}" dt="2023-09-10T09:18:25.420" v="1670" actId="20577"/>
        <pc:sldMkLst>
          <pc:docMk/>
          <pc:sldMk cId="3411811801" sldId="268"/>
        </pc:sldMkLst>
        <pc:spChg chg="mod">
          <ac:chgData name="Yi Liu" userId="eb9fa73d484f74de" providerId="LiveId" clId="{9A73DC2D-9F8C-4CB2-9853-E48454DDD0A1}" dt="2023-09-10T09:14:56.722" v="1580" actId="20577"/>
          <ac:spMkLst>
            <pc:docMk/>
            <pc:sldMk cId="3411811801" sldId="268"/>
            <ac:spMk id="2" creationId="{F386A6A6-5D58-1548-8C40-C21B35E98E6F}"/>
          </ac:spMkLst>
        </pc:spChg>
        <pc:spChg chg="mod">
          <ac:chgData name="Yi Liu" userId="eb9fa73d484f74de" providerId="LiveId" clId="{9A73DC2D-9F8C-4CB2-9853-E48454DDD0A1}" dt="2023-09-10T09:18:25.420" v="1670" actId="20577"/>
          <ac:spMkLst>
            <pc:docMk/>
            <pc:sldMk cId="3411811801" sldId="268"/>
            <ac:spMk id="3" creationId="{30F62AE6-16AC-2A4B-8634-D92BA5742E79}"/>
          </ac:spMkLst>
        </pc:spChg>
        <pc:spChg chg="mod">
          <ac:chgData name="Yi Liu" userId="eb9fa73d484f74de" providerId="LiveId" clId="{9A73DC2D-9F8C-4CB2-9853-E48454DDD0A1}" dt="2023-09-10T09:17:32.697" v="1588" actId="1076"/>
          <ac:spMkLst>
            <pc:docMk/>
            <pc:sldMk cId="3411811801" sldId="268"/>
            <ac:spMk id="4" creationId="{E37E5186-45C2-934D-A3B3-53B2A05F04DD}"/>
          </ac:spMkLst>
        </pc:spChg>
      </pc:sldChg>
      <pc:sldChg chg="modSp add mod modAnim">
        <pc:chgData name="Yi Liu" userId="eb9fa73d484f74de" providerId="LiveId" clId="{9A73DC2D-9F8C-4CB2-9853-E48454DDD0A1}" dt="2023-09-12T05:20:48.511" v="5997"/>
        <pc:sldMkLst>
          <pc:docMk/>
          <pc:sldMk cId="1958746024" sldId="269"/>
        </pc:sldMkLst>
        <pc:spChg chg="mod">
          <ac:chgData name="Yi Liu" userId="eb9fa73d484f74de" providerId="LiveId" clId="{9A73DC2D-9F8C-4CB2-9853-E48454DDD0A1}" dt="2023-09-10T09:19:14.529" v="1682" actId="20577"/>
          <ac:spMkLst>
            <pc:docMk/>
            <pc:sldMk cId="1958746024" sldId="269"/>
            <ac:spMk id="2" creationId="{1FD928A8-B9D6-3C42-88DE-7A41C6756B61}"/>
          </ac:spMkLst>
        </pc:spChg>
        <pc:spChg chg="mod">
          <ac:chgData name="Yi Liu" userId="eb9fa73d484f74de" providerId="LiveId" clId="{9A73DC2D-9F8C-4CB2-9853-E48454DDD0A1}" dt="2023-09-10T09:25:32.046" v="1845" actId="2711"/>
          <ac:spMkLst>
            <pc:docMk/>
            <pc:sldMk cId="1958746024" sldId="269"/>
            <ac:spMk id="3" creationId="{19A54A36-B3DE-BD4A-99B6-FECB1FF8624D}"/>
          </ac:spMkLst>
        </pc:spChg>
        <pc:spChg chg="mod">
          <ac:chgData name="Yi Liu" userId="eb9fa73d484f74de" providerId="LiveId" clId="{9A73DC2D-9F8C-4CB2-9853-E48454DDD0A1}" dt="2023-09-10T09:25:25.843" v="1844" actId="1076"/>
          <ac:spMkLst>
            <pc:docMk/>
            <pc:sldMk cId="1958746024" sldId="269"/>
            <ac:spMk id="4" creationId="{4F04379B-357B-B94D-9A71-021643E02D0B}"/>
          </ac:spMkLst>
        </pc:spChg>
      </pc:sldChg>
      <pc:sldChg chg="modSp add mod">
        <pc:chgData name="Yi Liu" userId="eb9fa73d484f74de" providerId="LiveId" clId="{9A73DC2D-9F8C-4CB2-9853-E48454DDD0A1}" dt="2023-09-10T09:26:32.132" v="1876" actId="1076"/>
        <pc:sldMkLst>
          <pc:docMk/>
          <pc:sldMk cId="3442197629" sldId="270"/>
        </pc:sldMkLst>
        <pc:spChg chg="mod">
          <ac:chgData name="Yi Liu" userId="eb9fa73d484f74de" providerId="LiveId" clId="{9A73DC2D-9F8C-4CB2-9853-E48454DDD0A1}" dt="2023-09-10T09:26:07.797" v="1856" actId="20577"/>
          <ac:spMkLst>
            <pc:docMk/>
            <pc:sldMk cId="3442197629" sldId="270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6:26.094" v="1875" actId="2711"/>
          <ac:spMkLst>
            <pc:docMk/>
            <pc:sldMk cId="3442197629" sldId="270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6:32.132" v="1876" actId="1076"/>
          <ac:spMkLst>
            <pc:docMk/>
            <pc:sldMk cId="3442197629" sldId="270"/>
            <ac:spMk id="5" creationId="{7570F8AB-E0C4-CD41-BFCE-25F15D75DBE0}"/>
          </ac:spMkLst>
        </pc:spChg>
      </pc:sldChg>
      <pc:sldChg chg="modSp add mod modAnim">
        <pc:chgData name="Yi Liu" userId="eb9fa73d484f74de" providerId="LiveId" clId="{9A73DC2D-9F8C-4CB2-9853-E48454DDD0A1}" dt="2023-09-12T05:21:07.869" v="6000"/>
        <pc:sldMkLst>
          <pc:docMk/>
          <pc:sldMk cId="1424139368" sldId="271"/>
        </pc:sldMkLst>
        <pc:spChg chg="mod">
          <ac:chgData name="Yi Liu" userId="eb9fa73d484f74de" providerId="LiveId" clId="{9A73DC2D-9F8C-4CB2-9853-E48454DDD0A1}" dt="2023-09-10T10:32:15.610" v="2432" actId="20577"/>
          <ac:spMkLst>
            <pc:docMk/>
            <pc:sldMk cId="1424139368" sldId="271"/>
            <ac:spMk id="2" creationId="{4177CA39-FA28-5240-90A1-BB5649D6BA09}"/>
          </ac:spMkLst>
        </pc:spChg>
        <pc:spChg chg="mod">
          <ac:chgData name="Yi Liu" userId="eb9fa73d484f74de" providerId="LiveId" clId="{9A73DC2D-9F8C-4CB2-9853-E48454DDD0A1}" dt="2023-09-10T10:33:46.737" v="2461" actId="2711"/>
          <ac:spMkLst>
            <pc:docMk/>
            <pc:sldMk cId="1424139368" sldId="271"/>
            <ac:spMk id="3" creationId="{4ACEF8E8-81BF-0E45-A8EA-831C2A8BE81E}"/>
          </ac:spMkLst>
        </pc:spChg>
        <pc:spChg chg="mod">
          <ac:chgData name="Yi Liu" userId="eb9fa73d484f74de" providerId="LiveId" clId="{9A73DC2D-9F8C-4CB2-9853-E48454DDD0A1}" dt="2023-09-10T10:33:51.225" v="2462" actId="1076"/>
          <ac:spMkLst>
            <pc:docMk/>
            <pc:sldMk cId="1424139368" sldId="271"/>
            <ac:spMk id="6" creationId="{06487313-B453-7642-90AD-01E3428C9F5F}"/>
          </ac:spMkLst>
        </pc:spChg>
      </pc:sldChg>
      <pc:sldChg chg="modSp add mod">
        <pc:chgData name="Yi Liu" userId="eb9fa73d484f74de" providerId="LiveId" clId="{9A73DC2D-9F8C-4CB2-9853-E48454DDD0A1}" dt="2023-09-10T09:27:40.293" v="2008" actId="2711"/>
        <pc:sldMkLst>
          <pc:docMk/>
          <pc:sldMk cId="495688599" sldId="272"/>
        </pc:sldMkLst>
        <pc:spChg chg="mod">
          <ac:chgData name="Yi Liu" userId="eb9fa73d484f74de" providerId="LiveId" clId="{9A73DC2D-9F8C-4CB2-9853-E48454DDD0A1}" dt="2023-09-10T09:26:45.966" v="1887" actId="20577"/>
          <ac:spMkLst>
            <pc:docMk/>
            <pc:sldMk cId="495688599" sldId="272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7:40.293" v="2008" actId="2711"/>
          <ac:spMkLst>
            <pc:docMk/>
            <pc:sldMk cId="495688599" sldId="272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7:31.902" v="2007" actId="1076"/>
          <ac:spMkLst>
            <pc:docMk/>
            <pc:sldMk cId="495688599" sldId="272"/>
            <ac:spMk id="5" creationId="{7570F8AB-E0C4-CD41-BFCE-25F15D75DBE0}"/>
          </ac:spMkLst>
        </pc:spChg>
      </pc:sldChg>
      <pc:sldChg chg="addSp delSp modSp add mod modAnim">
        <pc:chgData name="Yi Liu" userId="eb9fa73d484f74de" providerId="LiveId" clId="{9A73DC2D-9F8C-4CB2-9853-E48454DDD0A1}" dt="2023-09-12T05:21:20.078" v="6001"/>
        <pc:sldMkLst>
          <pc:docMk/>
          <pc:sldMk cId="2010423039" sldId="274"/>
        </pc:sldMkLst>
        <pc:spChg chg="mod">
          <ac:chgData name="Yi Liu" userId="eb9fa73d484f74de" providerId="LiveId" clId="{9A73DC2D-9F8C-4CB2-9853-E48454DDD0A1}" dt="2023-09-10T10:34:18.418" v="2479" actId="20577"/>
          <ac:spMkLst>
            <pc:docMk/>
            <pc:sldMk cId="2010423039" sldId="274"/>
            <ac:spMk id="2" creationId="{9B18C2DC-94EE-F744-B2A6-C3AE81EA40A1}"/>
          </ac:spMkLst>
        </pc:spChg>
        <pc:spChg chg="mod">
          <ac:chgData name="Yi Liu" userId="eb9fa73d484f74de" providerId="LiveId" clId="{9A73DC2D-9F8C-4CB2-9853-E48454DDD0A1}" dt="2023-09-10T10:35:07.698" v="2485" actId="2711"/>
          <ac:spMkLst>
            <pc:docMk/>
            <pc:sldMk cId="2010423039" sldId="274"/>
            <ac:spMk id="4" creationId="{B2B7AF04-A49D-E54B-9EE5-7D8501846FB2}"/>
          </ac:spMkLst>
        </pc:spChg>
        <pc:spChg chg="mod">
          <ac:chgData name="Yi Liu" userId="eb9fa73d484f74de" providerId="LiveId" clId="{9A73DC2D-9F8C-4CB2-9853-E48454DDD0A1}" dt="2023-09-10T10:35:31.827" v="2489" actId="2711"/>
          <ac:spMkLst>
            <pc:docMk/>
            <pc:sldMk cId="2010423039" sldId="274"/>
            <ac:spMk id="5" creationId="{8BBB8A91-016B-5142-99E2-AFB741BB9124}"/>
          </ac:spMkLst>
        </pc:spChg>
        <pc:spChg chg="mod">
          <ac:chgData name="Yi Liu" userId="eb9fa73d484f74de" providerId="LiveId" clId="{9A73DC2D-9F8C-4CB2-9853-E48454DDD0A1}" dt="2023-09-10T10:36:58.183" v="2505" actId="1076"/>
          <ac:spMkLst>
            <pc:docMk/>
            <pc:sldMk cId="2010423039" sldId="274"/>
            <ac:spMk id="6" creationId="{CC4C7A7D-FB55-A24B-B3AD-DF6AA9C73F01}"/>
          </ac:spMkLst>
        </pc:spChg>
        <pc:spChg chg="mod">
          <ac:chgData name="Yi Liu" userId="eb9fa73d484f74de" providerId="LiveId" clId="{9A73DC2D-9F8C-4CB2-9853-E48454DDD0A1}" dt="2023-09-10T10:35:23.592" v="2488" actId="14100"/>
          <ac:spMkLst>
            <pc:docMk/>
            <pc:sldMk cId="2010423039" sldId="274"/>
            <ac:spMk id="7" creationId="{C4B4813D-28C6-B34F-8C18-97BCDBCBDA61}"/>
          </ac:spMkLst>
        </pc:spChg>
        <pc:spChg chg="mod">
          <ac:chgData name="Yi Liu" userId="eb9fa73d484f74de" providerId="LiveId" clId="{9A73DC2D-9F8C-4CB2-9853-E48454DDD0A1}" dt="2023-09-10T10:35:37.158" v="2490" actId="14100"/>
          <ac:spMkLst>
            <pc:docMk/>
            <pc:sldMk cId="2010423039" sldId="274"/>
            <ac:spMk id="8" creationId="{63542359-F1DB-6C4A-949A-96EAFA894A02}"/>
          </ac:spMkLst>
        </pc:spChg>
        <pc:spChg chg="mod">
          <ac:chgData name="Yi Liu" userId="eb9fa73d484f74de" providerId="LiveId" clId="{9A73DC2D-9F8C-4CB2-9853-E48454DDD0A1}" dt="2023-09-10T10:35:50.183" v="2492" actId="14100"/>
          <ac:spMkLst>
            <pc:docMk/>
            <pc:sldMk cId="2010423039" sldId="274"/>
            <ac:spMk id="9" creationId="{31D96AA4-A072-514B-9C06-9DC404922310}"/>
          </ac:spMkLst>
        </pc:spChg>
        <pc:spChg chg="mod">
          <ac:chgData name="Yi Liu" userId="eb9fa73d484f74de" providerId="LiveId" clId="{9A73DC2D-9F8C-4CB2-9853-E48454DDD0A1}" dt="2023-09-10T10:37:07.570" v="2506" actId="1076"/>
          <ac:spMkLst>
            <pc:docMk/>
            <pc:sldMk cId="2010423039" sldId="274"/>
            <ac:spMk id="10" creationId="{859E8EA8-2248-5D4E-A2C0-D617050EB207}"/>
          </ac:spMkLst>
        </pc:spChg>
        <pc:spChg chg="add mod">
          <ac:chgData name="Yi Liu" userId="eb9fa73d484f74de" providerId="LiveId" clId="{9A73DC2D-9F8C-4CB2-9853-E48454DDD0A1}" dt="2023-09-10T10:36:32.360" v="2499" actId="14100"/>
          <ac:spMkLst>
            <pc:docMk/>
            <pc:sldMk cId="2010423039" sldId="274"/>
            <ac:spMk id="11" creationId="{BBB4337E-C8E3-4A9F-8959-37ED2BF64201}"/>
          </ac:spMkLst>
        </pc:spChg>
        <pc:spChg chg="del">
          <ac:chgData name="Yi Liu" userId="eb9fa73d484f74de" providerId="LiveId" clId="{9A73DC2D-9F8C-4CB2-9853-E48454DDD0A1}" dt="2023-09-10T10:34:38.078" v="2480" actId="478"/>
          <ac:spMkLst>
            <pc:docMk/>
            <pc:sldMk cId="2010423039" sldId="274"/>
            <ac:spMk id="12" creationId="{DD1713F7-07C5-E945-8565-794A333E9BC3}"/>
          </ac:spMkLst>
        </pc:spChg>
        <pc:spChg chg="add mod">
          <ac:chgData name="Yi Liu" userId="eb9fa73d484f74de" providerId="LiveId" clId="{9A73DC2D-9F8C-4CB2-9853-E48454DDD0A1}" dt="2023-09-10T10:36:39.839" v="2502" actId="14100"/>
          <ac:spMkLst>
            <pc:docMk/>
            <pc:sldMk cId="2010423039" sldId="274"/>
            <ac:spMk id="13" creationId="{0D83F10E-28BE-4D36-A798-F22E243861C9}"/>
          </ac:spMkLst>
        </pc:spChg>
      </pc:sldChg>
      <pc:sldChg chg="modSp add mod modAnim">
        <pc:chgData name="Yi Liu" userId="eb9fa73d484f74de" providerId="LiveId" clId="{9A73DC2D-9F8C-4CB2-9853-E48454DDD0A1}" dt="2023-09-12T05:21:33.452" v="6002"/>
        <pc:sldMkLst>
          <pc:docMk/>
          <pc:sldMk cId="2874204891" sldId="275"/>
        </pc:sldMkLst>
        <pc:spChg chg="mod">
          <ac:chgData name="Yi Liu" userId="eb9fa73d484f74de" providerId="LiveId" clId="{9A73DC2D-9F8C-4CB2-9853-E48454DDD0A1}" dt="2023-09-10T10:37:38.055" v="2523" actId="20577"/>
          <ac:spMkLst>
            <pc:docMk/>
            <pc:sldMk cId="2874204891" sldId="275"/>
            <ac:spMk id="2" creationId="{9F41531D-9AF3-D24D-8BB2-B2060F3B708F}"/>
          </ac:spMkLst>
        </pc:spChg>
        <pc:spChg chg="mod">
          <ac:chgData name="Yi Liu" userId="eb9fa73d484f74de" providerId="LiveId" clId="{9A73DC2D-9F8C-4CB2-9853-E48454DDD0A1}" dt="2023-09-10T10:38:23.203" v="2532" actId="14100"/>
          <ac:spMkLst>
            <pc:docMk/>
            <pc:sldMk cId="2874204891" sldId="275"/>
            <ac:spMk id="4" creationId="{CB7D48F5-B30E-1A45-BD0A-943A7D20B25F}"/>
          </ac:spMkLst>
        </pc:spChg>
        <pc:spChg chg="mod">
          <ac:chgData name="Yi Liu" userId="eb9fa73d484f74de" providerId="LiveId" clId="{9A73DC2D-9F8C-4CB2-9853-E48454DDD0A1}" dt="2023-09-10T10:38:34.035" v="2535" actId="14100"/>
          <ac:spMkLst>
            <pc:docMk/>
            <pc:sldMk cId="2874204891" sldId="275"/>
            <ac:spMk id="5" creationId="{220457E8-A945-CB47-8B11-605200E648C7}"/>
          </ac:spMkLst>
        </pc:spChg>
        <pc:spChg chg="mod">
          <ac:chgData name="Yi Liu" userId="eb9fa73d484f74de" providerId="LiveId" clId="{9A73DC2D-9F8C-4CB2-9853-E48454DDD0A1}" dt="2023-09-10T10:38:28.469" v="2534" actId="1076"/>
          <ac:spMkLst>
            <pc:docMk/>
            <pc:sldMk cId="2874204891" sldId="275"/>
            <ac:spMk id="6" creationId="{F024DDEA-BEEE-DB43-8F69-6B53AA8DE325}"/>
          </ac:spMkLst>
        </pc:spChg>
      </pc:sldChg>
      <pc:sldChg chg="add del">
        <pc:chgData name="Yi Liu" userId="eb9fa73d484f74de" providerId="LiveId" clId="{9A73DC2D-9F8C-4CB2-9853-E48454DDD0A1}" dt="2023-09-10T10:39:34.317" v="2556" actId="47"/>
        <pc:sldMkLst>
          <pc:docMk/>
          <pc:sldMk cId="2873274897" sldId="277"/>
        </pc:sldMkLst>
      </pc:sldChg>
      <pc:sldChg chg="addSp modSp add mod ord">
        <pc:chgData name="Yi Liu" userId="eb9fa73d484f74de" providerId="LiveId" clId="{9A73DC2D-9F8C-4CB2-9853-E48454DDD0A1}" dt="2023-09-11T09:15:17.192" v="5894" actId="20577"/>
        <pc:sldMkLst>
          <pc:docMk/>
          <pc:sldMk cId="2935385966" sldId="278"/>
        </pc:sldMkLst>
        <pc:spChg chg="mod">
          <ac:chgData name="Yi Liu" userId="eb9fa73d484f74de" providerId="LiveId" clId="{9A73DC2D-9F8C-4CB2-9853-E48454DDD0A1}" dt="2023-09-10T10:21:09.918" v="2031" actId="20577"/>
          <ac:spMkLst>
            <pc:docMk/>
            <pc:sldMk cId="2935385966" sldId="278"/>
            <ac:spMk id="2" creationId="{3DD99635-25C0-7548-9F1A-AE3B94801DCC}"/>
          </ac:spMkLst>
        </pc:spChg>
        <pc:spChg chg="mod">
          <ac:chgData name="Yi Liu" userId="eb9fa73d484f74de" providerId="LiveId" clId="{9A73DC2D-9F8C-4CB2-9853-E48454DDD0A1}" dt="2023-09-10T10:21:29.439" v="2091" actId="2711"/>
          <ac:spMkLst>
            <pc:docMk/>
            <pc:sldMk cId="2935385966" sldId="278"/>
            <ac:spMk id="3" creationId="{DA0CA333-EB4C-F44F-A7DE-866588C5AEFA}"/>
          </ac:spMkLst>
        </pc:spChg>
        <pc:spChg chg="add mod">
          <ac:chgData name="Yi Liu" userId="eb9fa73d484f74de" providerId="LiveId" clId="{9A73DC2D-9F8C-4CB2-9853-E48454DDD0A1}" dt="2023-09-11T09:15:17.192" v="5894" actId="20577"/>
          <ac:spMkLst>
            <pc:docMk/>
            <pc:sldMk cId="2935385966" sldId="278"/>
            <ac:spMk id="4" creationId="{921AB1D4-B732-4B93-ACE6-6679A49E9B26}"/>
          </ac:spMkLst>
        </pc:spChg>
      </pc:sldChg>
      <pc:sldChg chg="add del">
        <pc:chgData name="Yi Liu" userId="eb9fa73d484f74de" providerId="LiveId" clId="{9A73DC2D-9F8C-4CB2-9853-E48454DDD0A1}" dt="2023-09-10T10:31:50.234" v="2412" actId="47"/>
        <pc:sldMkLst>
          <pc:docMk/>
          <pc:sldMk cId="91099653" sldId="281"/>
        </pc:sldMkLst>
      </pc:sldChg>
      <pc:sldChg chg="add del">
        <pc:chgData name="Yi Liu" userId="eb9fa73d484f74de" providerId="LiveId" clId="{9A73DC2D-9F8C-4CB2-9853-E48454DDD0A1}" dt="2023-09-10T10:51:35.834" v="3042" actId="47"/>
        <pc:sldMkLst>
          <pc:docMk/>
          <pc:sldMk cId="60323519" sldId="283"/>
        </pc:sldMkLst>
      </pc:sldChg>
      <pc:sldChg chg="modSp add del mod">
        <pc:chgData name="Yi Liu" userId="eb9fa73d484f74de" providerId="LiveId" clId="{9A73DC2D-9F8C-4CB2-9853-E48454DDD0A1}" dt="2023-09-10T08:32:18.115" v="613" actId="47"/>
        <pc:sldMkLst>
          <pc:docMk/>
          <pc:sldMk cId="1601599937" sldId="285"/>
        </pc:sldMkLst>
        <pc:spChg chg="mod">
          <ac:chgData name="Yi Liu" userId="eb9fa73d484f74de" providerId="LiveId" clId="{9A73DC2D-9F8C-4CB2-9853-E48454DDD0A1}" dt="2023-09-10T08:14:40.141" v="500" actId="20577"/>
          <ac:spMkLst>
            <pc:docMk/>
            <pc:sldMk cId="1601599937" sldId="285"/>
            <ac:spMk id="2" creationId="{F44EACC6-150B-134D-95F7-6080594AA6AE}"/>
          </ac:spMkLst>
        </pc:spChg>
      </pc:sldChg>
      <pc:sldChg chg="modSp add del mod">
        <pc:chgData name="Yi Liu" userId="eb9fa73d484f74de" providerId="LiveId" clId="{9A73DC2D-9F8C-4CB2-9853-E48454DDD0A1}" dt="2023-09-10T10:44:11.296" v="2733" actId="47"/>
        <pc:sldMkLst>
          <pc:docMk/>
          <pc:sldMk cId="1821588477" sldId="286"/>
        </pc:sldMkLst>
        <pc:spChg chg="mod">
          <ac:chgData name="Yi Liu" userId="eb9fa73d484f74de" providerId="LiveId" clId="{9A73DC2D-9F8C-4CB2-9853-E48454DDD0A1}" dt="2023-09-10T10:42:20.476" v="2664" actId="20577"/>
          <ac:spMkLst>
            <pc:docMk/>
            <pc:sldMk cId="1821588477" sldId="286"/>
            <ac:spMk id="2" creationId="{47129D19-5DFE-5448-8D45-8C702517CAF8}"/>
          </ac:spMkLst>
        </pc:spChg>
        <pc:spChg chg="mod">
          <ac:chgData name="Yi Liu" userId="eb9fa73d484f74de" providerId="LiveId" clId="{9A73DC2D-9F8C-4CB2-9853-E48454DDD0A1}" dt="2023-09-10T10:42:58.365" v="2714" actId="2711"/>
          <ac:spMkLst>
            <pc:docMk/>
            <pc:sldMk cId="1821588477" sldId="286"/>
            <ac:spMk id="4" creationId="{A4039367-53A4-C947-81C1-A5891A13197D}"/>
          </ac:spMkLst>
        </pc:spChg>
      </pc:sldChg>
      <pc:sldChg chg="modSp add mod">
        <pc:chgData name="Yi Liu" userId="eb9fa73d484f74de" providerId="LiveId" clId="{9A73DC2D-9F8C-4CB2-9853-E48454DDD0A1}" dt="2023-09-10T11:20:04.707" v="3369" actId="14100"/>
        <pc:sldMkLst>
          <pc:docMk/>
          <pc:sldMk cId="1972538256" sldId="290"/>
        </pc:sldMkLst>
        <pc:spChg chg="mod">
          <ac:chgData name="Yi Liu" userId="eb9fa73d484f74de" providerId="LiveId" clId="{9A73DC2D-9F8C-4CB2-9853-E48454DDD0A1}" dt="2023-09-10T10:53:23.337" v="3062" actId="20577"/>
          <ac:spMkLst>
            <pc:docMk/>
            <pc:sldMk cId="1972538256" sldId="290"/>
            <ac:spMk id="2" creationId="{5DA0554F-4044-C94F-B8A9-BEBE7A2E2993}"/>
          </ac:spMkLst>
        </pc:spChg>
        <pc:spChg chg="mod">
          <ac:chgData name="Yi Liu" userId="eb9fa73d484f74de" providerId="LiveId" clId="{9A73DC2D-9F8C-4CB2-9853-E48454DDD0A1}" dt="2023-09-10T11:15:31.644" v="3268" actId="20577"/>
          <ac:spMkLst>
            <pc:docMk/>
            <pc:sldMk cId="1972538256" sldId="290"/>
            <ac:spMk id="3" creationId="{CCED12AE-0F99-3449-AB51-89F275AAE03F}"/>
          </ac:spMkLst>
        </pc:spChg>
        <pc:spChg chg="mod">
          <ac:chgData name="Yi Liu" userId="eb9fa73d484f74de" providerId="LiveId" clId="{9A73DC2D-9F8C-4CB2-9853-E48454DDD0A1}" dt="2023-09-10T11:18:56.804" v="3364" actId="20577"/>
          <ac:spMkLst>
            <pc:docMk/>
            <pc:sldMk cId="1972538256" sldId="290"/>
            <ac:spMk id="4" creationId="{19245A0F-39EE-2942-8023-CFE49572F89D}"/>
          </ac:spMkLst>
        </pc:spChg>
        <pc:spChg chg="mod">
          <ac:chgData name="Yi Liu" userId="eb9fa73d484f74de" providerId="LiveId" clId="{9A73DC2D-9F8C-4CB2-9853-E48454DDD0A1}" dt="2023-09-10T11:19:08.244" v="3365" actId="1076"/>
          <ac:spMkLst>
            <pc:docMk/>
            <pc:sldMk cId="1972538256" sldId="290"/>
            <ac:spMk id="5" creationId="{A2ED30B2-400F-ED4C-BA8F-389FCD0DF396}"/>
          </ac:spMkLst>
        </pc:spChg>
        <pc:picChg chg="mod">
          <ac:chgData name="Yi Liu" userId="eb9fa73d484f74de" providerId="LiveId" clId="{9A73DC2D-9F8C-4CB2-9853-E48454DDD0A1}" dt="2023-09-10T11:20:04.707" v="3369" actId="14100"/>
          <ac:picMkLst>
            <pc:docMk/>
            <pc:sldMk cId="1972538256" sldId="290"/>
            <ac:picMk id="6" creationId="{C50CF3A9-1B20-2945-B6AB-F78D9DD552C4}"/>
          </ac:picMkLst>
        </pc:picChg>
      </pc:sldChg>
      <pc:sldChg chg="add del">
        <pc:chgData name="Yi Liu" userId="eb9fa73d484f74de" providerId="LiveId" clId="{9A73DC2D-9F8C-4CB2-9853-E48454DDD0A1}" dt="2023-09-10T12:47:18.776" v="3986" actId="47"/>
        <pc:sldMkLst>
          <pc:docMk/>
          <pc:sldMk cId="513027150" sldId="291"/>
        </pc:sldMkLst>
      </pc:sldChg>
      <pc:sldChg chg="add del">
        <pc:chgData name="Yi Liu" userId="eb9fa73d484f74de" providerId="LiveId" clId="{9A73DC2D-9F8C-4CB2-9853-E48454DDD0A1}" dt="2023-09-10T12:57:48.536" v="4183" actId="47"/>
        <pc:sldMkLst>
          <pc:docMk/>
          <pc:sldMk cId="3873282699" sldId="292"/>
        </pc:sldMkLst>
      </pc:sldChg>
      <pc:sldChg chg="add del">
        <pc:chgData name="Yi Liu" userId="eb9fa73d484f74de" providerId="LiveId" clId="{9A73DC2D-9F8C-4CB2-9853-E48454DDD0A1}" dt="2023-09-10T13:02:14.239" v="4284" actId="47"/>
        <pc:sldMkLst>
          <pc:docMk/>
          <pc:sldMk cId="955753593" sldId="293"/>
        </pc:sldMkLst>
      </pc:sldChg>
      <pc:sldChg chg="add del">
        <pc:chgData name="Yi Liu" userId="eb9fa73d484f74de" providerId="LiveId" clId="{9A73DC2D-9F8C-4CB2-9853-E48454DDD0A1}" dt="2023-09-10T12:47:16.500" v="3985" actId="47"/>
        <pc:sldMkLst>
          <pc:docMk/>
          <pc:sldMk cId="1836359503" sldId="294"/>
        </pc:sldMkLst>
      </pc:sldChg>
      <pc:sldChg chg="add del">
        <pc:chgData name="Yi Liu" userId="eb9fa73d484f74de" providerId="LiveId" clId="{9A73DC2D-9F8C-4CB2-9853-E48454DDD0A1}" dt="2023-09-10T13:23:45.160" v="4965" actId="47"/>
        <pc:sldMkLst>
          <pc:docMk/>
          <pc:sldMk cId="774439718" sldId="295"/>
        </pc:sldMkLst>
      </pc:sldChg>
      <pc:sldChg chg="add del">
        <pc:chgData name="Yi Liu" userId="eb9fa73d484f74de" providerId="LiveId" clId="{9A73DC2D-9F8C-4CB2-9853-E48454DDD0A1}" dt="2023-09-11T05:45:25.636" v="5630" actId="47"/>
        <pc:sldMkLst>
          <pc:docMk/>
          <pc:sldMk cId="2488575135" sldId="304"/>
        </pc:sldMkLst>
      </pc:sldChg>
      <pc:sldChg chg="modSp add mod modAnim">
        <pc:chgData name="Yi Liu" userId="eb9fa73d484f74de" providerId="LiveId" clId="{9A73DC2D-9F8C-4CB2-9853-E48454DDD0A1}" dt="2023-09-12T05:28:23.476" v="6047"/>
        <pc:sldMkLst>
          <pc:docMk/>
          <pc:sldMk cId="2325128257" sldId="305"/>
        </pc:sldMkLst>
        <pc:spChg chg="mod">
          <ac:chgData name="Yi Liu" userId="eb9fa73d484f74de" providerId="LiveId" clId="{9A73DC2D-9F8C-4CB2-9853-E48454DDD0A1}" dt="2023-09-11T05:45:45.819" v="5648" actId="20577"/>
          <ac:spMkLst>
            <pc:docMk/>
            <pc:sldMk cId="2325128257" sldId="305"/>
            <ac:spMk id="2" creationId="{A4564D0E-7312-0D48-B62A-E8F0D71A868E}"/>
          </ac:spMkLst>
        </pc:spChg>
        <pc:spChg chg="mod">
          <ac:chgData name="Yi Liu" userId="eb9fa73d484f74de" providerId="LiveId" clId="{9A73DC2D-9F8C-4CB2-9853-E48454DDD0A1}" dt="2023-09-11T05:46:18.538" v="5655" actId="2711"/>
          <ac:spMkLst>
            <pc:docMk/>
            <pc:sldMk cId="2325128257" sldId="305"/>
            <ac:spMk id="4" creationId="{A3DAB043-77C1-854C-9611-1CB626C49831}"/>
          </ac:spMkLst>
        </pc:spChg>
        <pc:spChg chg="mod">
          <ac:chgData name="Yi Liu" userId="eb9fa73d484f74de" providerId="LiveId" clId="{9A73DC2D-9F8C-4CB2-9853-E48454DDD0A1}" dt="2023-09-11T05:46:12.486" v="5654" actId="2711"/>
          <ac:spMkLst>
            <pc:docMk/>
            <pc:sldMk cId="2325128257" sldId="305"/>
            <ac:spMk id="5" creationId="{D6DA6A0C-A8B3-704A-8573-D9D255075ACE}"/>
          </ac:spMkLst>
        </pc:spChg>
        <pc:spChg chg="mod">
          <ac:chgData name="Yi Liu" userId="eb9fa73d484f74de" providerId="LiveId" clId="{9A73DC2D-9F8C-4CB2-9853-E48454DDD0A1}" dt="2023-09-11T05:46:24.043" v="5656" actId="2711"/>
          <ac:spMkLst>
            <pc:docMk/>
            <pc:sldMk cId="2325128257" sldId="305"/>
            <ac:spMk id="8" creationId="{ED3B7DB2-7A47-8841-9FD9-2D3E16D41012}"/>
          </ac:spMkLst>
        </pc:spChg>
        <pc:spChg chg="mod">
          <ac:chgData name="Yi Liu" userId="eb9fa73d484f74de" providerId="LiveId" clId="{9A73DC2D-9F8C-4CB2-9853-E48454DDD0A1}" dt="2023-09-11T05:46:06.020" v="5653" actId="1076"/>
          <ac:spMkLst>
            <pc:docMk/>
            <pc:sldMk cId="2325128257" sldId="305"/>
            <ac:spMk id="9" creationId="{281B4CFA-B846-B846-B743-D483B1D33448}"/>
          </ac:spMkLst>
        </pc:spChg>
      </pc:sldChg>
      <pc:sldChg chg="modSp mod">
        <pc:chgData name="Yi Liu" userId="eb9fa73d484f74de" providerId="LiveId" clId="{9A73DC2D-9F8C-4CB2-9853-E48454DDD0A1}" dt="2023-09-10T07:56:45.628" v="272" actId="20577"/>
        <pc:sldMkLst>
          <pc:docMk/>
          <pc:sldMk cId="47867012" sldId="310"/>
        </pc:sldMkLst>
        <pc:spChg chg="mod">
          <ac:chgData name="Yi Liu" userId="eb9fa73d484f74de" providerId="LiveId" clId="{9A73DC2D-9F8C-4CB2-9853-E48454DDD0A1}" dt="2023-09-10T07:56:45.628" v="272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6658653" sldId="31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2627072" sldId="31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409319471" sldId="31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55474089" sldId="31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7036374" sldId="31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0376976" sldId="31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20216036" sldId="3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96551256" sldId="32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884510" sldId="3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264676829" sldId="32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5783913" sldId="32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042911305" sldId="3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42205277" sldId="3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108987213" sldId="41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66440971" sldId="4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36486744" sldId="4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53575446" sldId="42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00798367" sldId="4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25689453" sldId="4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63717347" sldId="42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8475935" sldId="42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65950644" sldId="43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172574932" sldId="43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68599589" sldId="43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8446816" sldId="43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02737652" sldId="43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7353571" sldId="43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154362102" sldId="43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662946270" sldId="43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44539242" sldId="43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13009082" sldId="44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96550543" sldId="44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342022" sldId="44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80927213" sldId="44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21286978" sldId="44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675744547" sldId="44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75268015" sldId="44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2843168" sldId="44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65494962" sldId="44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7377883" sldId="45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20673294" sldId="45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808350860" sldId="45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744853687" sldId="45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900996583" sldId="456"/>
        </pc:sldMkLst>
      </pc:sldChg>
      <pc:sldChg chg="addSp delSp modSp new mod modClrScheme chgLayout">
        <pc:chgData name="Yi Liu" userId="eb9fa73d484f74de" providerId="LiveId" clId="{9A73DC2D-9F8C-4CB2-9853-E48454DDD0A1}" dt="2023-09-10T07:58:28.699" v="291" actId="20577"/>
        <pc:sldMkLst>
          <pc:docMk/>
          <pc:sldMk cId="3893768626" sldId="458"/>
        </pc:sldMkLst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2" creationId="{0E63C284-9996-4804-B78E-8B90D8627E69}"/>
          </ac:spMkLst>
        </pc:spChg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3" creationId="{3C52134C-18FE-4908-9E7E-D43160A65B71}"/>
          </ac:spMkLst>
        </pc:spChg>
        <pc:spChg chg="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4" creationId="{9FD99E1F-C20F-4814-8593-C321707F5F07}"/>
          </ac:spMkLst>
        </pc:spChg>
        <pc:spChg chg="add mod ord">
          <ac:chgData name="Yi Liu" userId="eb9fa73d484f74de" providerId="LiveId" clId="{9A73DC2D-9F8C-4CB2-9853-E48454DDD0A1}" dt="2023-09-10T07:58:28.699" v="291" actId="20577"/>
          <ac:spMkLst>
            <pc:docMk/>
            <pc:sldMk cId="3893768626" sldId="458"/>
            <ac:spMk id="5" creationId="{8ADC48E1-0A90-48B5-87F7-18FD60717973}"/>
          </ac:spMkLst>
        </pc:spChg>
        <pc:spChg chg="add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6" creationId="{1F044894-4BFE-4803-A7D9-9A0751538769}"/>
          </ac:spMkLst>
        </pc:spChg>
      </pc:sldChg>
      <pc:sldChg chg="addSp delSp modSp new mod modClrScheme delAnim modAnim chgLayout">
        <pc:chgData name="Yi Liu" userId="eb9fa73d484f74de" providerId="LiveId" clId="{9A73DC2D-9F8C-4CB2-9853-E48454DDD0A1}" dt="2023-09-11T06:25:52.450" v="5848" actId="207"/>
        <pc:sldMkLst>
          <pc:docMk/>
          <pc:sldMk cId="680029056" sldId="459"/>
        </pc:sldMkLst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2" creationId="{0E504EDD-1067-42F5-A44E-D27E81D47B35}"/>
          </ac:spMkLst>
        </pc:spChg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3" creationId="{DE21C044-D64B-4EA7-8A3D-AE217BE25183}"/>
          </ac:spMkLst>
        </pc:spChg>
        <pc:spChg chg="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4" creationId="{FC5FD1CA-27D7-4600-90DD-0D6BB02A6B20}"/>
          </ac:spMkLst>
        </pc:spChg>
        <pc:spChg chg="add mod ord">
          <ac:chgData name="Yi Liu" userId="eb9fa73d484f74de" providerId="LiveId" clId="{9A73DC2D-9F8C-4CB2-9853-E48454DDD0A1}" dt="2023-09-11T06:25:52.450" v="5848" actId="207"/>
          <ac:spMkLst>
            <pc:docMk/>
            <pc:sldMk cId="680029056" sldId="459"/>
            <ac:spMk id="5" creationId="{85E093F5-5756-441C-A03F-77FD84073594}"/>
          </ac:spMkLst>
        </pc:spChg>
        <pc:spChg chg="add mod ord">
          <ac:chgData name="Yi Liu" userId="eb9fa73d484f74de" providerId="LiveId" clId="{9A73DC2D-9F8C-4CB2-9853-E48454DDD0A1}" dt="2023-09-10T08:01:55.819" v="412" actId="20577"/>
          <ac:spMkLst>
            <pc:docMk/>
            <pc:sldMk cId="680029056" sldId="459"/>
            <ac:spMk id="6" creationId="{020663AB-6F99-40F5-AC94-6B265390B9A2}"/>
          </ac:spMkLst>
        </pc:spChg>
        <pc:spChg chg="add del mod">
          <ac:chgData name="Yi Liu" userId="eb9fa73d484f74de" providerId="LiveId" clId="{9A73DC2D-9F8C-4CB2-9853-E48454DDD0A1}" dt="2023-09-10T08:00:15.315" v="373" actId="478"/>
          <ac:spMkLst>
            <pc:docMk/>
            <pc:sldMk cId="680029056" sldId="459"/>
            <ac:spMk id="7" creationId="{AA63372C-09DD-421B-B935-1E64F52591A0}"/>
          </ac:spMkLst>
        </pc:spChg>
        <pc:spChg chg="add del mod">
          <ac:chgData name="Yi Liu" userId="eb9fa73d484f74de" providerId="LiveId" clId="{9A73DC2D-9F8C-4CB2-9853-E48454DDD0A1}" dt="2023-09-10T08:01:26.971" v="404" actId="478"/>
          <ac:spMkLst>
            <pc:docMk/>
            <pc:sldMk cId="680029056" sldId="459"/>
            <ac:spMk id="8" creationId="{B9E960B7-35B7-4DE1-A416-859DFB5F77A0}"/>
          </ac:spMkLst>
        </pc:spChg>
      </pc:sldChg>
      <pc:sldChg chg="addSp modSp new mod modAnim">
        <pc:chgData name="Yi Liu" userId="eb9fa73d484f74de" providerId="LiveId" clId="{9A73DC2D-9F8C-4CB2-9853-E48454DDD0A1}" dt="2023-09-11T08:45:34.083" v="5873" actId="20577"/>
        <pc:sldMkLst>
          <pc:docMk/>
          <pc:sldMk cId="1714343649" sldId="460"/>
        </pc:sldMkLst>
        <pc:spChg chg="mod">
          <ac:chgData name="Yi Liu" userId="eb9fa73d484f74de" providerId="LiveId" clId="{9A73DC2D-9F8C-4CB2-9853-E48454DDD0A1}" dt="2023-09-10T08:07:49.943" v="451" actId="5793"/>
          <ac:spMkLst>
            <pc:docMk/>
            <pc:sldMk cId="1714343649" sldId="460"/>
            <ac:spMk id="2" creationId="{3F79269F-6CDC-452A-A2F1-90AE0E6141CF}"/>
          </ac:spMkLst>
        </pc:spChg>
        <pc:spChg chg="mod">
          <ac:chgData name="Yi Liu" userId="eb9fa73d484f74de" providerId="LiveId" clId="{9A73DC2D-9F8C-4CB2-9853-E48454DDD0A1}" dt="2023-09-11T06:32:50.038" v="5863" actId="20577"/>
          <ac:spMkLst>
            <pc:docMk/>
            <pc:sldMk cId="1714343649" sldId="460"/>
            <ac:spMk id="3" creationId="{DA0E75C8-A5E9-4E0A-98AF-109E5BCBB4E8}"/>
          </ac:spMkLst>
        </pc:spChg>
        <pc:spChg chg="add mod">
          <ac:chgData name="Yi Liu" userId="eb9fa73d484f74de" providerId="LiveId" clId="{9A73DC2D-9F8C-4CB2-9853-E48454DDD0A1}" dt="2023-09-11T08:45:34.083" v="5873" actId="20577"/>
          <ac:spMkLst>
            <pc:docMk/>
            <pc:sldMk cId="1714343649" sldId="460"/>
            <ac:spMk id="5" creationId="{9AFD516F-22CA-4608-9748-CB9DCB09EC13}"/>
          </ac:spMkLst>
        </pc:spChg>
      </pc:sldChg>
      <pc:sldChg chg="add del">
        <pc:chgData name="Yi Liu" userId="eb9fa73d484f74de" providerId="LiveId" clId="{9A73DC2D-9F8C-4CB2-9853-E48454DDD0A1}" dt="2023-09-10T08:14:46.843" v="502"/>
        <pc:sldMkLst>
          <pc:docMk/>
          <pc:sldMk cId="1023754126" sldId="461"/>
        </pc:sldMkLst>
      </pc:sldChg>
      <pc:sldChg chg="addSp delSp modSp new mod delAnim modAnim">
        <pc:chgData name="Yi Liu" userId="eb9fa73d484f74de" providerId="LiveId" clId="{9A73DC2D-9F8C-4CB2-9853-E48454DDD0A1}" dt="2023-09-10T08:32:12.466" v="612"/>
        <pc:sldMkLst>
          <pc:docMk/>
          <pc:sldMk cId="1549113075" sldId="461"/>
        </pc:sldMkLst>
        <pc:spChg chg="mod">
          <ac:chgData name="Yi Liu" userId="eb9fa73d484f74de" providerId="LiveId" clId="{9A73DC2D-9F8C-4CB2-9853-E48454DDD0A1}" dt="2023-09-10T08:14:53.316" v="504"/>
          <ac:spMkLst>
            <pc:docMk/>
            <pc:sldMk cId="1549113075" sldId="461"/>
            <ac:spMk id="2" creationId="{89AA5C5F-9D02-4B46-983A-50396F8AB462}"/>
          </ac:spMkLst>
        </pc:spChg>
        <pc:spChg chg="mod">
          <ac:chgData name="Yi Liu" userId="eb9fa73d484f74de" providerId="LiveId" clId="{9A73DC2D-9F8C-4CB2-9853-E48454DDD0A1}" dt="2023-09-10T08:15:07.525" v="553" actId="20577"/>
          <ac:spMkLst>
            <pc:docMk/>
            <pc:sldMk cId="1549113075" sldId="461"/>
            <ac:spMk id="3" creationId="{160F9A6A-2803-4EA5-8043-019D81F7A6DF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5" creationId="{D624F1A9-E145-409C-B872-DF65339F9EF6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6" creationId="{EF00ED28-E9D2-44B5-945E-6D1FE489617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7" creationId="{98125E08-E0B5-454B-AF63-5CF4C5B6450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8" creationId="{9CB1AEAD-06DB-4069-9F70-B5C15F0A44E5}"/>
          </ac:spMkLst>
        </pc:spChg>
        <pc:spChg chg="add mod">
          <ac:chgData name="Yi Liu" userId="eb9fa73d484f74de" providerId="LiveId" clId="{9A73DC2D-9F8C-4CB2-9853-E48454DDD0A1}" dt="2023-09-10T08:16:37.163" v="597" actId="208"/>
          <ac:spMkLst>
            <pc:docMk/>
            <pc:sldMk cId="1549113075" sldId="461"/>
            <ac:spMk id="9" creationId="{6E99EC44-CDD1-45F4-BF44-1C1A926A2E36}"/>
          </ac:spMkLst>
        </pc:spChg>
        <pc:spChg chg="add mod">
          <ac:chgData name="Yi Liu" userId="eb9fa73d484f74de" providerId="LiveId" clId="{9A73DC2D-9F8C-4CB2-9853-E48454DDD0A1}" dt="2023-09-10T08:17:22.530" v="608" actId="2711"/>
          <ac:spMkLst>
            <pc:docMk/>
            <pc:sldMk cId="1549113075" sldId="461"/>
            <ac:spMk id="10" creationId="{1D22CB94-072A-49B8-8A1F-929D09EA9EA7}"/>
          </ac:spMkLst>
        </pc:spChg>
        <pc:spChg chg="add mod">
          <ac:chgData name="Yi Liu" userId="eb9fa73d484f74de" providerId="LiveId" clId="{9A73DC2D-9F8C-4CB2-9853-E48454DDD0A1}" dt="2023-09-10T08:17:28.208" v="609" actId="2711"/>
          <ac:spMkLst>
            <pc:docMk/>
            <pc:sldMk cId="1549113075" sldId="461"/>
            <ac:spMk id="11" creationId="{30436584-28F3-4CAC-8F1C-CA75B7D51E7D}"/>
          </ac:spMkLst>
        </pc:spChg>
        <pc:spChg chg="add mod">
          <ac:chgData name="Yi Liu" userId="eb9fa73d484f74de" providerId="LiveId" clId="{9A73DC2D-9F8C-4CB2-9853-E48454DDD0A1}" dt="2023-09-10T08:17:01.585" v="601" actId="1076"/>
          <ac:spMkLst>
            <pc:docMk/>
            <pc:sldMk cId="1549113075" sldId="461"/>
            <ac:spMk id="12" creationId="{E5A28F04-4DD6-4C63-AFD2-A44A21135D48}"/>
          </ac:spMkLst>
        </pc:spChg>
        <pc:spChg chg="add del mod">
          <ac:chgData name="Yi Liu" userId="eb9fa73d484f74de" providerId="LiveId" clId="{9A73DC2D-9F8C-4CB2-9853-E48454DDD0A1}" dt="2023-09-10T08:17:06.245" v="604" actId="478"/>
          <ac:spMkLst>
            <pc:docMk/>
            <pc:sldMk cId="1549113075" sldId="461"/>
            <ac:spMk id="13" creationId="{61F89EAD-D729-4AAF-85C9-79405133B299}"/>
          </ac:spMkLst>
        </pc:spChg>
        <pc:spChg chg="add mod">
          <ac:chgData name="Yi Liu" userId="eb9fa73d484f74de" providerId="LiveId" clId="{9A73DC2D-9F8C-4CB2-9853-E48454DDD0A1}" dt="2023-09-10T08:17:15.183" v="606" actId="1076"/>
          <ac:spMkLst>
            <pc:docMk/>
            <pc:sldMk cId="1549113075" sldId="461"/>
            <ac:spMk id="14" creationId="{E7594F72-0703-47DD-8AB1-75DC1EEC69D8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0T09:14:20.363" v="1561" actId="47"/>
        <pc:sldMkLst>
          <pc:docMk/>
          <pc:sldMk cId="2096046280" sldId="462"/>
        </pc:sldMkLst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2" creationId="{FC5A9E79-9625-40FF-8A0E-0B85FB274C3D}"/>
          </ac:spMkLst>
        </pc:spChg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3" creationId="{655B365B-390E-499C-BCEB-DEC3409DED70}"/>
          </ac:spMkLst>
        </pc:spChg>
        <pc:spChg chg="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4" creationId="{352DFFE9-46D7-411E-A276-1AA341586E9E}"/>
          </ac:spMkLst>
        </pc:spChg>
        <pc:spChg chg="add mod ord">
          <ac:chgData name="Yi Liu" userId="eb9fa73d484f74de" providerId="LiveId" clId="{9A73DC2D-9F8C-4CB2-9853-E48454DDD0A1}" dt="2023-09-10T08:32:44.978" v="624" actId="20577"/>
          <ac:spMkLst>
            <pc:docMk/>
            <pc:sldMk cId="2096046280" sldId="462"/>
            <ac:spMk id="5" creationId="{C79C0681-3CE1-4646-9688-28A01E519C66}"/>
          </ac:spMkLst>
        </pc:spChg>
        <pc:spChg chg="add mod ord">
          <ac:chgData name="Yi Liu" userId="eb9fa73d484f74de" providerId="LiveId" clId="{9A73DC2D-9F8C-4CB2-9853-E48454DDD0A1}" dt="2023-09-10T08:32:50.570" v="625"/>
          <ac:spMkLst>
            <pc:docMk/>
            <pc:sldMk cId="2096046280" sldId="462"/>
            <ac:spMk id="6" creationId="{8E8696BE-AD4F-4A40-879E-1DCB711171F9}"/>
          </ac:spMkLst>
        </pc:spChg>
      </pc:sldChg>
      <pc:sldChg chg="addSp modSp new mod modAnim">
        <pc:chgData name="Yi Liu" userId="eb9fa73d484f74de" providerId="LiveId" clId="{9A73DC2D-9F8C-4CB2-9853-E48454DDD0A1}" dt="2023-09-12T05:19:59.945" v="5990"/>
        <pc:sldMkLst>
          <pc:docMk/>
          <pc:sldMk cId="1020821967" sldId="463"/>
        </pc:sldMkLst>
        <pc:spChg chg="mod">
          <ac:chgData name="Yi Liu" userId="eb9fa73d484f74de" providerId="LiveId" clId="{9A73DC2D-9F8C-4CB2-9853-E48454DDD0A1}" dt="2023-09-10T08:38:17.411" v="750" actId="20577"/>
          <ac:spMkLst>
            <pc:docMk/>
            <pc:sldMk cId="1020821967" sldId="463"/>
            <ac:spMk id="2" creationId="{81A3B801-6269-4D8B-A7D2-44BC0D5E73A9}"/>
          </ac:spMkLst>
        </pc:spChg>
        <pc:spChg chg="mod">
          <ac:chgData name="Yi Liu" userId="eb9fa73d484f74de" providerId="LiveId" clId="{9A73DC2D-9F8C-4CB2-9853-E48454DDD0A1}" dt="2023-09-10T08:40:04.615" v="946" actId="27636"/>
          <ac:spMkLst>
            <pc:docMk/>
            <pc:sldMk cId="1020821967" sldId="463"/>
            <ac:spMk id="3" creationId="{3F2D0735-2BC1-4D22-A171-0A874D35195A}"/>
          </ac:spMkLst>
        </pc:spChg>
        <pc:graphicFrameChg chg="add mod">
          <ac:chgData name="Yi Liu" userId="eb9fa73d484f74de" providerId="LiveId" clId="{9A73DC2D-9F8C-4CB2-9853-E48454DDD0A1}" dt="2023-09-10T08:39:10.305" v="843" actId="1076"/>
          <ac:graphicFrameMkLst>
            <pc:docMk/>
            <pc:sldMk cId="1020821967" sldId="463"/>
            <ac:graphicFrameMk id="5" creationId="{36681923-4185-4282-9D25-FC58FFA0E2C7}"/>
          </ac:graphicFrameMkLst>
        </pc:graphicFrameChg>
      </pc:sldChg>
      <pc:sldChg chg="addSp delSp modSp new mod modAnim">
        <pc:chgData name="Yi Liu" userId="eb9fa73d484f74de" providerId="LiveId" clId="{9A73DC2D-9F8C-4CB2-9853-E48454DDD0A1}" dt="2023-09-12T05:20:12.382" v="5992"/>
        <pc:sldMkLst>
          <pc:docMk/>
          <pc:sldMk cId="4261665871" sldId="464"/>
        </pc:sldMkLst>
        <pc:spChg chg="mod">
          <ac:chgData name="Yi Liu" userId="eb9fa73d484f74de" providerId="LiveId" clId="{9A73DC2D-9F8C-4CB2-9853-E48454DDD0A1}" dt="2023-09-10T08:40:23.116" v="965" actId="20577"/>
          <ac:spMkLst>
            <pc:docMk/>
            <pc:sldMk cId="4261665871" sldId="464"/>
            <ac:spMk id="2" creationId="{C810FABD-D0D5-4DF7-A076-957960D50509}"/>
          </ac:spMkLst>
        </pc:spChg>
        <pc:spChg chg="mod">
          <ac:chgData name="Yi Liu" userId="eb9fa73d484f74de" providerId="LiveId" clId="{9A73DC2D-9F8C-4CB2-9853-E48454DDD0A1}" dt="2023-09-12T05:08:59.908" v="5984" actId="20577"/>
          <ac:spMkLst>
            <pc:docMk/>
            <pc:sldMk cId="4261665871" sldId="464"/>
            <ac:spMk id="3" creationId="{34750ABA-72E1-4068-8616-A2FAD38DDE72}"/>
          </ac:spMkLst>
        </pc:spChg>
        <pc:graphicFrameChg chg="add del mod modGraphic">
          <ac:chgData name="Yi Liu" userId="eb9fa73d484f74de" providerId="LiveId" clId="{9A73DC2D-9F8C-4CB2-9853-E48454DDD0A1}" dt="2023-09-10T09:12:29.216" v="1521" actId="478"/>
          <ac:graphicFrameMkLst>
            <pc:docMk/>
            <pc:sldMk cId="4261665871" sldId="464"/>
            <ac:graphicFrameMk id="5" creationId="{D34E3903-04EE-46A5-8F2F-BB6795A2E717}"/>
          </ac:graphicFrameMkLst>
        </pc:graphicFrameChg>
        <pc:graphicFrameChg chg="add mod modGraphic">
          <ac:chgData name="Yi Liu" userId="eb9fa73d484f74de" providerId="LiveId" clId="{9A73DC2D-9F8C-4CB2-9853-E48454DDD0A1}" dt="2023-09-10T09:12:53.248" v="1531" actId="1076"/>
          <ac:graphicFrameMkLst>
            <pc:docMk/>
            <pc:sldMk cId="4261665871" sldId="464"/>
            <ac:graphicFrameMk id="6" creationId="{1CFF4A22-7894-4A86-9642-E9579B70AC68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0:34.472" v="5995"/>
        <pc:sldMkLst>
          <pc:docMk/>
          <pc:sldMk cId="2777619393" sldId="465"/>
        </pc:sldMkLst>
        <pc:spChg chg="mod">
          <ac:chgData name="Yi Liu" userId="eb9fa73d484f74de" providerId="LiveId" clId="{9A73DC2D-9F8C-4CB2-9853-E48454DDD0A1}" dt="2023-09-10T09:05:58.992" v="1318" actId="20577"/>
          <ac:spMkLst>
            <pc:docMk/>
            <pc:sldMk cId="2777619393" sldId="465"/>
            <ac:spMk id="2" creationId="{0B459EE9-3F79-406A-910A-0F1A86C1B301}"/>
          </ac:spMkLst>
        </pc:spChg>
        <pc:spChg chg="mod">
          <ac:chgData name="Yi Liu" userId="eb9fa73d484f74de" providerId="LiveId" clId="{9A73DC2D-9F8C-4CB2-9853-E48454DDD0A1}" dt="2023-09-10T09:11:21.802" v="1461" actId="2711"/>
          <ac:spMkLst>
            <pc:docMk/>
            <pc:sldMk cId="2777619393" sldId="465"/>
            <ac:spMk id="3" creationId="{77F75FE5-C474-4F96-9A20-4A0AF94EFFD9}"/>
          </ac:spMkLst>
        </pc:spChg>
        <pc:spChg chg="add mod">
          <ac:chgData name="Yi Liu" userId="eb9fa73d484f74de" providerId="LiveId" clId="{9A73DC2D-9F8C-4CB2-9853-E48454DDD0A1}" dt="2023-09-11T08:46:24.454" v="5877" actId="1076"/>
          <ac:spMkLst>
            <pc:docMk/>
            <pc:sldMk cId="2777619393" sldId="465"/>
            <ac:spMk id="5" creationId="{24833FC0-52D6-4BAE-9C54-5ACA6B605E40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09:14:34.853" v="1563" actId="20577"/>
        <pc:sldMkLst>
          <pc:docMk/>
          <pc:sldMk cId="3363703926" sldId="466"/>
        </pc:sldMkLst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2" creationId="{C06F85D0-25E0-4A83-B90E-B61081DEF557}"/>
          </ac:spMkLst>
        </pc:spChg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3" creationId="{C47F6622-00DE-4F40-A2D3-4310F460D62F}"/>
          </ac:spMkLst>
        </pc:spChg>
        <pc:spChg chg="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4" creationId="{362AF1F4-A7A3-47ED-9902-C57444264D50}"/>
          </ac:spMkLst>
        </pc:spChg>
        <pc:spChg chg="add mod ord">
          <ac:chgData name="Yi Liu" userId="eb9fa73d484f74de" providerId="LiveId" clId="{9A73DC2D-9F8C-4CB2-9853-E48454DDD0A1}" dt="2023-09-10T09:14:34.853" v="1563" actId="20577"/>
          <ac:spMkLst>
            <pc:docMk/>
            <pc:sldMk cId="3363703926" sldId="466"/>
            <ac:spMk id="5" creationId="{04B8108F-9284-489D-8BD5-1B9166288C68}"/>
          </ac:spMkLst>
        </pc:spChg>
        <pc:spChg chg="add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6" creationId="{0BFF8B08-E50D-40C8-AEDA-0BCE80C226A8}"/>
          </ac:spMkLst>
        </pc:spChg>
      </pc:sldChg>
      <pc:sldChg chg="modSp add mod ord">
        <pc:chgData name="Yi Liu" userId="eb9fa73d484f74de" providerId="LiveId" clId="{9A73DC2D-9F8C-4CB2-9853-E48454DDD0A1}" dt="2023-09-11T08:54:43.791" v="5881"/>
        <pc:sldMkLst>
          <pc:docMk/>
          <pc:sldMk cId="3006709861" sldId="467"/>
        </pc:sldMkLst>
        <pc:spChg chg="mod">
          <ac:chgData name="Yi Liu" userId="eb9fa73d484f74de" providerId="LiveId" clId="{9A73DC2D-9F8C-4CB2-9853-E48454DDD0A1}" dt="2023-09-10T10:22:01.183" v="2095" actId="2711"/>
          <ac:spMkLst>
            <pc:docMk/>
            <pc:sldMk cId="3006709861" sldId="467"/>
            <ac:spMk id="3" creationId="{DA0CA333-EB4C-F44F-A7DE-866588C5AEFA}"/>
          </ac:spMkLst>
        </pc:spChg>
      </pc:sldChg>
      <pc:sldChg chg="new del">
        <pc:chgData name="Yi Liu" userId="eb9fa73d484f74de" providerId="LiveId" clId="{9A73DC2D-9F8C-4CB2-9853-E48454DDD0A1}" dt="2023-09-10T09:19:00.862" v="1673" actId="47"/>
        <pc:sldMkLst>
          <pc:docMk/>
          <pc:sldMk cId="3635545681" sldId="467"/>
        </pc:sldMkLst>
      </pc:sldChg>
      <pc:sldChg chg="addSp delSp modSp new mod ord">
        <pc:chgData name="Yi Liu" userId="eb9fa73d484f74de" providerId="LiveId" clId="{9A73DC2D-9F8C-4CB2-9853-E48454DDD0A1}" dt="2023-09-11T09:17:01.423" v="5896" actId="1076"/>
        <pc:sldMkLst>
          <pc:docMk/>
          <pc:sldMk cId="1831345992" sldId="468"/>
        </pc:sldMkLst>
        <pc:spChg chg="mod">
          <ac:chgData name="Yi Liu" userId="eb9fa73d484f74de" providerId="LiveId" clId="{9A73DC2D-9F8C-4CB2-9853-E48454DDD0A1}" dt="2023-09-10T10:22:18.605" v="2115" actId="20577"/>
          <ac:spMkLst>
            <pc:docMk/>
            <pc:sldMk cId="1831345992" sldId="468"/>
            <ac:spMk id="2" creationId="{8A9F32B8-6553-4BD4-98F5-5878E37CC787}"/>
          </ac:spMkLst>
        </pc:spChg>
        <pc:spChg chg="del">
          <ac:chgData name="Yi Liu" userId="eb9fa73d484f74de" providerId="LiveId" clId="{9A73DC2D-9F8C-4CB2-9853-E48454DDD0A1}" dt="2023-09-10T10:22:35.134" v="2116"/>
          <ac:spMkLst>
            <pc:docMk/>
            <pc:sldMk cId="1831345992" sldId="468"/>
            <ac:spMk id="3" creationId="{AC0A118E-81C0-4418-9039-72A4B1043167}"/>
          </ac:spMkLst>
        </pc:spChg>
        <pc:spChg chg="add mod">
          <ac:chgData name="Yi Liu" userId="eb9fa73d484f74de" providerId="LiveId" clId="{9A73DC2D-9F8C-4CB2-9853-E48454DDD0A1}" dt="2023-09-11T09:17:01.423" v="5896" actId="1076"/>
          <ac:spMkLst>
            <pc:docMk/>
            <pc:sldMk cId="1831345992" sldId="468"/>
            <ac:spMk id="7" creationId="{C28CF1EB-4C33-4EBD-BDDC-8D11FD52F79A}"/>
          </ac:spMkLst>
        </pc:spChg>
        <pc:picChg chg="add mod">
          <ac:chgData name="Yi Liu" userId="eb9fa73d484f74de" providerId="LiveId" clId="{9A73DC2D-9F8C-4CB2-9853-E48454DDD0A1}" dt="2023-09-10T10:22:45.994" v="2120" actId="1076"/>
          <ac:picMkLst>
            <pc:docMk/>
            <pc:sldMk cId="1831345992" sldId="468"/>
            <ac:picMk id="6" creationId="{CC29C820-7A50-4870-8A7A-3EA4AB9F7B3F}"/>
          </ac:picMkLst>
        </pc:picChg>
      </pc:sldChg>
      <pc:sldChg chg="modSp new mod ord modAnim">
        <pc:chgData name="Yi Liu" userId="eb9fa73d484f74de" providerId="LiveId" clId="{9A73DC2D-9F8C-4CB2-9853-E48454DDD0A1}" dt="2023-09-12T05:21:51.373" v="6003"/>
        <pc:sldMkLst>
          <pc:docMk/>
          <pc:sldMk cId="1804896455" sldId="469"/>
        </pc:sldMkLst>
        <pc:spChg chg="mod">
          <ac:chgData name="Yi Liu" userId="eb9fa73d484f74de" providerId="LiveId" clId="{9A73DC2D-9F8C-4CB2-9853-E48454DDD0A1}" dt="2023-09-10T10:24:16.860" v="2137" actId="20577"/>
          <ac:spMkLst>
            <pc:docMk/>
            <pc:sldMk cId="1804896455" sldId="469"/>
            <ac:spMk id="2" creationId="{C8764A5A-F4B0-4321-9EE6-17A4D4B9AE10}"/>
          </ac:spMkLst>
        </pc:spChg>
        <pc:spChg chg="mod">
          <ac:chgData name="Yi Liu" userId="eb9fa73d484f74de" providerId="LiveId" clId="{9A73DC2D-9F8C-4CB2-9853-E48454DDD0A1}" dt="2023-09-10T10:27:03.964" v="2411" actId="5793"/>
          <ac:spMkLst>
            <pc:docMk/>
            <pc:sldMk cId="1804896455" sldId="469"/>
            <ac:spMk id="3" creationId="{83BA9B4B-B1D7-45D0-B929-5FCD74B4AE58}"/>
          </ac:spMkLst>
        </pc:spChg>
      </pc:sldChg>
      <pc:sldChg chg="modSp add mod">
        <pc:chgData name="Yi Liu" userId="eb9fa73d484f74de" providerId="LiveId" clId="{9A73DC2D-9F8C-4CB2-9853-E48454DDD0A1}" dt="2023-09-10T10:31:55.979" v="2417" actId="20577"/>
        <pc:sldMkLst>
          <pc:docMk/>
          <pc:sldMk cId="3302466554" sldId="470"/>
        </pc:sldMkLst>
        <pc:spChg chg="mod">
          <ac:chgData name="Yi Liu" userId="eb9fa73d484f74de" providerId="LiveId" clId="{9A73DC2D-9F8C-4CB2-9853-E48454DDD0A1}" dt="2023-09-10T10:31:55.979" v="2417" actId="20577"/>
          <ac:spMkLst>
            <pc:docMk/>
            <pc:sldMk cId="3302466554" sldId="470"/>
            <ac:spMk id="5" creationId="{04B8108F-9284-489D-8BD5-1B9166288C68}"/>
          </ac:spMkLst>
        </pc:spChg>
      </pc:sldChg>
      <pc:sldChg chg="modSp new mod">
        <pc:chgData name="Yi Liu" userId="eb9fa73d484f74de" providerId="LiveId" clId="{9A73DC2D-9F8C-4CB2-9853-E48454DDD0A1}" dt="2023-09-10T10:53:11.146" v="3055" actId="20577"/>
        <pc:sldMkLst>
          <pc:docMk/>
          <pc:sldMk cId="847705108" sldId="471"/>
        </pc:sldMkLst>
        <pc:spChg chg="mod">
          <ac:chgData name="Yi Liu" userId="eb9fa73d484f74de" providerId="LiveId" clId="{9A73DC2D-9F8C-4CB2-9853-E48454DDD0A1}" dt="2023-09-10T10:52:54.236" v="3048" actId="20577"/>
          <ac:spMkLst>
            <pc:docMk/>
            <pc:sldMk cId="847705108" sldId="471"/>
            <ac:spMk id="2" creationId="{8E7FD6C3-82DC-4C89-9560-B70AA3EB4F14}"/>
          </ac:spMkLst>
        </pc:spChg>
        <pc:spChg chg="mod">
          <ac:chgData name="Yi Liu" userId="eb9fa73d484f74de" providerId="LiveId" clId="{9A73DC2D-9F8C-4CB2-9853-E48454DDD0A1}" dt="2023-09-10T10:53:11.146" v="3055" actId="20577"/>
          <ac:spMkLst>
            <pc:docMk/>
            <pc:sldMk cId="847705108" sldId="471"/>
            <ac:spMk id="3" creationId="{85750666-6EAA-45DC-B782-8A0A37BEB809}"/>
          </ac:spMkLst>
        </pc:spChg>
      </pc:sldChg>
      <pc:sldChg chg="modSp new mod">
        <pc:chgData name="Yi Liu" userId="eb9fa73d484f74de" providerId="LiveId" clId="{9A73DC2D-9F8C-4CB2-9853-E48454DDD0A1}" dt="2023-09-10T10:39:25.283" v="2555" actId="2711"/>
        <pc:sldMkLst>
          <pc:docMk/>
          <pc:sldMk cId="667919288" sldId="472"/>
        </pc:sldMkLst>
        <pc:spChg chg="mod">
          <ac:chgData name="Yi Liu" userId="eb9fa73d484f74de" providerId="LiveId" clId="{9A73DC2D-9F8C-4CB2-9853-E48454DDD0A1}" dt="2023-09-10T10:39:08.878" v="2552" actId="20577"/>
          <ac:spMkLst>
            <pc:docMk/>
            <pc:sldMk cId="667919288" sldId="472"/>
            <ac:spMk id="2" creationId="{8A161FEF-0AF8-4224-9B1D-8408A93B2D3A}"/>
          </ac:spMkLst>
        </pc:spChg>
        <pc:spChg chg="mod">
          <ac:chgData name="Yi Liu" userId="eb9fa73d484f74de" providerId="LiveId" clId="{9A73DC2D-9F8C-4CB2-9853-E48454DDD0A1}" dt="2023-09-10T10:39:25.283" v="2555" actId="2711"/>
          <ac:spMkLst>
            <pc:docMk/>
            <pc:sldMk cId="667919288" sldId="472"/>
            <ac:spMk id="3" creationId="{EF282E28-5B97-4A97-B739-04DDC4FA2741}"/>
          </ac:spMkLst>
        </pc:spChg>
      </pc:sldChg>
      <pc:sldChg chg="modSp add mod">
        <pc:chgData name="Yi Liu" userId="eb9fa73d484f74de" providerId="LiveId" clId="{9A73DC2D-9F8C-4CB2-9853-E48454DDD0A1}" dt="2023-09-10T10:42:08.154" v="2649" actId="20577"/>
        <pc:sldMkLst>
          <pc:docMk/>
          <pc:sldMk cId="1173623013" sldId="473"/>
        </pc:sldMkLst>
        <pc:spChg chg="mod">
          <ac:chgData name="Yi Liu" userId="eb9fa73d484f74de" providerId="LiveId" clId="{9A73DC2D-9F8C-4CB2-9853-E48454DDD0A1}" dt="2023-09-10T10:42:08.154" v="2649" actId="20577"/>
          <ac:spMkLst>
            <pc:docMk/>
            <pc:sldMk cId="1173623013" sldId="473"/>
            <ac:spMk id="5" creationId="{04B8108F-9284-489D-8BD5-1B9166288C68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2:07.076" v="6005"/>
        <pc:sldMkLst>
          <pc:docMk/>
          <pc:sldMk cId="2534259053" sldId="474"/>
        </pc:sldMkLst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2" creationId="{AF5FBD0D-A8CD-41D7-91BE-A2A920AC919D}"/>
          </ac:spMkLst>
        </pc:spChg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3" creationId="{F211EEF8-FCD0-42F1-A4A3-D3B03AD12B1D}"/>
          </ac:spMkLst>
        </pc:spChg>
        <pc:spChg chg="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4" creationId="{D179B37B-9169-4107-BBFE-9C8D2CC58632}"/>
          </ac:spMkLst>
        </pc:spChg>
        <pc:spChg chg="add mod ord">
          <ac:chgData name="Yi Liu" userId="eb9fa73d484f74de" providerId="LiveId" clId="{9A73DC2D-9F8C-4CB2-9853-E48454DDD0A1}" dt="2023-09-10T10:42:30.870" v="2667"/>
          <ac:spMkLst>
            <pc:docMk/>
            <pc:sldMk cId="2534259053" sldId="474"/>
            <ac:spMk id="5" creationId="{EC7DA9F4-6AEA-4A92-A98F-A17899A495C2}"/>
          </ac:spMkLst>
        </pc:spChg>
        <pc:spChg chg="add mod ord">
          <ac:chgData name="Yi Liu" userId="eb9fa73d484f74de" providerId="LiveId" clId="{9A73DC2D-9F8C-4CB2-9853-E48454DDD0A1}" dt="2023-09-12T05:22:00.953" v="6004" actId="207"/>
          <ac:spMkLst>
            <pc:docMk/>
            <pc:sldMk cId="2534259053" sldId="474"/>
            <ac:spMk id="6" creationId="{62AA2F98-7EA7-4B57-A2DE-D49A87DBF4D8}"/>
          </ac:spMkLst>
        </pc:spChg>
        <pc:spChg chg="add mod">
          <ac:chgData name="Yi Liu" userId="eb9fa73d484f74de" providerId="LiveId" clId="{9A73DC2D-9F8C-4CB2-9853-E48454DDD0A1}" dt="2023-09-10T10:43:28.499" v="2719" actId="1076"/>
          <ac:spMkLst>
            <pc:docMk/>
            <pc:sldMk cId="2534259053" sldId="474"/>
            <ac:spMk id="7" creationId="{F8DAC15A-6AB2-4C53-A258-7FF1FD46DE9D}"/>
          </ac:spMkLst>
        </pc:spChg>
        <pc:spChg chg="add mod">
          <ac:chgData name="Yi Liu" userId="eb9fa73d484f74de" providerId="LiveId" clId="{9A73DC2D-9F8C-4CB2-9853-E48454DDD0A1}" dt="2023-09-11T09:21:37.759" v="5897" actId="14100"/>
          <ac:spMkLst>
            <pc:docMk/>
            <pc:sldMk cId="2534259053" sldId="474"/>
            <ac:spMk id="8" creationId="{63AA67D9-31F9-4F1D-84CC-4DCD35AC7D5E}"/>
          </ac:spMkLst>
        </pc:spChg>
      </pc:sldChg>
      <pc:sldChg chg="addSp modSp new mod modAnim">
        <pc:chgData name="Yi Liu" userId="eb9fa73d484f74de" providerId="LiveId" clId="{9A73DC2D-9F8C-4CB2-9853-E48454DDD0A1}" dt="2023-09-12T05:22:26.002" v="6007"/>
        <pc:sldMkLst>
          <pc:docMk/>
          <pc:sldMk cId="3754433505" sldId="475"/>
        </pc:sldMkLst>
        <pc:spChg chg="mod">
          <ac:chgData name="Yi Liu" userId="eb9fa73d484f74de" providerId="LiveId" clId="{9A73DC2D-9F8C-4CB2-9853-E48454DDD0A1}" dt="2023-09-10T10:43:59.451" v="2732" actId="20577"/>
          <ac:spMkLst>
            <pc:docMk/>
            <pc:sldMk cId="3754433505" sldId="475"/>
            <ac:spMk id="2" creationId="{5FA833E5-D936-4C5A-881D-E7CCC7F15670}"/>
          </ac:spMkLst>
        </pc:spChg>
        <pc:spChg chg="mod">
          <ac:chgData name="Yi Liu" userId="eb9fa73d484f74de" providerId="LiveId" clId="{9A73DC2D-9F8C-4CB2-9853-E48454DDD0A1}" dt="2023-09-10T10:50:19.505" v="3029" actId="404"/>
          <ac:spMkLst>
            <pc:docMk/>
            <pc:sldMk cId="3754433505" sldId="475"/>
            <ac:spMk id="3" creationId="{210EABA0-1999-45B3-B9E8-43FBEAF09A05}"/>
          </ac:spMkLst>
        </pc:spChg>
        <pc:spChg chg="add mod">
          <ac:chgData name="Yi Liu" userId="eb9fa73d484f74de" providerId="LiveId" clId="{9A73DC2D-9F8C-4CB2-9853-E48454DDD0A1}" dt="2023-09-10T10:51:23.302" v="3041" actId="1076"/>
          <ac:spMkLst>
            <pc:docMk/>
            <pc:sldMk cId="3754433505" sldId="475"/>
            <ac:spMk id="5" creationId="{620E7D48-5A7A-4D04-90A1-43FED2BAE096}"/>
          </ac:spMkLst>
        </pc:spChg>
        <pc:spChg chg="add mod ord">
          <ac:chgData name="Yi Liu" userId="eb9fa73d484f74de" providerId="LiveId" clId="{9A73DC2D-9F8C-4CB2-9853-E48454DDD0A1}" dt="2023-09-10T10:51:20.198" v="3040" actId="167"/>
          <ac:spMkLst>
            <pc:docMk/>
            <pc:sldMk cId="3754433505" sldId="475"/>
            <ac:spMk id="7" creationId="{7067713A-426A-4FD6-84CA-61656CE9833E}"/>
          </ac:spMkLst>
        </pc:spChg>
      </pc:sldChg>
      <pc:sldChg chg="addSp modSp new mod modAnim">
        <pc:chgData name="Yi Liu" userId="eb9fa73d484f74de" providerId="LiveId" clId="{9A73DC2D-9F8C-4CB2-9853-E48454DDD0A1}" dt="2023-09-11T11:18:17.983" v="5925" actId="20577"/>
        <pc:sldMkLst>
          <pc:docMk/>
          <pc:sldMk cId="1947951218" sldId="476"/>
        </pc:sldMkLst>
        <pc:spChg chg="mod">
          <ac:chgData name="Yi Liu" userId="eb9fa73d484f74de" providerId="LiveId" clId="{9A73DC2D-9F8C-4CB2-9853-E48454DDD0A1}" dt="2023-09-10T12:27:17.386" v="3387" actId="20577"/>
          <ac:spMkLst>
            <pc:docMk/>
            <pc:sldMk cId="1947951218" sldId="476"/>
            <ac:spMk id="2" creationId="{EA93467F-39C1-43EA-81DA-D20FD7BD941B}"/>
          </ac:spMkLst>
        </pc:spChg>
        <pc:spChg chg="mod">
          <ac:chgData name="Yi Liu" userId="eb9fa73d484f74de" providerId="LiveId" clId="{9A73DC2D-9F8C-4CB2-9853-E48454DDD0A1}" dt="2023-09-10T12:39:55.663" v="3796" actId="20577"/>
          <ac:spMkLst>
            <pc:docMk/>
            <pc:sldMk cId="1947951218" sldId="476"/>
            <ac:spMk id="3" creationId="{8D0E6F07-AC1B-4CE6-A213-9162A4D0F995}"/>
          </ac:spMkLst>
        </pc:spChg>
        <pc:spChg chg="add mod">
          <ac:chgData name="Yi Liu" userId="eb9fa73d484f74de" providerId="LiveId" clId="{9A73DC2D-9F8C-4CB2-9853-E48454DDD0A1}" dt="2023-09-10T12:40:40.560" v="3801" actId="1076"/>
          <ac:spMkLst>
            <pc:docMk/>
            <pc:sldMk cId="1947951218" sldId="476"/>
            <ac:spMk id="5" creationId="{EFE9E579-68CB-4C8F-BBF8-34FC763FF185}"/>
          </ac:spMkLst>
        </pc:spChg>
        <pc:spChg chg="add mod">
          <ac:chgData name="Yi Liu" userId="eb9fa73d484f74de" providerId="LiveId" clId="{9A73DC2D-9F8C-4CB2-9853-E48454DDD0A1}" dt="2023-09-11T11:05:33.734" v="5898" actId="1076"/>
          <ac:spMkLst>
            <pc:docMk/>
            <pc:sldMk cId="1947951218" sldId="476"/>
            <ac:spMk id="6" creationId="{D113C137-0F32-463A-A544-1BF52373C6A2}"/>
          </ac:spMkLst>
        </pc:spChg>
        <pc:spChg chg="add mod">
          <ac:chgData name="Yi Liu" userId="eb9fa73d484f74de" providerId="LiveId" clId="{9A73DC2D-9F8C-4CB2-9853-E48454DDD0A1}" dt="2023-09-11T11:18:17.983" v="5925" actId="20577"/>
          <ac:spMkLst>
            <pc:docMk/>
            <pc:sldMk cId="1947951218" sldId="476"/>
            <ac:spMk id="8" creationId="{27F6EC09-5F79-4859-90C8-1CA96ABC0F4F}"/>
          </ac:spMkLst>
        </pc:spChg>
      </pc:sldChg>
      <pc:sldChg chg="modSp new mod modAnim">
        <pc:chgData name="Yi Liu" userId="eb9fa73d484f74de" providerId="LiveId" clId="{9A73DC2D-9F8C-4CB2-9853-E48454DDD0A1}" dt="2023-09-12T05:22:43.980" v="6008"/>
        <pc:sldMkLst>
          <pc:docMk/>
          <pc:sldMk cId="2484466169" sldId="477"/>
        </pc:sldMkLst>
        <pc:spChg chg="mod">
          <ac:chgData name="Yi Liu" userId="eb9fa73d484f74de" providerId="LiveId" clId="{9A73DC2D-9F8C-4CB2-9853-E48454DDD0A1}" dt="2023-09-10T12:41:33.507" v="3876" actId="20577"/>
          <ac:spMkLst>
            <pc:docMk/>
            <pc:sldMk cId="2484466169" sldId="477"/>
            <ac:spMk id="2" creationId="{9A032458-6463-4148-80BE-3E4275CDC5F3}"/>
          </ac:spMkLst>
        </pc:spChg>
        <pc:spChg chg="mod">
          <ac:chgData name="Yi Liu" userId="eb9fa73d484f74de" providerId="LiveId" clId="{9A73DC2D-9F8C-4CB2-9853-E48454DDD0A1}" dt="2023-09-10T12:42:53.343" v="3967" actId="20577"/>
          <ac:spMkLst>
            <pc:docMk/>
            <pc:sldMk cId="2484466169" sldId="477"/>
            <ac:spMk id="3" creationId="{F8E3198C-F8BA-4A52-B477-DB531C8E25C6}"/>
          </ac:spMkLst>
        </pc:spChg>
      </pc:sldChg>
      <pc:sldChg chg="modSp new mod ord modAnim">
        <pc:chgData name="Yi Liu" userId="eb9fa73d484f74de" providerId="LiveId" clId="{9A73DC2D-9F8C-4CB2-9853-E48454DDD0A1}" dt="2023-09-12T05:25:33.437" v="6026"/>
        <pc:sldMkLst>
          <pc:docMk/>
          <pc:sldMk cId="2001484407" sldId="478"/>
        </pc:sldMkLst>
        <pc:spChg chg="mod">
          <ac:chgData name="Yi Liu" userId="eb9fa73d484f74de" providerId="LiveId" clId="{9A73DC2D-9F8C-4CB2-9853-E48454DDD0A1}" dt="2023-09-10T12:53:46.080" v="4030" actId="20577"/>
          <ac:spMkLst>
            <pc:docMk/>
            <pc:sldMk cId="2001484407" sldId="478"/>
            <ac:spMk id="2" creationId="{C4C46E28-F128-41CE-AB68-5C6EE2537119}"/>
          </ac:spMkLst>
        </pc:spChg>
        <pc:spChg chg="mod">
          <ac:chgData name="Yi Liu" userId="eb9fa73d484f74de" providerId="LiveId" clId="{9A73DC2D-9F8C-4CB2-9853-E48454DDD0A1}" dt="2023-09-12T05:25:18.474" v="6024" actId="20577"/>
          <ac:spMkLst>
            <pc:docMk/>
            <pc:sldMk cId="2001484407" sldId="478"/>
            <ac:spMk id="3" creationId="{56A6759C-0AA1-4D3A-A5A3-6CC93326F077}"/>
          </ac:spMkLst>
        </pc:spChg>
      </pc:sldChg>
      <pc:sldChg chg="addSp delSp modSp new mod modAnim">
        <pc:chgData name="Yi Liu" userId="eb9fa73d484f74de" providerId="LiveId" clId="{9A73DC2D-9F8C-4CB2-9853-E48454DDD0A1}" dt="2023-09-12T05:22:52.261" v="6009"/>
        <pc:sldMkLst>
          <pc:docMk/>
          <pc:sldMk cId="2435672642" sldId="479"/>
        </pc:sldMkLst>
        <pc:spChg chg="mod">
          <ac:chgData name="Yi Liu" userId="eb9fa73d484f74de" providerId="LiveId" clId="{9A73DC2D-9F8C-4CB2-9853-E48454DDD0A1}" dt="2023-09-10T12:54:21.241" v="4048" actId="20577"/>
          <ac:spMkLst>
            <pc:docMk/>
            <pc:sldMk cId="2435672642" sldId="479"/>
            <ac:spMk id="2" creationId="{56F3C5A6-B241-4F7C-A58F-59F0D53AFF39}"/>
          </ac:spMkLst>
        </pc:spChg>
        <pc:spChg chg="del">
          <ac:chgData name="Yi Liu" userId="eb9fa73d484f74de" providerId="LiveId" clId="{9A73DC2D-9F8C-4CB2-9853-E48454DDD0A1}" dt="2023-09-10T12:54:27.413" v="4049"/>
          <ac:spMkLst>
            <pc:docMk/>
            <pc:sldMk cId="2435672642" sldId="479"/>
            <ac:spMk id="3" creationId="{78B07831-F576-4A66-B5A4-C7D08DA78113}"/>
          </ac:spMkLst>
        </pc:spChg>
        <pc:spChg chg="add mod">
          <ac:chgData name="Yi Liu" userId="eb9fa73d484f74de" providerId="LiveId" clId="{9A73DC2D-9F8C-4CB2-9853-E48454DDD0A1}" dt="2023-09-10T12:57:34.577" v="4182" actId="20577"/>
          <ac:spMkLst>
            <pc:docMk/>
            <pc:sldMk cId="2435672642" sldId="479"/>
            <ac:spMk id="5" creationId="{88298AFE-9421-4E3A-BE28-52D9C57F5DA9}"/>
          </ac:spMkLst>
        </pc:spChg>
        <pc:spChg chg="add mod">
          <ac:chgData name="Yi Liu" userId="eb9fa73d484f74de" providerId="LiveId" clId="{9A73DC2D-9F8C-4CB2-9853-E48454DDD0A1}" dt="2023-09-10T12:54:49.342" v="4052" actId="1076"/>
          <ac:spMkLst>
            <pc:docMk/>
            <pc:sldMk cId="2435672642" sldId="479"/>
            <ac:spMk id="6" creationId="{55EE4519-5B81-43E9-B35F-BF80F27A9DFB}"/>
          </ac:spMkLst>
        </pc:spChg>
        <pc:graphicFrameChg chg="add mod modGraphic">
          <ac:chgData name="Yi Liu" userId="eb9fa73d484f74de" providerId="LiveId" clId="{9A73DC2D-9F8C-4CB2-9853-E48454DDD0A1}" dt="2023-09-10T12:56:42.545" v="4174" actId="14734"/>
          <ac:graphicFrameMkLst>
            <pc:docMk/>
            <pc:sldMk cId="2435672642" sldId="479"/>
            <ac:graphicFrameMk id="7" creationId="{5B12662D-562D-4DED-9AD2-9A3CA7D3826D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05.693" v="6011"/>
        <pc:sldMkLst>
          <pc:docMk/>
          <pc:sldMk cId="1320624693" sldId="480"/>
        </pc:sldMkLst>
        <pc:spChg chg="mod">
          <ac:chgData name="Yi Liu" userId="eb9fa73d484f74de" providerId="LiveId" clId="{9A73DC2D-9F8C-4CB2-9853-E48454DDD0A1}" dt="2023-09-10T12:57:58.293" v="4198" actId="20577"/>
          <ac:spMkLst>
            <pc:docMk/>
            <pc:sldMk cId="1320624693" sldId="480"/>
            <ac:spMk id="2" creationId="{B25CF5BE-36F2-47AD-AD3C-32517C686CDD}"/>
          </ac:spMkLst>
        </pc:spChg>
        <pc:spChg chg="mod">
          <ac:chgData name="Yi Liu" userId="eb9fa73d484f74de" providerId="LiveId" clId="{9A73DC2D-9F8C-4CB2-9853-E48454DDD0A1}" dt="2023-09-10T12:59:32.620" v="4235" actId="27636"/>
          <ac:spMkLst>
            <pc:docMk/>
            <pc:sldMk cId="1320624693" sldId="480"/>
            <ac:spMk id="3" creationId="{44318993-4492-47AD-B2C0-D1F421F5062F}"/>
          </ac:spMkLst>
        </pc:spChg>
        <pc:graphicFrameChg chg="add mod">
          <ac:chgData name="Yi Liu" userId="eb9fa73d484f74de" providerId="LiveId" clId="{9A73DC2D-9F8C-4CB2-9853-E48454DDD0A1}" dt="2023-09-10T13:00:38.532" v="4265" actId="1076"/>
          <ac:graphicFrameMkLst>
            <pc:docMk/>
            <pc:sldMk cId="1320624693" sldId="480"/>
            <ac:graphicFrameMk id="5" creationId="{C8BD9538-B050-4C2B-9B87-2C6E2352EC73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27.453" v="6012"/>
        <pc:sldMkLst>
          <pc:docMk/>
          <pc:sldMk cId="2813641502" sldId="481"/>
        </pc:sldMkLst>
        <pc:spChg chg="mod">
          <ac:chgData name="Yi Liu" userId="eb9fa73d484f74de" providerId="LiveId" clId="{9A73DC2D-9F8C-4CB2-9853-E48454DDD0A1}" dt="2023-09-10T13:00:03.828" v="4249" actId="20577"/>
          <ac:spMkLst>
            <pc:docMk/>
            <pc:sldMk cId="2813641502" sldId="481"/>
            <ac:spMk id="2" creationId="{35D44CCA-DDF7-4DAE-BA81-B8F1EC03FCBE}"/>
          </ac:spMkLst>
        </pc:spChg>
        <pc:spChg chg="mod">
          <ac:chgData name="Yi Liu" userId="eb9fa73d484f74de" providerId="LiveId" clId="{9A73DC2D-9F8C-4CB2-9853-E48454DDD0A1}" dt="2023-09-10T13:01:37.088" v="4277" actId="20577"/>
          <ac:spMkLst>
            <pc:docMk/>
            <pc:sldMk cId="2813641502" sldId="481"/>
            <ac:spMk id="3" creationId="{EFAACF58-3993-4444-95A0-C82354397948}"/>
          </ac:spMkLst>
        </pc:spChg>
        <pc:spChg chg="add mod">
          <ac:chgData name="Yi Liu" userId="eb9fa73d484f74de" providerId="LiveId" clId="{9A73DC2D-9F8C-4CB2-9853-E48454DDD0A1}" dt="2023-09-10T13:01:46.048" v="4280" actId="2711"/>
          <ac:spMkLst>
            <pc:docMk/>
            <pc:sldMk cId="2813641502" sldId="481"/>
            <ac:spMk id="6" creationId="{C063588B-D0EB-48DE-87C1-383F276D3AB8}"/>
          </ac:spMkLst>
        </pc:spChg>
        <pc:spChg chg="add mod">
          <ac:chgData name="Yi Liu" userId="eb9fa73d484f74de" providerId="LiveId" clId="{9A73DC2D-9F8C-4CB2-9853-E48454DDD0A1}" dt="2023-09-10T13:01:52.880" v="4281" actId="2711"/>
          <ac:spMkLst>
            <pc:docMk/>
            <pc:sldMk cId="2813641502" sldId="481"/>
            <ac:spMk id="7" creationId="{95CF9CE7-04D5-47D3-A195-893A41BD7B23}"/>
          </ac:spMkLst>
        </pc:spChg>
        <pc:spChg chg="add mod">
          <ac:chgData name="Yi Liu" userId="eb9fa73d484f74de" providerId="LiveId" clId="{9A73DC2D-9F8C-4CB2-9853-E48454DDD0A1}" dt="2023-09-10T13:02:10.075" v="4283" actId="1076"/>
          <ac:spMkLst>
            <pc:docMk/>
            <pc:sldMk cId="2813641502" sldId="481"/>
            <ac:spMk id="8" creationId="{2BC9DAFF-C158-423C-A503-3ACE9003F18B}"/>
          </ac:spMkLst>
        </pc:spChg>
        <pc:graphicFrameChg chg="add mod">
          <ac:chgData name="Yi Liu" userId="eb9fa73d484f74de" providerId="LiveId" clId="{9A73DC2D-9F8C-4CB2-9853-E48454DDD0A1}" dt="2023-09-10T13:00:51.919" v="4266"/>
          <ac:graphicFrameMkLst>
            <pc:docMk/>
            <pc:sldMk cId="2813641502" sldId="481"/>
            <ac:graphicFrameMk id="5" creationId="{5142E0F7-E21B-412B-9933-1668D76FE51E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4:05.604" v="6014"/>
        <pc:sldMkLst>
          <pc:docMk/>
          <pc:sldMk cId="567789102" sldId="482"/>
        </pc:sldMkLst>
        <pc:spChg chg="mod">
          <ac:chgData name="Yi Liu" userId="eb9fa73d484f74de" providerId="LiveId" clId="{9A73DC2D-9F8C-4CB2-9853-E48454DDD0A1}" dt="2023-09-10T13:02:32.550" v="4293" actId="20577"/>
          <ac:spMkLst>
            <pc:docMk/>
            <pc:sldMk cId="567789102" sldId="482"/>
            <ac:spMk id="2" creationId="{1091A470-C846-40A0-BC9E-60EA1383C6E4}"/>
          </ac:spMkLst>
        </pc:spChg>
        <pc:spChg chg="mod">
          <ac:chgData name="Yi Liu" userId="eb9fa73d484f74de" providerId="LiveId" clId="{9A73DC2D-9F8C-4CB2-9853-E48454DDD0A1}" dt="2023-09-10T13:03:53.633" v="4320" actId="207"/>
          <ac:spMkLst>
            <pc:docMk/>
            <pc:sldMk cId="567789102" sldId="482"/>
            <ac:spMk id="3" creationId="{116BF876-3D43-455D-8711-9AE5AE2606A9}"/>
          </ac:spMkLst>
        </pc:spChg>
        <pc:spChg chg="add mod">
          <ac:chgData name="Yi Liu" userId="eb9fa73d484f74de" providerId="LiveId" clId="{9A73DC2D-9F8C-4CB2-9853-E48454DDD0A1}" dt="2023-09-10T13:04:32.003" v="4328" actId="1076"/>
          <ac:spMkLst>
            <pc:docMk/>
            <pc:sldMk cId="567789102" sldId="482"/>
            <ac:spMk id="5" creationId="{7E7D3F1B-7A51-4DBB-9C57-3FFCE01BB181}"/>
          </ac:spMkLst>
        </pc:spChg>
        <pc:spChg chg="add mod">
          <ac:chgData name="Yi Liu" userId="eb9fa73d484f74de" providerId="LiveId" clId="{9A73DC2D-9F8C-4CB2-9853-E48454DDD0A1}" dt="2023-09-10T13:04:41.077" v="4329" actId="14100"/>
          <ac:spMkLst>
            <pc:docMk/>
            <pc:sldMk cId="567789102" sldId="482"/>
            <ac:spMk id="6" creationId="{BF89CAB2-A24F-4B48-9CE4-0A2200979AC0}"/>
          </ac:spMkLst>
        </pc:spChg>
        <pc:spChg chg="add mod">
          <ac:chgData name="Yi Liu" userId="eb9fa73d484f74de" providerId="LiveId" clId="{9A73DC2D-9F8C-4CB2-9853-E48454DDD0A1}" dt="2023-09-10T13:04:44.666" v="4330" actId="1076"/>
          <ac:spMkLst>
            <pc:docMk/>
            <pc:sldMk cId="567789102" sldId="482"/>
            <ac:spMk id="7" creationId="{3C6F7921-3D0B-4B84-B099-7780F490DC68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05:21.640" v="4344" actId="20577"/>
        <pc:sldMkLst>
          <pc:docMk/>
          <pc:sldMk cId="886443471" sldId="483"/>
        </pc:sldMkLst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2" creationId="{1B5D2ADB-B8B2-4559-8528-6BA1000DAEA7}"/>
          </ac:spMkLst>
        </pc:spChg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3" creationId="{257105BC-5E02-4781-B8F5-BC4759B4091E}"/>
          </ac:spMkLst>
        </pc:spChg>
        <pc:spChg chg="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4" creationId="{D8A0FBE6-CE6C-41C3-9C6A-0D767C68FDC7}"/>
          </ac:spMkLst>
        </pc:spChg>
        <pc:spChg chg="add mod ord">
          <ac:chgData name="Yi Liu" userId="eb9fa73d484f74de" providerId="LiveId" clId="{9A73DC2D-9F8C-4CB2-9853-E48454DDD0A1}" dt="2023-09-10T13:05:21.640" v="4344" actId="20577"/>
          <ac:spMkLst>
            <pc:docMk/>
            <pc:sldMk cId="886443471" sldId="483"/>
            <ac:spMk id="5" creationId="{91E8E41B-44CB-4540-8DC4-DDBF244B631A}"/>
          </ac:spMkLst>
        </pc:spChg>
        <pc:spChg chg="add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6" creationId="{F803BD38-7B25-4256-A5FD-512E1BFD8EFE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4:35.888" v="6019"/>
        <pc:sldMkLst>
          <pc:docMk/>
          <pc:sldMk cId="3513210094" sldId="484"/>
        </pc:sldMkLst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2" creationId="{0F11E58F-4AC6-4E2E-9852-A585471BB4F0}"/>
          </ac:spMkLst>
        </pc:spChg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3" creationId="{5E91E3D6-4196-4B23-A69A-FAD0719A1BC7}"/>
          </ac:spMkLst>
        </pc:spChg>
        <pc:spChg chg="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4" creationId="{0A1D2414-01B4-4C46-A08A-F33ED15EE4ED}"/>
          </ac:spMkLst>
        </pc:spChg>
        <pc:spChg chg="add mod ord">
          <ac:chgData name="Yi Liu" userId="eb9fa73d484f74de" providerId="LiveId" clId="{9A73DC2D-9F8C-4CB2-9853-E48454DDD0A1}" dt="2023-09-10T13:07:14.967" v="4377" actId="20577"/>
          <ac:spMkLst>
            <pc:docMk/>
            <pc:sldMk cId="3513210094" sldId="484"/>
            <ac:spMk id="5" creationId="{D09E8539-AAE4-4AAA-B5EE-6434E55812A3}"/>
          </ac:spMkLst>
        </pc:spChg>
        <pc:spChg chg="add mod ord">
          <ac:chgData name="Yi Liu" userId="eb9fa73d484f74de" providerId="LiveId" clId="{9A73DC2D-9F8C-4CB2-9853-E48454DDD0A1}" dt="2023-09-11T11:38:27.369" v="5974" actId="313"/>
          <ac:spMkLst>
            <pc:docMk/>
            <pc:sldMk cId="3513210094" sldId="484"/>
            <ac:spMk id="6" creationId="{56C44282-8B33-40E0-B23A-D8F121335941}"/>
          </ac:spMkLst>
        </pc:spChg>
        <pc:spChg chg="add mod">
          <ac:chgData name="Yi Liu" userId="eb9fa73d484f74de" providerId="LiveId" clId="{9A73DC2D-9F8C-4CB2-9853-E48454DDD0A1}" dt="2023-09-11T11:26:31.331" v="5936" actId="1076"/>
          <ac:spMkLst>
            <pc:docMk/>
            <pc:sldMk cId="3513210094" sldId="484"/>
            <ac:spMk id="7" creationId="{54CE7DA0-5214-4D6A-8445-8802F92EDC7E}"/>
          </ac:spMkLst>
        </pc:spChg>
      </pc:sldChg>
      <pc:sldChg chg="modSp new mod modAnim">
        <pc:chgData name="Yi Liu" userId="eb9fa73d484f74de" providerId="LiveId" clId="{9A73DC2D-9F8C-4CB2-9853-E48454DDD0A1}" dt="2023-09-12T05:24:48.819" v="6020"/>
        <pc:sldMkLst>
          <pc:docMk/>
          <pc:sldMk cId="4118113494" sldId="485"/>
        </pc:sldMkLst>
        <pc:spChg chg="mod">
          <ac:chgData name="Yi Liu" userId="eb9fa73d484f74de" providerId="LiveId" clId="{9A73DC2D-9F8C-4CB2-9853-E48454DDD0A1}" dt="2023-09-10T13:14:59.863" v="4522" actId="20577"/>
          <ac:spMkLst>
            <pc:docMk/>
            <pc:sldMk cId="4118113494" sldId="485"/>
            <ac:spMk id="2" creationId="{493793FE-331B-4266-9173-D6F49F01FD24}"/>
          </ac:spMkLst>
        </pc:spChg>
        <pc:spChg chg="mod">
          <ac:chgData name="Yi Liu" userId="eb9fa73d484f74de" providerId="LiveId" clId="{9A73DC2D-9F8C-4CB2-9853-E48454DDD0A1}" dt="2023-09-10T13:16:43.039" v="4710" actId="20577"/>
          <ac:spMkLst>
            <pc:docMk/>
            <pc:sldMk cId="4118113494" sldId="485"/>
            <ac:spMk id="3" creationId="{EAF03768-B232-4CDF-BD3C-7E3BB6B5F683}"/>
          </ac:spMkLst>
        </pc:spChg>
      </pc:sldChg>
      <pc:sldChg chg="addSp modSp new mod modAnim">
        <pc:chgData name="Yi Liu" userId="eb9fa73d484f74de" providerId="LiveId" clId="{9A73DC2D-9F8C-4CB2-9853-E48454DDD0A1}" dt="2023-09-12T05:25:46.845" v="6029"/>
        <pc:sldMkLst>
          <pc:docMk/>
          <pc:sldMk cId="2274039027" sldId="486"/>
        </pc:sldMkLst>
        <pc:spChg chg="mod">
          <ac:chgData name="Yi Liu" userId="eb9fa73d484f74de" providerId="LiveId" clId="{9A73DC2D-9F8C-4CB2-9853-E48454DDD0A1}" dt="2023-09-10T13:18:43.523" v="4727" actId="20577"/>
          <ac:spMkLst>
            <pc:docMk/>
            <pc:sldMk cId="2274039027" sldId="486"/>
            <ac:spMk id="2" creationId="{469654AD-266B-4E9E-A68D-2D19EBB7B302}"/>
          </ac:spMkLst>
        </pc:spChg>
        <pc:spChg chg="mod">
          <ac:chgData name="Yi Liu" userId="eb9fa73d484f74de" providerId="LiveId" clId="{9A73DC2D-9F8C-4CB2-9853-E48454DDD0A1}" dt="2023-09-10T13:23:39.064" v="4964" actId="20577"/>
          <ac:spMkLst>
            <pc:docMk/>
            <pc:sldMk cId="2274039027" sldId="486"/>
            <ac:spMk id="3" creationId="{FA345E97-4870-407B-9325-6830E15FB518}"/>
          </ac:spMkLst>
        </pc:spChg>
        <pc:spChg chg="add mod">
          <ac:chgData name="Yi Liu" userId="eb9fa73d484f74de" providerId="LiveId" clId="{9A73DC2D-9F8C-4CB2-9853-E48454DDD0A1}" dt="2023-09-11T11:33:34.052" v="5968" actId="20577"/>
          <ac:spMkLst>
            <pc:docMk/>
            <pc:sldMk cId="2274039027" sldId="486"/>
            <ac:spMk id="5" creationId="{1A9139D5-EBAB-4CC0-ABE0-37CAECC0C377}"/>
          </ac:spMkLst>
        </pc:spChg>
      </pc:sldChg>
      <pc:sldChg chg="add del">
        <pc:chgData name="Yi Liu" userId="eb9fa73d484f74de" providerId="LiveId" clId="{9A73DC2D-9F8C-4CB2-9853-E48454DDD0A1}" dt="2023-09-11T05:28:34.267" v="5460" actId="47"/>
        <pc:sldMkLst>
          <pc:docMk/>
          <pc:sldMk cId="639322958" sldId="487"/>
        </pc:sldMkLst>
      </pc:sldChg>
      <pc:sldChg chg="addSp modSp new mod modAnim">
        <pc:chgData name="Yi Liu" userId="eb9fa73d484f74de" providerId="LiveId" clId="{9A73DC2D-9F8C-4CB2-9853-E48454DDD0A1}" dt="2023-09-12T05:26:11.465" v="6034"/>
        <pc:sldMkLst>
          <pc:docMk/>
          <pc:sldMk cId="1365034180" sldId="488"/>
        </pc:sldMkLst>
        <pc:spChg chg="mod">
          <ac:chgData name="Yi Liu" userId="eb9fa73d484f74de" providerId="LiveId" clId="{9A73DC2D-9F8C-4CB2-9853-E48454DDD0A1}" dt="2023-09-10T13:24:23.680" v="4981" actId="20577"/>
          <ac:spMkLst>
            <pc:docMk/>
            <pc:sldMk cId="1365034180" sldId="488"/>
            <ac:spMk id="2" creationId="{EF731FEA-3933-4CA3-A433-9BA201BA2DB9}"/>
          </ac:spMkLst>
        </pc:spChg>
        <pc:spChg chg="mod">
          <ac:chgData name="Yi Liu" userId="eb9fa73d484f74de" providerId="LiveId" clId="{9A73DC2D-9F8C-4CB2-9853-E48454DDD0A1}" dt="2023-09-10T13:29:32.382" v="5077" actId="2711"/>
          <ac:spMkLst>
            <pc:docMk/>
            <pc:sldMk cId="1365034180" sldId="488"/>
            <ac:spMk id="3" creationId="{D975C1EE-4F35-4F10-B267-CA2678284DA4}"/>
          </ac:spMkLst>
        </pc:spChg>
        <pc:spChg chg="add mod">
          <ac:chgData name="Yi Liu" userId="eb9fa73d484f74de" providerId="LiveId" clId="{9A73DC2D-9F8C-4CB2-9853-E48454DDD0A1}" dt="2023-09-11T11:32:05.557" v="5937" actId="1076"/>
          <ac:spMkLst>
            <pc:docMk/>
            <pc:sldMk cId="1365034180" sldId="488"/>
            <ac:spMk id="5" creationId="{565D3215-B19B-4926-AB72-A257F9436492}"/>
          </ac:spMkLst>
        </pc:spChg>
        <pc:spChg chg="add mod">
          <ac:chgData name="Yi Liu" userId="eb9fa73d484f74de" providerId="LiveId" clId="{9A73DC2D-9F8C-4CB2-9853-E48454DDD0A1}" dt="2023-09-11T11:33:02.479" v="5958" actId="20577"/>
          <ac:spMkLst>
            <pc:docMk/>
            <pc:sldMk cId="1365034180" sldId="488"/>
            <ac:spMk id="6" creationId="{38CAEC52-FBB4-4AE0-91BE-1A1C0AC5D4AA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30:21.867" v="5112" actId="20577"/>
        <pc:sldMkLst>
          <pc:docMk/>
          <pc:sldMk cId="1647634202" sldId="489"/>
        </pc:sldMkLst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2" creationId="{D486E797-A212-405E-B7E9-5EE6A1379AA1}"/>
          </ac:spMkLst>
        </pc:spChg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3" creationId="{46EA5F05-5C57-4079-8E91-0FB54121A98B}"/>
          </ac:spMkLst>
        </pc:spChg>
        <pc:spChg chg="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4" creationId="{556776C0-8C21-4BC4-BDC7-2709B8494125}"/>
          </ac:spMkLst>
        </pc:spChg>
        <pc:spChg chg="add mod ord">
          <ac:chgData name="Yi Liu" userId="eb9fa73d484f74de" providerId="LiveId" clId="{9A73DC2D-9F8C-4CB2-9853-E48454DDD0A1}" dt="2023-09-10T13:30:21.867" v="5112" actId="20577"/>
          <ac:spMkLst>
            <pc:docMk/>
            <pc:sldMk cId="1647634202" sldId="489"/>
            <ac:spMk id="5" creationId="{48B390AA-7E90-4F6B-BACC-2F569465ABA9}"/>
          </ac:spMkLst>
        </pc:spChg>
        <pc:spChg chg="add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6" creationId="{119CA08D-02AE-49C2-8E17-E16FF3C7523E}"/>
          </ac:spMkLst>
        </pc:spChg>
      </pc:sldChg>
      <pc:sldChg chg="add del">
        <pc:chgData name="Yi Liu" userId="eb9fa73d484f74de" providerId="LiveId" clId="{9A73DC2D-9F8C-4CB2-9853-E48454DDD0A1}" dt="2023-09-11T05:08:21.967" v="5297" actId="47"/>
        <pc:sldMkLst>
          <pc:docMk/>
          <pc:sldMk cId="3539224003" sldId="490"/>
        </pc:sldMkLst>
      </pc:sldChg>
      <pc:sldChg chg="addSp delSp modSp new mod modClrScheme addAnim delAnim modAnim chgLayout">
        <pc:chgData name="Yi Liu" userId="eb9fa73d484f74de" providerId="LiveId" clId="{9A73DC2D-9F8C-4CB2-9853-E48454DDD0A1}" dt="2023-09-11T05:08:17.274" v="5296" actId="1076"/>
        <pc:sldMkLst>
          <pc:docMk/>
          <pc:sldMk cId="4184748580" sldId="491"/>
        </pc:sldMkLst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2" creationId="{1D83E6D9-BEBE-4A04-82B6-EEDEA2127F6B}"/>
          </ac:spMkLst>
        </pc:spChg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3" creationId="{6CDCB04D-2423-4F91-8E1A-3953BC873D32}"/>
          </ac:spMkLst>
        </pc:spChg>
        <pc:spChg chg="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4" creationId="{7D7E3BC6-98B3-4A2D-91DA-5331A249CB66}"/>
          </ac:spMkLst>
        </pc:spChg>
        <pc:spChg chg="add mod ord">
          <ac:chgData name="Yi Liu" userId="eb9fa73d484f74de" providerId="LiveId" clId="{9A73DC2D-9F8C-4CB2-9853-E48454DDD0A1}" dt="2023-09-11T05:01:26.324" v="5116"/>
          <ac:spMkLst>
            <pc:docMk/>
            <pc:sldMk cId="4184748580" sldId="491"/>
            <ac:spMk id="5" creationId="{D7620B6B-50D8-4D61-A147-C4A18EB45636}"/>
          </ac:spMkLst>
        </pc:spChg>
        <pc:spChg chg="add mod ord">
          <ac:chgData name="Yi Liu" userId="eb9fa73d484f74de" providerId="LiveId" clId="{9A73DC2D-9F8C-4CB2-9853-E48454DDD0A1}" dt="2023-09-11T05:03:23.530" v="5255" actId="404"/>
          <ac:spMkLst>
            <pc:docMk/>
            <pc:sldMk cId="4184748580" sldId="491"/>
            <ac:spMk id="6" creationId="{1A0358D6-E06F-486F-A2DA-DC945D5FB323}"/>
          </ac:spMkLst>
        </pc:spChg>
        <pc:spChg chg="add mod">
          <ac:chgData name="Yi Liu" userId="eb9fa73d484f74de" providerId="LiveId" clId="{9A73DC2D-9F8C-4CB2-9853-E48454DDD0A1}" dt="2023-09-11T05:08:05.789" v="5294" actId="1076"/>
          <ac:spMkLst>
            <pc:docMk/>
            <pc:sldMk cId="4184748580" sldId="491"/>
            <ac:spMk id="7" creationId="{A8284D5A-9930-4E42-92CC-C7AE34A88E33}"/>
          </ac:spMkLst>
        </pc:spChg>
        <pc:spChg chg="add mod">
          <ac:chgData name="Yi Liu" userId="eb9fa73d484f74de" providerId="LiveId" clId="{9A73DC2D-9F8C-4CB2-9853-E48454DDD0A1}" dt="2023-09-11T05:08:17.274" v="5296" actId="1076"/>
          <ac:spMkLst>
            <pc:docMk/>
            <pc:sldMk cId="4184748580" sldId="491"/>
            <ac:spMk id="9" creationId="{70CE9007-687C-454C-B757-30EBA4EE5879}"/>
          </ac:spMkLst>
        </pc:spChg>
        <pc:graphicFrameChg chg="add mod modGraphic">
          <ac:chgData name="Yi Liu" userId="eb9fa73d484f74de" providerId="LiveId" clId="{9A73DC2D-9F8C-4CB2-9853-E48454DDD0A1}" dt="2023-09-11T05:04:21.356" v="5289" actId="20577"/>
          <ac:graphicFrameMkLst>
            <pc:docMk/>
            <pc:sldMk cId="4184748580" sldId="491"/>
            <ac:graphicFrameMk id="8" creationId="{71CA8D66-9BCA-48ED-B4F8-E4BFB8ADF7D9}"/>
          </ac:graphicFrameMkLst>
        </pc:graphicFrameChg>
      </pc:sldChg>
      <pc:sldChg chg="add del">
        <pc:chgData name="Yi Liu" userId="eb9fa73d484f74de" providerId="LiveId" clId="{9A73DC2D-9F8C-4CB2-9853-E48454DDD0A1}" dt="2023-09-11T05:10:02.328" v="5340" actId="47"/>
        <pc:sldMkLst>
          <pc:docMk/>
          <pc:sldMk cId="1608382087" sldId="492"/>
        </pc:sldMkLst>
      </pc:sldChg>
      <pc:sldChg chg="addSp delSp modSp new mod modAnim">
        <pc:chgData name="Yi Liu" userId="eb9fa73d484f74de" providerId="LiveId" clId="{9A73DC2D-9F8C-4CB2-9853-E48454DDD0A1}" dt="2023-09-12T05:26:37.719" v="6035" actId="1076"/>
        <pc:sldMkLst>
          <pc:docMk/>
          <pc:sldMk cId="2809087573" sldId="493"/>
        </pc:sldMkLst>
        <pc:spChg chg="mod">
          <ac:chgData name="Yi Liu" userId="eb9fa73d484f74de" providerId="LiveId" clId="{9A73DC2D-9F8C-4CB2-9853-E48454DDD0A1}" dt="2023-09-11T05:09:02.623" v="5333" actId="20577"/>
          <ac:spMkLst>
            <pc:docMk/>
            <pc:sldMk cId="2809087573" sldId="493"/>
            <ac:spMk id="2" creationId="{60DBAC0F-2141-43FE-A818-EBBB3EF9CAD6}"/>
          </ac:spMkLst>
        </pc:spChg>
        <pc:spChg chg="del">
          <ac:chgData name="Yi Liu" userId="eb9fa73d484f74de" providerId="LiveId" clId="{9A73DC2D-9F8C-4CB2-9853-E48454DDD0A1}" dt="2023-09-11T05:09:17.615" v="5335" actId="478"/>
          <ac:spMkLst>
            <pc:docMk/>
            <pc:sldMk cId="2809087573" sldId="493"/>
            <ac:spMk id="3" creationId="{4C6702A4-9036-4AB1-86B6-6FF7BCE81F2C}"/>
          </ac:spMkLst>
        </pc:spChg>
        <pc:spChg chg="add mod">
          <ac:chgData name="Yi Liu" userId="eb9fa73d484f74de" providerId="LiveId" clId="{9A73DC2D-9F8C-4CB2-9853-E48454DDD0A1}" dt="2023-09-11T05:09:23.872" v="5336" actId="2711"/>
          <ac:spMkLst>
            <pc:docMk/>
            <pc:sldMk cId="2809087573" sldId="493"/>
            <ac:spMk id="5" creationId="{678F54B7-8027-4CBC-B28A-60CF406E3408}"/>
          </ac:spMkLst>
        </pc:spChg>
        <pc:spChg chg="add mod">
          <ac:chgData name="Yi Liu" userId="eb9fa73d484f74de" providerId="LiveId" clId="{9A73DC2D-9F8C-4CB2-9853-E48454DDD0A1}" dt="2023-09-11T05:09:30.599" v="5337" actId="2711"/>
          <ac:spMkLst>
            <pc:docMk/>
            <pc:sldMk cId="2809087573" sldId="493"/>
            <ac:spMk id="6" creationId="{982DA226-5868-4CD2-8AFD-B3533C5F1021}"/>
          </ac:spMkLst>
        </pc:spChg>
        <pc:spChg chg="add mod">
          <ac:chgData name="Yi Liu" userId="eb9fa73d484f74de" providerId="LiveId" clId="{9A73DC2D-9F8C-4CB2-9853-E48454DDD0A1}" dt="2023-09-12T05:26:37.719" v="6035" actId="1076"/>
          <ac:spMkLst>
            <pc:docMk/>
            <pc:sldMk cId="2809087573" sldId="493"/>
            <ac:spMk id="7" creationId="{AD598227-E8EF-45C0-9DCE-AEBBA78D58F2}"/>
          </ac:spMkLst>
        </pc:spChg>
        <pc:graphicFrameChg chg="add mod">
          <ac:chgData name="Yi Liu" userId="eb9fa73d484f74de" providerId="LiveId" clId="{9A73DC2D-9F8C-4CB2-9853-E48454DDD0A1}" dt="2023-09-11T05:09:37.354" v="5338" actId="1076"/>
          <ac:graphicFrameMkLst>
            <pc:docMk/>
            <pc:sldMk cId="2809087573" sldId="493"/>
            <ac:graphicFrameMk id="8" creationId="{8405A693-D664-456B-A9E7-91200E7EED8C}"/>
          </ac:graphicFrameMkLst>
        </pc:graphicFrameChg>
      </pc:sldChg>
      <pc:sldChg chg="modSp add mod ord modAnim">
        <pc:chgData name="Yi Liu" userId="eb9fa73d484f74de" providerId="LiveId" clId="{9A73DC2D-9F8C-4CB2-9853-E48454DDD0A1}" dt="2023-09-12T05:26:53.259" v="6036"/>
        <pc:sldMkLst>
          <pc:docMk/>
          <pc:sldMk cId="3358544471" sldId="494"/>
        </pc:sldMkLst>
        <pc:spChg chg="mod">
          <ac:chgData name="Yi Liu" userId="eb9fa73d484f74de" providerId="LiveId" clId="{9A73DC2D-9F8C-4CB2-9853-E48454DDD0A1}" dt="2023-09-11T05:10:37.969" v="5381" actId="2711"/>
          <ac:spMkLst>
            <pc:docMk/>
            <pc:sldMk cId="3358544471" sldId="494"/>
            <ac:spMk id="2" creationId="{1349EBC8-081B-2E4B-ACB9-3F376CCDD677}"/>
          </ac:spMkLst>
        </pc:spChg>
        <pc:spChg chg="mod">
          <ac:chgData name="Yi Liu" userId="eb9fa73d484f74de" providerId="LiveId" clId="{9A73DC2D-9F8C-4CB2-9853-E48454DDD0A1}" dt="2023-09-11T05:11:35.116" v="5458" actId="20577"/>
          <ac:spMkLst>
            <pc:docMk/>
            <pc:sldMk cId="3358544471" sldId="494"/>
            <ac:spMk id="3" creationId="{3083E944-FE14-4041-B014-7A24FECF9A17}"/>
          </ac:spMkLst>
        </pc:spChg>
      </pc:sldChg>
      <pc:sldChg chg="addSp modSp add mod modAnim">
        <pc:chgData name="Yi Liu" userId="eb9fa73d484f74de" providerId="LiveId" clId="{9A73DC2D-9F8C-4CB2-9853-E48454DDD0A1}" dt="2023-09-12T05:27:37.845" v="6043"/>
        <pc:sldMkLst>
          <pc:docMk/>
          <pc:sldMk cId="3492660623" sldId="495"/>
        </pc:sldMkLst>
        <pc:spChg chg="mod">
          <ac:chgData name="Yi Liu" userId="eb9fa73d484f74de" providerId="LiveId" clId="{9A73DC2D-9F8C-4CB2-9853-E48454DDD0A1}" dt="2023-09-11T05:42:33.211" v="5599" actId="2711"/>
          <ac:spMkLst>
            <pc:docMk/>
            <pc:sldMk cId="3492660623" sldId="495"/>
            <ac:spMk id="3" creationId="{0306F8E1-EB1B-1D45-93AD-0CD909E38C5F}"/>
          </ac:spMkLst>
        </pc:spChg>
        <pc:spChg chg="mod">
          <ac:chgData name="Yi Liu" userId="eb9fa73d484f74de" providerId="LiveId" clId="{9A73DC2D-9F8C-4CB2-9853-E48454DDD0A1}" dt="2023-09-11T05:37:30.731" v="5572" actId="1076"/>
          <ac:spMkLst>
            <pc:docMk/>
            <pc:sldMk cId="3492660623" sldId="495"/>
            <ac:spMk id="4" creationId="{69D69AC6-143A-DB4C-B824-3F90B81AD43F}"/>
          </ac:spMkLst>
        </pc:spChg>
        <pc:spChg chg="add mod">
          <ac:chgData name="Yi Liu" userId="eb9fa73d484f74de" providerId="LiveId" clId="{9A73DC2D-9F8C-4CB2-9853-E48454DDD0A1}" dt="2023-09-11T11:44:36.164" v="5978" actId="1076"/>
          <ac:spMkLst>
            <pc:docMk/>
            <pc:sldMk cId="3492660623" sldId="495"/>
            <ac:spMk id="7" creationId="{8D0BB049-C8D1-47F1-9347-DEE73052C61E}"/>
          </ac:spMkLst>
        </pc:spChg>
        <pc:graphicFrameChg chg="mod">
          <ac:chgData name="Yi Liu" userId="eb9fa73d484f74de" providerId="LiveId" clId="{9A73DC2D-9F8C-4CB2-9853-E48454DDD0A1}" dt="2023-09-11T05:37:38.345" v="5573" actId="1076"/>
          <ac:graphicFrameMkLst>
            <pc:docMk/>
            <pc:sldMk cId="3492660623" sldId="495"/>
            <ac:graphicFrameMk id="6" creationId="{5A226F31-1626-1247-8E3E-3609278C9BA6}"/>
          </ac:graphicFrameMkLst>
        </pc:graphicFrameChg>
      </pc:sldChg>
      <pc:sldChg chg="modSp new mod modAnim">
        <pc:chgData name="Yi Liu" userId="eb9fa73d484f74de" providerId="LiveId" clId="{9A73DC2D-9F8C-4CB2-9853-E48454DDD0A1}" dt="2023-09-12T05:28:11.141" v="6046"/>
        <pc:sldMkLst>
          <pc:docMk/>
          <pc:sldMk cId="3888442220" sldId="496"/>
        </pc:sldMkLst>
        <pc:spChg chg="mod">
          <ac:chgData name="Yi Liu" userId="eb9fa73d484f74de" providerId="LiveId" clId="{9A73DC2D-9F8C-4CB2-9853-E48454DDD0A1}" dt="2023-09-11T05:55:55.676" v="5680" actId="207"/>
          <ac:spMkLst>
            <pc:docMk/>
            <pc:sldMk cId="3888442220" sldId="496"/>
            <ac:spMk id="2" creationId="{CB3444D2-9650-4265-870B-223EF41E7FBA}"/>
          </ac:spMkLst>
        </pc:spChg>
        <pc:spChg chg="mod">
          <ac:chgData name="Yi Liu" userId="eb9fa73d484f74de" providerId="LiveId" clId="{9A73DC2D-9F8C-4CB2-9853-E48454DDD0A1}" dt="2023-09-11T05:45:07.490" v="5629" actId="27636"/>
          <ac:spMkLst>
            <pc:docMk/>
            <pc:sldMk cId="3888442220" sldId="496"/>
            <ac:spMk id="3" creationId="{7BC56B2F-53CD-4F83-B58A-282A1E7CBB67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1T12:03:33.980" v="5980" actId="47"/>
        <pc:sldMkLst>
          <pc:docMk/>
          <pc:sldMk cId="2749685754" sldId="497"/>
        </pc:sldMkLst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2" creationId="{34B1C990-F613-44A1-B481-35D3E1865142}"/>
          </ac:spMkLst>
        </pc:spChg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3" creationId="{E2CF3CF1-5EAD-4D3B-AA93-9AE1E59055A1}"/>
          </ac:spMkLst>
        </pc:spChg>
        <pc:spChg chg="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4" creationId="{B26D2762-E830-4D40-8F24-D481342E97D7}"/>
          </ac:spMkLst>
        </pc:spChg>
        <pc:spChg chg="add mod ord">
          <ac:chgData name="Yi Liu" userId="eb9fa73d484f74de" providerId="LiveId" clId="{9A73DC2D-9F8C-4CB2-9853-E48454DDD0A1}" dt="2023-09-11T05:46:55.249" v="5660" actId="207"/>
          <ac:spMkLst>
            <pc:docMk/>
            <pc:sldMk cId="2749685754" sldId="497"/>
            <ac:spMk id="5" creationId="{C14785CA-57D3-4BFC-B7E5-EC7D09CEC1D4}"/>
          </ac:spMkLst>
        </pc:spChg>
        <pc:spChg chg="add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6" creationId="{3B19C14C-EB44-41A5-9A88-99153EE08309}"/>
          </ac:spMkLst>
        </pc:spChg>
        <pc:spChg chg="add del">
          <ac:chgData name="Yi Liu" userId="eb9fa73d484f74de" providerId="LiveId" clId="{9A73DC2D-9F8C-4CB2-9853-E48454DDD0A1}" dt="2023-09-11T05:55:05.354" v="5662" actId="22"/>
          <ac:spMkLst>
            <pc:docMk/>
            <pc:sldMk cId="2749685754" sldId="497"/>
            <ac:spMk id="8" creationId="{8BD05623-22A4-4511-9716-E3A8DA79C4A9}"/>
          </ac:spMkLst>
        </pc:spChg>
      </pc:sldChg>
      <pc:sldChg chg="add del">
        <pc:chgData name="Yi Liu" userId="eb9fa73d484f74de" providerId="LiveId" clId="{9A73DC2D-9F8C-4CB2-9853-E48454DDD0A1}" dt="2023-09-11T12:03:23.253" v="5979" actId="47"/>
        <pc:sldMkLst>
          <pc:docMk/>
          <pc:sldMk cId="3840791584" sldId="498"/>
        </pc:sldMkLst>
      </pc:sldChg>
      <pc:sldChg chg="addSp delSp modSp new del mod modClrScheme modAnim chgLayout">
        <pc:chgData name="Yi Liu" userId="eb9fa73d484f74de" providerId="LiveId" clId="{9A73DC2D-9F8C-4CB2-9853-E48454DDD0A1}" dt="2023-09-11T12:03:33.980" v="5980" actId="47"/>
        <pc:sldMkLst>
          <pc:docMk/>
          <pc:sldMk cId="4004004802" sldId="499"/>
        </pc:sldMkLst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2" creationId="{6B42DF00-E620-4B85-B073-2D2C441A5710}"/>
          </ac:spMkLst>
        </pc:spChg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3" creationId="{206B4E8F-AF9A-4785-B779-AB2A47BA48C5}"/>
          </ac:spMkLst>
        </pc:spChg>
        <pc:spChg chg="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4" creationId="{EFF129C3-A4AA-48A1-9A7F-22F6FEB6EA1F}"/>
          </ac:spMkLst>
        </pc:spChg>
        <pc:spChg chg="add mod ord">
          <ac:chgData name="Yi Liu" userId="eb9fa73d484f74de" providerId="LiveId" clId="{9A73DC2D-9F8C-4CB2-9853-E48454DDD0A1}" dt="2023-09-11T05:55:48.312" v="5669" actId="207"/>
          <ac:spMkLst>
            <pc:docMk/>
            <pc:sldMk cId="4004004802" sldId="499"/>
            <ac:spMk id="5" creationId="{E2323964-240F-48CA-8CBE-E3690AAB1368}"/>
          </ac:spMkLst>
        </pc:spChg>
        <pc:spChg chg="add mod ord">
          <ac:chgData name="Yi Liu" userId="eb9fa73d484f74de" providerId="LiveId" clId="{9A73DC2D-9F8C-4CB2-9853-E48454DDD0A1}" dt="2023-09-11T05:57:26.845" v="5744" actId="20577"/>
          <ac:spMkLst>
            <pc:docMk/>
            <pc:sldMk cId="4004004802" sldId="499"/>
            <ac:spMk id="6" creationId="{1FABF228-2CBA-4C62-8E22-7AEB209855E2}"/>
          </ac:spMkLst>
        </pc:spChg>
        <pc:spChg chg="add del mod">
          <ac:chgData name="Yi Liu" userId="eb9fa73d484f74de" providerId="LiveId" clId="{9A73DC2D-9F8C-4CB2-9853-E48454DDD0A1}" dt="2023-09-11T05:56:51.432" v="5735"/>
          <ac:spMkLst>
            <pc:docMk/>
            <pc:sldMk cId="4004004802" sldId="499"/>
            <ac:spMk id="7" creationId="{925EC3E6-4878-4926-8682-A18B6FD411D1}"/>
          </ac:spMkLst>
        </pc:spChg>
        <pc:spChg chg="add mod">
          <ac:chgData name="Yi Liu" userId="eb9fa73d484f74de" providerId="LiveId" clId="{9A73DC2D-9F8C-4CB2-9853-E48454DDD0A1}" dt="2023-09-11T05:57:32.624" v="5745" actId="1076"/>
          <ac:spMkLst>
            <pc:docMk/>
            <pc:sldMk cId="4004004802" sldId="499"/>
            <ac:spMk id="8" creationId="{4D431DD4-A554-4AE8-8621-986A9AF00C91}"/>
          </ac:spMkLst>
        </pc:spChg>
        <pc:spChg chg="add mod">
          <ac:chgData name="Yi Liu" userId="eb9fa73d484f74de" providerId="LiveId" clId="{9A73DC2D-9F8C-4CB2-9853-E48454DDD0A1}" dt="2023-09-11T05:58:06.307" v="5747" actId="1076"/>
          <ac:spMkLst>
            <pc:docMk/>
            <pc:sldMk cId="4004004802" sldId="499"/>
            <ac:spMk id="9" creationId="{35DCE84A-1C81-450E-A7AF-17B4F3DCB242}"/>
          </ac:spMkLst>
        </pc:spChg>
      </pc:sldChg>
      <pc:sldChg chg="add ord">
        <pc:chgData name="Yi Liu" userId="eb9fa73d484f74de" providerId="LiveId" clId="{9A73DC2D-9F8C-4CB2-9853-E48454DDD0A1}" dt="2023-09-11T05:59:27.729" v="5752"/>
        <pc:sldMkLst>
          <pc:docMk/>
          <pc:sldMk cId="2653763338" sldId="500"/>
        </pc:sldMkLst>
      </pc:sldChg>
      <pc:sldChg chg="add ord modAnim">
        <pc:chgData name="Yi Liu" userId="eb9fa73d484f74de" providerId="LiveId" clId="{9A73DC2D-9F8C-4CB2-9853-E48454DDD0A1}" dt="2023-09-12T05:28:49.875" v="6052"/>
        <pc:sldMkLst>
          <pc:docMk/>
          <pc:sldMk cId="3005119987" sldId="501"/>
        </pc:sldMkLst>
      </pc:sldChg>
      <pc:sldChg chg="add del">
        <pc:chgData name="Yi Liu" userId="eb9fa73d484f74de" providerId="LiveId" clId="{9A73DC2D-9F8C-4CB2-9853-E48454DDD0A1}" dt="2023-09-11T12:03:42.698" v="5981" actId="47"/>
        <pc:sldMkLst>
          <pc:docMk/>
          <pc:sldMk cId="1440683805" sldId="502"/>
        </pc:sldMkLst>
      </pc:sldChg>
      <pc:sldChg chg="addSp modSp new mod modAnim">
        <pc:chgData name="Yi Liu" userId="eb9fa73d484f74de" providerId="LiveId" clId="{9A73DC2D-9F8C-4CB2-9853-E48454DDD0A1}" dt="2023-09-11T06:00:59.811" v="5804" actId="404"/>
        <pc:sldMkLst>
          <pc:docMk/>
          <pc:sldMk cId="1807172342" sldId="503"/>
        </pc:sldMkLst>
        <pc:spChg chg="mod">
          <ac:chgData name="Yi Liu" userId="eb9fa73d484f74de" providerId="LiveId" clId="{9A73DC2D-9F8C-4CB2-9853-E48454DDD0A1}" dt="2023-09-11T06:00:14.743" v="5794" actId="20577"/>
          <ac:spMkLst>
            <pc:docMk/>
            <pc:sldMk cId="1807172342" sldId="503"/>
            <ac:spMk id="2" creationId="{730BC7DB-3135-4983-862D-942CA599604C}"/>
          </ac:spMkLst>
        </pc:spChg>
        <pc:spChg chg="mod">
          <ac:chgData name="Yi Liu" userId="eb9fa73d484f74de" providerId="LiveId" clId="{9A73DC2D-9F8C-4CB2-9853-E48454DDD0A1}" dt="2023-09-11T06:00:59.811" v="5804" actId="404"/>
          <ac:spMkLst>
            <pc:docMk/>
            <pc:sldMk cId="1807172342" sldId="503"/>
            <ac:spMk id="3" creationId="{D384A8E6-CFFF-44C1-A1C6-93A6C9D4EA26}"/>
          </ac:spMkLst>
        </pc:spChg>
        <pc:spChg chg="add mod">
          <ac:chgData name="Yi Liu" userId="eb9fa73d484f74de" providerId="LiveId" clId="{9A73DC2D-9F8C-4CB2-9853-E48454DDD0A1}" dt="2023-09-11T06:00:52.479" v="5803" actId="1076"/>
          <ac:spMkLst>
            <pc:docMk/>
            <pc:sldMk cId="1807172342" sldId="503"/>
            <ac:spMk id="5" creationId="{54DB6EB1-671B-4C09-B755-1736735C4082}"/>
          </ac:spMkLst>
        </pc:spChg>
      </pc:sldChg>
    </pc:docChg>
  </pc:docChgLst>
  <pc:docChgLst>
    <pc:chgData name="Yi Liu" userId="eb9fa73d484f74de" providerId="LiveId" clId="{DBC21F11-9254-4162-B626-641FA2BA6EEB}"/>
    <pc:docChg chg="undo custSel addSld delSld modSld modSection">
      <pc:chgData name="Yi Liu" userId="eb9fa73d484f74de" providerId="LiveId" clId="{DBC21F11-9254-4162-B626-641FA2BA6EEB}" dt="2023-09-19T05:27:12.095" v="2785" actId="20577"/>
      <pc:docMkLst>
        <pc:docMk/>
      </pc:docMkLst>
      <pc:sldChg chg="modSp mod">
        <pc:chgData name="Yi Liu" userId="eb9fa73d484f74de" providerId="LiveId" clId="{DBC21F11-9254-4162-B626-641FA2BA6EEB}" dt="2023-09-18T02:34:45.847" v="19" actId="20577"/>
        <pc:sldMkLst>
          <pc:docMk/>
          <pc:sldMk cId="1562787813" sldId="256"/>
        </pc:sldMkLst>
        <pc:spChg chg="mod">
          <ac:chgData name="Yi Liu" userId="eb9fa73d484f74de" providerId="LiveId" clId="{DBC21F11-9254-4162-B626-641FA2BA6EEB}" dt="2023-09-18T02:34:45.847" v="1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17884461" sldId="2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918786018" sldId="26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76849415" sldId="2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11811801" sldId="2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58746024" sldId="2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42197629" sldId="2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24139368" sldId="2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95688599" sldId="2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010423039" sldId="2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74204891" sldId="2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935385966" sldId="2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72538256" sldId="29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407201230" sldId="29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184873127" sldId="298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47462471" sldId="299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810883180" sldId="30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049073128" sldId="301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892689978" sldId="302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664171621" sldId="30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98207993" sldId="30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065859166" sldId="30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474791138" sldId="308"/>
        </pc:sldMkLst>
      </pc:sldChg>
      <pc:sldChg chg="modSp mod">
        <pc:chgData name="Yi Liu" userId="eb9fa73d484f74de" providerId="LiveId" clId="{DBC21F11-9254-4162-B626-641FA2BA6EEB}" dt="2023-09-18T06:26:32.677" v="259" actId="5793"/>
        <pc:sldMkLst>
          <pc:docMk/>
          <pc:sldMk cId="47867012" sldId="310"/>
        </pc:sldMkLst>
        <pc:spChg chg="mod">
          <ac:chgData name="Yi Liu" userId="eb9fa73d484f74de" providerId="LiveId" clId="{DBC21F11-9254-4162-B626-641FA2BA6EEB}" dt="2023-09-18T06:26:32.677" v="259" actId="5793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DBC21F11-9254-4162-B626-641FA2BA6EEB}" dt="2023-09-18T06:58:35.099" v="643" actId="47"/>
        <pc:sldMkLst>
          <pc:docMk/>
          <pc:sldMk cId="1873318740" sldId="311"/>
        </pc:sldMkLst>
      </pc:sldChg>
      <pc:sldChg chg="add del">
        <pc:chgData name="Yi Liu" userId="eb9fa73d484f74de" providerId="LiveId" clId="{DBC21F11-9254-4162-B626-641FA2BA6EEB}" dt="2023-09-18T07:08:34.195" v="1067" actId="47"/>
        <pc:sldMkLst>
          <pc:docMk/>
          <pc:sldMk cId="3794090413" sldId="314"/>
        </pc:sldMkLst>
      </pc:sldChg>
      <pc:sldChg chg="modSp add del">
        <pc:chgData name="Yi Liu" userId="eb9fa73d484f74de" providerId="LiveId" clId="{DBC21F11-9254-4162-B626-641FA2BA6EEB}" dt="2023-09-18T06:59:57.049" v="672" actId="47"/>
        <pc:sldMkLst>
          <pc:docMk/>
          <pc:sldMk cId="2292823118" sldId="315"/>
        </pc:sldMkLst>
        <pc:spChg chg="mod">
          <ac:chgData name="Yi Liu" userId="eb9fa73d484f74de" providerId="LiveId" clId="{DBC21F11-9254-4162-B626-641FA2BA6EEB}" dt="2023-09-18T06:58:43.895" v="645" actId="2711"/>
          <ac:spMkLst>
            <pc:docMk/>
            <pc:sldMk cId="2292823118" sldId="315"/>
            <ac:spMk id="13" creationId="{45B3417F-E5DD-1D42-95C9-3B4D43B9D8C1}"/>
          </ac:spMkLst>
        </pc:spChg>
      </pc:sldChg>
      <pc:sldChg chg="add del">
        <pc:chgData name="Yi Liu" userId="eb9fa73d484f74de" providerId="LiveId" clId="{DBC21F11-9254-4162-B626-641FA2BA6EEB}" dt="2023-09-18T07:15:59.727" v="1318" actId="47"/>
        <pc:sldMkLst>
          <pc:docMk/>
          <pc:sldMk cId="3620513967" sldId="316"/>
        </pc:sldMkLst>
      </pc:sldChg>
      <pc:sldChg chg="add del">
        <pc:chgData name="Yi Liu" userId="eb9fa73d484f74de" providerId="LiveId" clId="{DBC21F11-9254-4162-B626-641FA2BA6EEB}" dt="2023-09-18T07:15:57.099" v="1317" actId="47"/>
        <pc:sldMkLst>
          <pc:docMk/>
          <pc:sldMk cId="4014129039" sldId="317"/>
        </pc:sldMkLst>
      </pc:sldChg>
      <pc:sldChg chg="add del">
        <pc:chgData name="Yi Liu" userId="eb9fa73d484f74de" providerId="LiveId" clId="{DBC21F11-9254-4162-B626-641FA2BA6EEB}" dt="2023-09-18T09:06:56.409" v="1900" actId="47"/>
        <pc:sldMkLst>
          <pc:docMk/>
          <pc:sldMk cId="173507086" sldId="318"/>
        </pc:sldMkLst>
      </pc:sldChg>
      <pc:sldChg chg="add del">
        <pc:chgData name="Yi Liu" userId="eb9fa73d484f74de" providerId="LiveId" clId="{DBC21F11-9254-4162-B626-641FA2BA6EEB}" dt="2023-09-18T07:16:01.639" v="1319" actId="47"/>
        <pc:sldMkLst>
          <pc:docMk/>
          <pc:sldMk cId="3735929884" sldId="319"/>
        </pc:sldMkLst>
      </pc:sldChg>
      <pc:sldChg chg="add del">
        <pc:chgData name="Yi Liu" userId="eb9fa73d484f74de" providerId="LiveId" clId="{DBC21F11-9254-4162-B626-641FA2BA6EEB}" dt="2023-09-18T09:06:48.713" v="1899" actId="47"/>
        <pc:sldMkLst>
          <pc:docMk/>
          <pc:sldMk cId="1099385378" sldId="320"/>
        </pc:sldMkLst>
      </pc:sldChg>
      <pc:sldChg chg="add del">
        <pc:chgData name="Yi Liu" userId="eb9fa73d484f74de" providerId="LiveId" clId="{DBC21F11-9254-4162-B626-641FA2BA6EEB}" dt="2023-09-18T11:54:01.790" v="2530" actId="47"/>
        <pc:sldMkLst>
          <pc:docMk/>
          <pc:sldMk cId="1431712044" sldId="326"/>
        </pc:sldMkLst>
      </pc:sldChg>
      <pc:sldChg chg="add del">
        <pc:chgData name="Yi Liu" userId="eb9fa73d484f74de" providerId="LiveId" clId="{DBC21F11-9254-4162-B626-641FA2BA6EEB}" dt="2023-09-18T12:00:23.774" v="2711" actId="47"/>
        <pc:sldMkLst>
          <pc:docMk/>
          <pc:sldMk cId="2447850835" sldId="32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80000710" sldId="45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74493050" sldId="454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786556413" sldId="45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893768626" sldId="45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80029056" sldId="4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714343649" sldId="46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549113075" sldId="46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020821967" sldId="46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261665871" sldId="46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777619393" sldId="46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63703926" sldId="4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06709861" sldId="46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31345992" sldId="4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04896455" sldId="4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02466554" sldId="4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847705108" sldId="4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67919288" sldId="4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173623013" sldId="47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534259053" sldId="4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754433505" sldId="4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47951218" sldId="47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84466169" sldId="477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001484407" sldId="4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35672642" sldId="47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320624693" sldId="48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13641502" sldId="48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567789102" sldId="482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886443471" sldId="483"/>
        </pc:sldMkLst>
      </pc:sldChg>
      <pc:sldChg chg="delSp add del mod delAnim">
        <pc:chgData name="Yi Liu" userId="eb9fa73d484f74de" providerId="LiveId" clId="{DBC21F11-9254-4162-B626-641FA2BA6EEB}" dt="2023-09-18T06:26:43.088" v="260" actId="478"/>
        <pc:sldMkLst>
          <pc:docMk/>
          <pc:sldMk cId="3513210094" sldId="484"/>
        </pc:sldMkLst>
        <pc:spChg chg="del">
          <ac:chgData name="Yi Liu" userId="eb9fa73d484f74de" providerId="LiveId" clId="{DBC21F11-9254-4162-B626-641FA2BA6EEB}" dt="2023-09-18T06:26:43.088" v="260" actId="478"/>
          <ac:spMkLst>
            <pc:docMk/>
            <pc:sldMk cId="3513210094" sldId="484"/>
            <ac:spMk id="7" creationId="{54CE7DA0-5214-4D6A-8445-8802F92EDC7E}"/>
          </ac:spMkLst>
        </pc:spChg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4118113494" sldId="485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274039027" sldId="486"/>
        </pc:sldMkLst>
      </pc:sldChg>
      <pc:sldChg chg="addSp delSp modSp new mod modClrScheme chgLayout">
        <pc:chgData name="Yi Liu" userId="eb9fa73d484f74de" providerId="LiveId" clId="{DBC21F11-9254-4162-B626-641FA2BA6EEB}" dt="2023-09-18T06:27:27.650" v="276" actId="20577"/>
        <pc:sldMkLst>
          <pc:docMk/>
          <pc:sldMk cId="3774636049" sldId="504"/>
        </pc:sldMkLst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2" creationId="{D4C5D1AD-A273-4585-B275-47E3E081EAF3}"/>
          </ac:spMkLst>
        </pc:spChg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3" creationId="{07D91C47-F88C-4DCD-80C4-EB64591C1617}"/>
          </ac:spMkLst>
        </pc:spChg>
        <pc:spChg chg="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4" creationId="{7FE28859-FD55-4EA8-AB26-635DD613452D}"/>
          </ac:spMkLst>
        </pc:spChg>
        <pc:spChg chg="add mod ord">
          <ac:chgData name="Yi Liu" userId="eb9fa73d484f74de" providerId="LiveId" clId="{DBC21F11-9254-4162-B626-641FA2BA6EEB}" dt="2023-09-18T06:27:27.650" v="276" actId="20577"/>
          <ac:spMkLst>
            <pc:docMk/>
            <pc:sldMk cId="3774636049" sldId="504"/>
            <ac:spMk id="5" creationId="{40063C82-7989-4C25-9DF5-716E283AD203}"/>
          </ac:spMkLst>
        </pc:spChg>
        <pc:spChg chg="add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6" creationId="{F2356873-DDD7-416D-855C-C3BF7A7153C1}"/>
          </ac:spMkLst>
        </pc:spChg>
      </pc:sldChg>
      <pc:sldChg chg="add del">
        <pc:chgData name="Yi Liu" userId="eb9fa73d484f74de" providerId="LiveId" clId="{DBC21F11-9254-4162-B626-641FA2BA6EEB}" dt="2023-09-18T06:32:12.149" v="484" actId="47"/>
        <pc:sldMkLst>
          <pc:docMk/>
          <pc:sldMk cId="3866681792" sldId="505"/>
        </pc:sldMkLst>
      </pc:sldChg>
      <pc:sldChg chg="addSp delSp modSp new mod modClrScheme modAnim chgLayout">
        <pc:chgData name="Yi Liu" userId="eb9fa73d484f74de" providerId="LiveId" clId="{DBC21F11-9254-4162-B626-641FA2BA6EEB}" dt="2023-09-18T06:32:08.396" v="482"/>
        <pc:sldMkLst>
          <pc:docMk/>
          <pc:sldMk cId="1455220966" sldId="506"/>
        </pc:sldMkLst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2" creationId="{EE4646BB-9F07-432C-AA04-791EC6FEE439}"/>
          </ac:spMkLst>
        </pc:spChg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3" creationId="{11764641-15C1-4F59-A567-6A28710D6A59}"/>
          </ac:spMkLst>
        </pc:spChg>
        <pc:spChg chg="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4" creationId="{D0C81B07-8953-419D-9E2B-BC53E6CC0028}"/>
          </ac:spMkLst>
        </pc:spChg>
        <pc:spChg chg="add mod ord">
          <ac:chgData name="Yi Liu" userId="eb9fa73d484f74de" providerId="LiveId" clId="{DBC21F11-9254-4162-B626-641FA2BA6EEB}" dt="2023-09-18T06:27:43.680" v="287" actId="20577"/>
          <ac:spMkLst>
            <pc:docMk/>
            <pc:sldMk cId="1455220966" sldId="506"/>
            <ac:spMk id="5" creationId="{6AE46C03-A77A-4D36-ABA7-83407D323DA5}"/>
          </ac:spMkLst>
        </pc:spChg>
        <pc:spChg chg="add mod ord">
          <ac:chgData name="Yi Liu" userId="eb9fa73d484f74de" providerId="LiveId" clId="{DBC21F11-9254-4162-B626-641FA2BA6EEB}" dt="2023-09-18T06:30:04.739" v="320" actId="20577"/>
          <ac:spMkLst>
            <pc:docMk/>
            <pc:sldMk cId="1455220966" sldId="506"/>
            <ac:spMk id="6" creationId="{5FEE7100-AD61-4420-BA73-56F92C0537DC}"/>
          </ac:spMkLst>
        </pc:spChg>
        <pc:spChg chg="add mod">
          <ac:chgData name="Yi Liu" userId="eb9fa73d484f74de" providerId="LiveId" clId="{DBC21F11-9254-4162-B626-641FA2BA6EEB}" dt="2023-09-18T06:31:40.523" v="480" actId="20577"/>
          <ac:spMkLst>
            <pc:docMk/>
            <pc:sldMk cId="1455220966" sldId="506"/>
            <ac:spMk id="8" creationId="{73D12CF1-1E7C-4C58-96EF-E5F691338A47}"/>
          </ac:spMkLst>
        </pc:spChg>
      </pc:sldChg>
      <pc:sldChg chg="add del">
        <pc:chgData name="Yi Liu" userId="eb9fa73d484f74de" providerId="LiveId" clId="{DBC21F11-9254-4162-B626-641FA2BA6EEB}" dt="2023-09-18T06:55:03.770" v="616" actId="47"/>
        <pc:sldMkLst>
          <pc:docMk/>
          <pc:sldMk cId="3781956176" sldId="507"/>
        </pc:sldMkLst>
      </pc:sldChg>
      <pc:sldChg chg="addSp delSp modSp new mod modAnim">
        <pc:chgData name="Yi Liu" userId="eb9fa73d484f74de" providerId="LiveId" clId="{DBC21F11-9254-4162-B626-641FA2BA6EEB}" dt="2023-09-18T06:35:59.375" v="525" actId="1076"/>
        <pc:sldMkLst>
          <pc:docMk/>
          <pc:sldMk cId="1310826322" sldId="508"/>
        </pc:sldMkLst>
        <pc:spChg chg="mod">
          <ac:chgData name="Yi Liu" userId="eb9fa73d484f74de" providerId="LiveId" clId="{DBC21F11-9254-4162-B626-641FA2BA6EEB}" dt="2023-09-18T06:32:23.723" v="510" actId="20577"/>
          <ac:spMkLst>
            <pc:docMk/>
            <pc:sldMk cId="1310826322" sldId="508"/>
            <ac:spMk id="2" creationId="{60C322DE-9766-4BF1-B753-591CC9378210}"/>
          </ac:spMkLst>
        </pc:spChg>
        <pc:spChg chg="del">
          <ac:chgData name="Yi Liu" userId="eb9fa73d484f74de" providerId="LiveId" clId="{DBC21F11-9254-4162-B626-641FA2BA6EEB}" dt="2023-09-18T06:32:37.513" v="512" actId="478"/>
          <ac:spMkLst>
            <pc:docMk/>
            <pc:sldMk cId="1310826322" sldId="508"/>
            <ac:spMk id="3" creationId="{9A2ED51F-6458-450B-9BC5-C5CC9E1CC270}"/>
          </ac:spMkLst>
        </pc:spChg>
        <pc:spChg chg="add mod">
          <ac:chgData name="Yi Liu" userId="eb9fa73d484f74de" providerId="LiveId" clId="{DBC21F11-9254-4162-B626-641FA2BA6EEB}" dt="2023-09-18T06:35:53.674" v="524" actId="1076"/>
          <ac:spMkLst>
            <pc:docMk/>
            <pc:sldMk cId="1310826322" sldId="508"/>
            <ac:spMk id="5" creationId="{9D7BA9FB-0AEE-408C-8CB3-CD44085B5EE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8" creationId="{8DD1E63A-1287-48C0-898F-48BD6F104461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9" creationId="{DCAE17A4-02C9-4C65-9AAC-4564963F5D9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0" creationId="{0D5EDF76-20A3-4DF1-89DC-508593FE2596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1" creationId="{361ED810-2552-432E-81BB-E54469EA7E0E}"/>
          </ac:spMkLst>
        </pc:spChg>
        <pc:spChg chg="add mod">
          <ac:chgData name="Yi Liu" userId="eb9fa73d484f74de" providerId="LiveId" clId="{DBC21F11-9254-4162-B626-641FA2BA6EEB}" dt="2023-09-18T06:33:56.875" v="517" actId="207"/>
          <ac:spMkLst>
            <pc:docMk/>
            <pc:sldMk cId="1310826322" sldId="508"/>
            <ac:spMk id="12" creationId="{B248D536-89EA-41C0-9B0A-8A53F147D542}"/>
          </ac:spMkLst>
        </pc:spChg>
        <pc:spChg chg="add mod">
          <ac:chgData name="Yi Liu" userId="eb9fa73d484f74de" providerId="LiveId" clId="{DBC21F11-9254-4162-B626-641FA2BA6EEB}" dt="2023-09-18T06:33:48.901" v="516" actId="207"/>
          <ac:spMkLst>
            <pc:docMk/>
            <pc:sldMk cId="1310826322" sldId="508"/>
            <ac:spMk id="13" creationId="{4BBD99E1-D636-4FBA-98D6-0069FDE38B6D}"/>
          </ac:spMkLst>
        </pc:spChg>
        <pc:spChg chg="add mod">
          <ac:chgData name="Yi Liu" userId="eb9fa73d484f74de" providerId="LiveId" clId="{DBC21F11-9254-4162-B626-641FA2BA6EEB}" dt="2023-09-18T06:35:59.375" v="525" actId="1076"/>
          <ac:spMkLst>
            <pc:docMk/>
            <pc:sldMk cId="1310826322" sldId="508"/>
            <ac:spMk id="14" creationId="{0DB7EA30-4582-4542-9CEA-55F5ED4EAF7A}"/>
          </ac:spMkLst>
        </pc:sp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6" creationId="{3FAD6BC9-B90B-490B-B7DE-DC1AA803F913}"/>
          </ac:graphicFrameMkLst>
        </pc:graphicFrame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7" creationId="{338756C6-F4C0-486B-978A-2311830B668C}"/>
          </ac:graphicFrameMkLst>
        </pc:graphicFrameChg>
      </pc:sldChg>
      <pc:sldChg chg="add del">
        <pc:chgData name="Yi Liu" userId="eb9fa73d484f74de" providerId="LiveId" clId="{DBC21F11-9254-4162-B626-641FA2BA6EEB}" dt="2023-09-18T06:55:02.031" v="615" actId="47"/>
        <pc:sldMkLst>
          <pc:docMk/>
          <pc:sldMk cId="2803135832" sldId="509"/>
        </pc:sldMkLst>
      </pc:sldChg>
      <pc:sldChg chg="addSp delSp modSp new mod delAnim modAnim">
        <pc:chgData name="Yi Liu" userId="eb9fa73d484f74de" providerId="LiveId" clId="{DBC21F11-9254-4162-B626-641FA2BA6EEB}" dt="2023-09-18T12:09:24.713" v="2712" actId="478"/>
        <pc:sldMkLst>
          <pc:docMk/>
          <pc:sldMk cId="2595305584" sldId="510"/>
        </pc:sldMkLst>
        <pc:spChg chg="mod">
          <ac:chgData name="Yi Liu" userId="eb9fa73d484f74de" providerId="LiveId" clId="{DBC21F11-9254-4162-B626-641FA2BA6EEB}" dt="2023-09-18T06:37:34.427" v="560" actId="20577"/>
          <ac:spMkLst>
            <pc:docMk/>
            <pc:sldMk cId="2595305584" sldId="510"/>
            <ac:spMk id="2" creationId="{87B1F0A7-EC88-4003-A652-271DB06BEB4A}"/>
          </ac:spMkLst>
        </pc:spChg>
        <pc:spChg chg="mod">
          <ac:chgData name="Yi Liu" userId="eb9fa73d484f74de" providerId="LiveId" clId="{DBC21F11-9254-4162-B626-641FA2BA6EEB}" dt="2023-09-18T06:37:45.717" v="561"/>
          <ac:spMkLst>
            <pc:docMk/>
            <pc:sldMk cId="2595305584" sldId="510"/>
            <ac:spMk id="3" creationId="{E50B9A7D-AE2C-4879-A878-50CFBC6567F9}"/>
          </ac:spMkLst>
        </pc:spChg>
        <pc:spChg chg="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4" creationId="{BFCB9E93-D0A7-4C57-AAEC-AE73D9E5A732}"/>
          </ac:spMkLst>
        </pc:spChg>
        <pc:spChg chg="add mod">
          <ac:chgData name="Yi Liu" userId="eb9fa73d484f74de" providerId="LiveId" clId="{DBC21F11-9254-4162-B626-641FA2BA6EEB}" dt="2023-09-18T06:51:49.412" v="595" actId="20577"/>
          <ac:spMkLst>
            <pc:docMk/>
            <pc:sldMk cId="2595305584" sldId="510"/>
            <ac:spMk id="5" creationId="{5491CEAF-B7F7-4E05-865A-C70AEB1AFE84}"/>
          </ac:spMkLst>
        </pc:spChg>
        <pc:spChg chg="add 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8" creationId="{EE6DD1AF-EE9E-440C-93B5-FB85D4F2EFEF}"/>
          </ac:spMkLst>
        </pc:spChg>
        <pc:spChg chg="add mod">
          <ac:chgData name="Yi Liu" userId="eb9fa73d484f74de" providerId="LiveId" clId="{DBC21F11-9254-4162-B626-641FA2BA6EEB}" dt="2023-09-18T06:52:58.646" v="606" actId="1076"/>
          <ac:spMkLst>
            <pc:docMk/>
            <pc:sldMk cId="2595305584" sldId="510"/>
            <ac:spMk id="9" creationId="{6A295198-BDD0-45D8-A86C-F2E6577EEB7B}"/>
          </ac:spMkLst>
        </pc:spChg>
        <pc:spChg chg="add mod">
          <ac:chgData name="Yi Liu" userId="eb9fa73d484f74de" providerId="LiveId" clId="{DBC21F11-9254-4162-B626-641FA2BA6EEB}" dt="2023-09-18T06:49:49.888" v="565" actId="207"/>
          <ac:spMkLst>
            <pc:docMk/>
            <pc:sldMk cId="2595305584" sldId="510"/>
            <ac:spMk id="10" creationId="{151CD331-25E3-4212-8D67-BEEC985D8371}"/>
          </ac:spMkLst>
        </pc:spChg>
        <pc:spChg chg="add mod">
          <ac:chgData name="Yi Liu" userId="eb9fa73d484f74de" providerId="LiveId" clId="{DBC21F11-9254-4162-B626-641FA2BA6EEB}" dt="2023-09-18T06:49:40.078" v="564" actId="207"/>
          <ac:spMkLst>
            <pc:docMk/>
            <pc:sldMk cId="2595305584" sldId="510"/>
            <ac:spMk id="11" creationId="{8FEF9667-A65A-4CBD-98A1-D7AFDFB66FB5}"/>
          </ac:spMkLst>
        </pc:spChg>
        <pc:spChg chg="add mod">
          <ac:chgData name="Yi Liu" userId="eb9fa73d484f74de" providerId="LiveId" clId="{DBC21F11-9254-4162-B626-641FA2BA6EEB}" dt="2023-09-18T06:53:03.567" v="607" actId="1076"/>
          <ac:spMkLst>
            <pc:docMk/>
            <pc:sldMk cId="2595305584" sldId="510"/>
            <ac:spMk id="12" creationId="{B1702E78-CEFF-4DEC-B8D0-BD5419DE1102}"/>
          </ac:spMkLst>
        </pc:spChg>
        <pc:spChg chg="add mod">
          <ac:chgData name="Yi Liu" userId="eb9fa73d484f74de" providerId="LiveId" clId="{DBC21F11-9254-4162-B626-641FA2BA6EEB}" dt="2023-09-18T06:49:53.949" v="566" actId="207"/>
          <ac:spMkLst>
            <pc:docMk/>
            <pc:sldMk cId="2595305584" sldId="510"/>
            <ac:spMk id="13" creationId="{D1CE3CCB-76B0-4693-B7B0-1BBFC37A9488}"/>
          </ac:spMkLst>
        </pc:spChg>
        <pc:spChg chg="add del mod">
          <ac:chgData name="Yi Liu" userId="eb9fa73d484f74de" providerId="LiveId" clId="{DBC21F11-9254-4162-B626-641FA2BA6EEB}" dt="2023-09-18T12:09:24.713" v="2712" actId="478"/>
          <ac:spMkLst>
            <pc:docMk/>
            <pc:sldMk cId="2595305584" sldId="510"/>
            <ac:spMk id="14" creationId="{2C0037BA-5E53-4E74-84F1-6E717A75027A}"/>
          </ac:spMkLst>
        </pc:spChg>
        <pc:graphicFrameChg chg="add mod modGraphic">
          <ac:chgData name="Yi Liu" userId="eb9fa73d484f74de" providerId="LiveId" clId="{DBC21F11-9254-4162-B626-641FA2BA6EEB}" dt="2023-09-18T06:52:48.889" v="605" actId="20577"/>
          <ac:graphicFrameMkLst>
            <pc:docMk/>
            <pc:sldMk cId="2595305584" sldId="510"/>
            <ac:graphicFrameMk id="6" creationId="{AAEDD701-C328-4068-969A-DFE6A45160A3}"/>
          </ac:graphicFrameMkLst>
        </pc:graphicFrameChg>
        <pc:graphicFrameChg chg="add mod">
          <ac:chgData name="Yi Liu" userId="eb9fa73d484f74de" providerId="LiveId" clId="{DBC21F11-9254-4162-B626-641FA2BA6EEB}" dt="2023-09-18T06:49:16.314" v="563" actId="1076"/>
          <ac:graphicFrameMkLst>
            <pc:docMk/>
            <pc:sldMk cId="2595305584" sldId="510"/>
            <ac:graphicFrameMk id="7" creationId="{859A874A-6F80-47AB-A11D-360277DD146C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6:58:24.106" v="642"/>
        <pc:sldMkLst>
          <pc:docMk/>
          <pc:sldMk cId="1416635554" sldId="511"/>
        </pc:sldMkLst>
        <pc:spChg chg="mod">
          <ac:chgData name="Yi Liu" userId="eb9fa73d484f74de" providerId="LiveId" clId="{DBC21F11-9254-4162-B626-641FA2BA6EEB}" dt="2023-09-18T06:55:19.833" v="630" actId="20577"/>
          <ac:spMkLst>
            <pc:docMk/>
            <pc:sldMk cId="1416635554" sldId="511"/>
            <ac:spMk id="2" creationId="{0FB3E9EB-48E8-48CC-BE1A-C26318DF9051}"/>
          </ac:spMkLst>
        </pc:spChg>
        <pc:spChg chg="mod">
          <ac:chgData name="Yi Liu" userId="eb9fa73d484f74de" providerId="LiveId" clId="{DBC21F11-9254-4162-B626-641FA2BA6EEB}" dt="2023-09-18T06:56:25.639" v="634"/>
          <ac:spMkLst>
            <pc:docMk/>
            <pc:sldMk cId="1416635554" sldId="511"/>
            <ac:spMk id="3" creationId="{3798F8FF-1115-4FD5-B120-A89715657F40}"/>
          </ac:spMkLst>
        </pc:spChg>
        <pc:spChg chg="add mod">
          <ac:chgData name="Yi Liu" userId="eb9fa73d484f74de" providerId="LiveId" clId="{DBC21F11-9254-4162-B626-641FA2BA6EEB}" dt="2023-09-18T06:56:44.414" v="637" actId="2711"/>
          <ac:spMkLst>
            <pc:docMk/>
            <pc:sldMk cId="1416635554" sldId="511"/>
            <ac:spMk id="5" creationId="{EF33BEBB-EF3D-4F8E-9F34-6C6F23D95C3A}"/>
          </ac:spMkLst>
        </pc:spChg>
        <pc:spChg chg="add mod">
          <ac:chgData name="Yi Liu" userId="eb9fa73d484f74de" providerId="LiveId" clId="{DBC21F11-9254-4162-B626-641FA2BA6EEB}" dt="2023-09-18T06:57:39.373" v="640" actId="2711"/>
          <ac:spMkLst>
            <pc:docMk/>
            <pc:sldMk cId="1416635554" sldId="511"/>
            <ac:spMk id="6" creationId="{11730682-F402-407C-A563-491463AF7EAE}"/>
          </ac:spMkLst>
        </pc:spChg>
        <pc:spChg chg="add mod">
          <ac:chgData name="Yi Liu" userId="eb9fa73d484f74de" providerId="LiveId" clId="{DBC21F11-9254-4162-B626-641FA2BA6EEB}" dt="2023-09-18T06:57:44.561" v="641" actId="1076"/>
          <ac:spMkLst>
            <pc:docMk/>
            <pc:sldMk cId="1416635554" sldId="511"/>
            <ac:spMk id="7" creationId="{C5B79CBE-FE7F-43E5-95F6-DF52F8E98A66}"/>
          </ac:spMkLst>
        </pc:spChg>
      </pc:sldChg>
      <pc:sldChg chg="addSp modSp new mod modAnim">
        <pc:chgData name="Yi Liu" userId="eb9fa73d484f74de" providerId="LiveId" clId="{DBC21F11-9254-4162-B626-641FA2BA6EEB}" dt="2023-09-18T06:59:38.744" v="670" actId="1076"/>
        <pc:sldMkLst>
          <pc:docMk/>
          <pc:sldMk cId="1885813090" sldId="512"/>
        </pc:sldMkLst>
        <pc:spChg chg="mod">
          <ac:chgData name="Yi Liu" userId="eb9fa73d484f74de" providerId="LiveId" clId="{DBC21F11-9254-4162-B626-641FA2BA6EEB}" dt="2023-09-18T06:58:52.486" v="665" actId="20577"/>
          <ac:spMkLst>
            <pc:docMk/>
            <pc:sldMk cId="1885813090" sldId="512"/>
            <ac:spMk id="2" creationId="{17186DAA-5735-4F51-87A8-3F25EBAB04B7}"/>
          </ac:spMkLst>
        </pc:spChg>
        <pc:spChg chg="mod">
          <ac:chgData name="Yi Liu" userId="eb9fa73d484f74de" providerId="LiveId" clId="{DBC21F11-9254-4162-B626-641FA2BA6EEB}" dt="2023-09-18T06:59:12.563" v="667" actId="20577"/>
          <ac:spMkLst>
            <pc:docMk/>
            <pc:sldMk cId="1885813090" sldId="512"/>
            <ac:spMk id="3" creationId="{F0AB5F3C-C947-425D-87A1-AB8A0F278371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7" creationId="{742B6995-1FAA-45AE-B2A5-ACAEA383D9DF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9" creationId="{F55C649E-EC16-48A0-844B-84A41CC50FA2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10" creationId="{EB25FAE4-F185-409C-BC0F-9E59879679A3}"/>
          </ac:spMkLst>
        </pc:spChg>
        <pc:spChg chg="add mod">
          <ac:chgData name="Yi Liu" userId="eb9fa73d484f74de" providerId="LiveId" clId="{DBC21F11-9254-4162-B626-641FA2BA6EEB}" dt="2023-09-18T06:59:38.744" v="670" actId="1076"/>
          <ac:spMkLst>
            <pc:docMk/>
            <pc:sldMk cId="1885813090" sldId="512"/>
            <ac:spMk id="11" creationId="{F12BD008-A5A4-4715-A194-5B868194B34E}"/>
          </ac:spMkLst>
        </pc:sp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5" creationId="{ABD6AF06-377F-4DCD-92B7-1A3444E35673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6" creationId="{D0FB50FE-8967-4982-AC9F-A53F4DFBD586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8" creationId="{B38CE5A7-ABE2-4E23-AC6E-F162EAC80C86}"/>
          </ac:graphicFrameMkLst>
        </pc:graphicFrameChg>
      </pc:sldChg>
      <pc:sldChg chg="addSp delSp modSp new mod modAnim">
        <pc:chgData name="Yi Liu" userId="eb9fa73d484f74de" providerId="LiveId" clId="{DBC21F11-9254-4162-B626-641FA2BA6EEB}" dt="2023-09-18T12:21:44.872" v="2728" actId="13926"/>
        <pc:sldMkLst>
          <pc:docMk/>
          <pc:sldMk cId="1315671743" sldId="513"/>
        </pc:sldMkLst>
        <pc:spChg chg="mod">
          <ac:chgData name="Yi Liu" userId="eb9fa73d484f74de" providerId="LiveId" clId="{DBC21F11-9254-4162-B626-641FA2BA6EEB}" dt="2023-09-18T07:00:09.258" v="702" actId="20577"/>
          <ac:spMkLst>
            <pc:docMk/>
            <pc:sldMk cId="1315671743" sldId="513"/>
            <ac:spMk id="2" creationId="{913EBADF-B612-4F23-9A44-B1DD4F83E967}"/>
          </ac:spMkLst>
        </pc:spChg>
        <pc:spChg chg="add del">
          <ac:chgData name="Yi Liu" userId="eb9fa73d484f74de" providerId="LiveId" clId="{DBC21F11-9254-4162-B626-641FA2BA6EEB}" dt="2023-09-18T07:00:26.104" v="705" actId="478"/>
          <ac:spMkLst>
            <pc:docMk/>
            <pc:sldMk cId="1315671743" sldId="513"/>
            <ac:spMk id="3" creationId="{B067A44E-628B-43F4-98F8-417D5B9FC238}"/>
          </ac:spMkLst>
        </pc:spChg>
        <pc:spChg chg="add del mod">
          <ac:chgData name="Yi Liu" userId="eb9fa73d484f74de" providerId="LiveId" clId="{DBC21F11-9254-4162-B626-641FA2BA6EEB}" dt="2023-09-18T07:00:23.823" v="704"/>
          <ac:spMkLst>
            <pc:docMk/>
            <pc:sldMk cId="1315671743" sldId="513"/>
            <ac:spMk id="5" creationId="{38349439-2627-44E9-8C4A-6DFBCB79D688}"/>
          </ac:spMkLst>
        </pc:spChg>
        <pc:spChg chg="add del mod">
          <ac:chgData name="Yi Liu" userId="eb9fa73d484f74de" providerId="LiveId" clId="{DBC21F11-9254-4162-B626-641FA2BA6EEB}" dt="2023-09-18T07:00:29.139" v="707"/>
          <ac:spMkLst>
            <pc:docMk/>
            <pc:sldMk cId="1315671743" sldId="513"/>
            <ac:spMk id="6" creationId="{511A8AD2-CFFC-4FD0-A89E-E3B3DFF09D99}"/>
          </ac:spMkLst>
        </pc:spChg>
        <pc:spChg chg="add mod">
          <ac:chgData name="Yi Liu" userId="eb9fa73d484f74de" providerId="LiveId" clId="{DBC21F11-9254-4162-B626-641FA2BA6EEB}" dt="2023-09-18T12:09:53.884" v="2719" actId="20577"/>
          <ac:spMkLst>
            <pc:docMk/>
            <pc:sldMk cId="1315671743" sldId="513"/>
            <ac:spMk id="7" creationId="{107E8355-4D2C-4F38-BD8A-92A3DC2B51E9}"/>
          </ac:spMkLst>
        </pc:spChg>
        <pc:spChg chg="add del mod">
          <ac:chgData name="Yi Liu" userId="eb9fa73d484f74de" providerId="LiveId" clId="{DBC21F11-9254-4162-B626-641FA2BA6EEB}" dt="2023-09-18T07:02:46.763" v="860"/>
          <ac:spMkLst>
            <pc:docMk/>
            <pc:sldMk cId="1315671743" sldId="513"/>
            <ac:spMk id="8" creationId="{A781D2C2-D7B7-47F6-B6C7-54609ECE4C89}"/>
          </ac:spMkLst>
        </pc:spChg>
        <pc:spChg chg="add mod">
          <ac:chgData name="Yi Liu" userId="eb9fa73d484f74de" providerId="LiveId" clId="{DBC21F11-9254-4162-B626-641FA2BA6EEB}" dt="2023-09-18T07:03:26.325" v="903" actId="1076"/>
          <ac:spMkLst>
            <pc:docMk/>
            <pc:sldMk cId="1315671743" sldId="513"/>
            <ac:spMk id="9" creationId="{2574A277-7E0C-42ED-8CE9-5AA8DCCF1839}"/>
          </ac:spMkLst>
        </pc:spChg>
        <pc:spChg chg="add mod">
          <ac:chgData name="Yi Liu" userId="eb9fa73d484f74de" providerId="LiveId" clId="{DBC21F11-9254-4162-B626-641FA2BA6EEB}" dt="2023-09-18T12:21:44.872" v="2728" actId="13926"/>
          <ac:spMkLst>
            <pc:docMk/>
            <pc:sldMk cId="1315671743" sldId="513"/>
            <ac:spMk id="10" creationId="{25273C86-5245-43C6-B360-4B989BB0A473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7:03:42.648" v="922" actId="20577"/>
        <pc:sldMkLst>
          <pc:docMk/>
          <pc:sldMk cId="2536734843" sldId="514"/>
        </pc:sldMkLst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2" creationId="{4964DB0B-2DE1-4E73-8457-74B87DE5E94E}"/>
          </ac:spMkLst>
        </pc:spChg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3" creationId="{0C606893-397D-4934-82B5-D00D36B83E72}"/>
          </ac:spMkLst>
        </pc:spChg>
        <pc:spChg chg="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4" creationId="{82497479-ACC9-4266-A04F-A0F8D0E2F3CF}"/>
          </ac:spMkLst>
        </pc:spChg>
        <pc:spChg chg="add mod ord">
          <ac:chgData name="Yi Liu" userId="eb9fa73d484f74de" providerId="LiveId" clId="{DBC21F11-9254-4162-B626-641FA2BA6EEB}" dt="2023-09-18T07:03:42.648" v="922" actId="20577"/>
          <ac:spMkLst>
            <pc:docMk/>
            <pc:sldMk cId="2536734843" sldId="514"/>
            <ac:spMk id="5" creationId="{CE365539-D01C-49A6-B151-2AE867894E68}"/>
          </ac:spMkLst>
        </pc:spChg>
        <pc:spChg chg="add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6" creationId="{C5AE55FC-B926-4B6C-86AA-B3D716055AD8}"/>
          </ac:spMkLst>
        </pc:spChg>
      </pc:sldChg>
      <pc:sldChg chg="addSp delSp modSp new mod modClrScheme delAnim modAnim chgLayout">
        <pc:chgData name="Yi Liu" userId="eb9fa73d484f74de" providerId="LiveId" clId="{DBC21F11-9254-4162-B626-641FA2BA6EEB}" dt="2023-09-18T12:11:26.888" v="2720" actId="478"/>
        <pc:sldMkLst>
          <pc:docMk/>
          <pc:sldMk cId="2986727541" sldId="515"/>
        </pc:sldMkLst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2" creationId="{AFF18F89-5320-47A3-9F3A-B026068F131E}"/>
          </ac:spMkLst>
        </pc:spChg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3" creationId="{C30800E8-5DDE-4BE0-9AE0-1BCC9BCEA4D4}"/>
          </ac:spMkLst>
        </pc:spChg>
        <pc:spChg chg="mod or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4" creationId="{0DCA8143-26EF-4D76-AEE4-CBBCA2E12F3F}"/>
          </ac:spMkLst>
        </pc:spChg>
        <pc:spChg chg="add mod ord">
          <ac:chgData name="Yi Liu" userId="eb9fa73d484f74de" providerId="LiveId" clId="{DBC21F11-9254-4162-B626-641FA2BA6EEB}" dt="2023-09-18T07:05:54.441" v="990" actId="1076"/>
          <ac:spMkLst>
            <pc:docMk/>
            <pc:sldMk cId="2986727541" sldId="515"/>
            <ac:spMk id="5" creationId="{753CE742-74D2-4159-956D-A77CD48D4764}"/>
          </ac:spMkLst>
        </pc:spChg>
        <pc:spChg chg="add mod ord">
          <ac:chgData name="Yi Liu" userId="eb9fa73d484f74de" providerId="LiveId" clId="{DBC21F11-9254-4162-B626-641FA2BA6EEB}" dt="2023-09-18T07:04:41.633" v="987" actId="20577"/>
          <ac:spMkLst>
            <pc:docMk/>
            <pc:sldMk cId="2986727541" sldId="515"/>
            <ac:spMk id="6" creationId="{5CF7F04E-A642-4355-966F-A71CA78CD29B}"/>
          </ac:spMkLst>
        </pc:spChg>
        <pc:spChg chg="add mod">
          <ac:chgData name="Yi Liu" userId="eb9fa73d484f74de" providerId="LiveId" clId="{DBC21F11-9254-4162-B626-641FA2BA6EEB}" dt="2023-09-18T07:07:16.627" v="1016" actId="20577"/>
          <ac:spMkLst>
            <pc:docMk/>
            <pc:sldMk cId="2986727541" sldId="515"/>
            <ac:spMk id="7" creationId="{5DCAFA8E-7888-4363-B520-63637EB51441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3" creationId="{5BE5A9E7-A652-4780-A809-E2D5E36A4287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4" creationId="{93EEB9C8-9494-4AE8-80E5-53429E097338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5" creationId="{8A22439D-20A3-490C-86EC-95D58B4178AE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6" creationId="{658AA484-5FBF-4793-B53C-11A796B9364B}"/>
          </ac:spMkLst>
        </pc:spChg>
        <pc:spChg chg="add del mod">
          <ac:chgData name="Yi Liu" userId="eb9fa73d484f74de" providerId="LiveId" clId="{DBC21F11-9254-4162-B626-641FA2BA6EEB}" dt="2023-09-18T12:11:26.888" v="2720" actId="478"/>
          <ac:spMkLst>
            <pc:docMk/>
            <pc:sldMk cId="2986727541" sldId="515"/>
            <ac:spMk id="17" creationId="{019A57A1-DADC-479E-B616-DB5106649010}"/>
          </ac:spMkLst>
        </pc:sp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8" creationId="{48C884E8-6DE0-446D-8E0D-9A82B727D00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9" creationId="{299985F1-9A63-4A94-8AF9-AE615ECF052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0" creationId="{27B60EFB-6EFB-4369-B426-8E78B30E1967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1" creationId="{2CB89225-BE90-4C26-8B76-5954B405FF3F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2" creationId="{783220EF-428C-4871-8461-BDFA3BE56D85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08:16.290" v="1066" actId="1076"/>
        <pc:sldMkLst>
          <pc:docMk/>
          <pc:sldMk cId="1140955232" sldId="516"/>
        </pc:sldMkLst>
        <pc:spChg chg="mod">
          <ac:chgData name="Yi Liu" userId="eb9fa73d484f74de" providerId="LiveId" clId="{DBC21F11-9254-4162-B626-641FA2BA6EEB}" dt="2023-09-18T07:07:38.604" v="1029" actId="20577"/>
          <ac:spMkLst>
            <pc:docMk/>
            <pc:sldMk cId="1140955232" sldId="516"/>
            <ac:spMk id="2" creationId="{E05B078A-F121-4D4D-B52F-8E72A9FDA2F5}"/>
          </ac:spMkLst>
        </pc:spChg>
        <pc:spChg chg="mod">
          <ac:chgData name="Yi Liu" userId="eb9fa73d484f74de" providerId="LiveId" clId="{DBC21F11-9254-4162-B626-641FA2BA6EEB}" dt="2023-09-18T07:07:51.668" v="1062" actId="20577"/>
          <ac:spMkLst>
            <pc:docMk/>
            <pc:sldMk cId="1140955232" sldId="516"/>
            <ac:spMk id="3" creationId="{C8E8F2DB-B492-43DF-BB55-347950B2C479}"/>
          </ac:spMkLst>
        </pc:spChg>
        <pc:spChg chg="add mod">
          <ac:chgData name="Yi Liu" userId="eb9fa73d484f74de" providerId="LiveId" clId="{DBC21F11-9254-4162-B626-641FA2BA6EEB}" dt="2023-09-18T07:08:16.290" v="1066" actId="1076"/>
          <ac:spMkLst>
            <pc:docMk/>
            <pc:sldMk cId="1140955232" sldId="516"/>
            <ac:spMk id="5" creationId="{B490392A-436D-44A3-948C-C005EF2EADBC}"/>
          </ac:spMkLst>
        </pc:spChg>
        <pc:spChg chg="add mod">
          <ac:chgData name="Yi Liu" userId="eb9fa73d484f74de" providerId="LiveId" clId="{DBC21F11-9254-4162-B626-641FA2BA6EEB}" dt="2023-09-18T07:08:11.562" v="1065" actId="2711"/>
          <ac:spMkLst>
            <pc:docMk/>
            <pc:sldMk cId="1140955232" sldId="516"/>
            <ac:spMk id="6" creationId="{6EF20482-5722-42AB-81DC-B42385F295B6}"/>
          </ac:spMkLst>
        </pc:spChg>
      </pc:sldChg>
      <pc:sldChg chg="addSp modSp new mod modAnim">
        <pc:chgData name="Yi Liu" userId="eb9fa73d484f74de" providerId="LiveId" clId="{DBC21F11-9254-4162-B626-641FA2BA6EEB}" dt="2023-09-18T07:12:23.826" v="1176"/>
        <pc:sldMkLst>
          <pc:docMk/>
          <pc:sldMk cId="848702545" sldId="517"/>
        </pc:sldMkLst>
        <pc:spChg chg="mod">
          <ac:chgData name="Yi Liu" userId="eb9fa73d484f74de" providerId="LiveId" clId="{DBC21F11-9254-4162-B626-641FA2BA6EEB}" dt="2023-09-18T07:08:55.675" v="1088" actId="20577"/>
          <ac:spMkLst>
            <pc:docMk/>
            <pc:sldMk cId="848702545" sldId="517"/>
            <ac:spMk id="2" creationId="{B9630F0D-D95F-4041-A9DA-77C712AECF8D}"/>
          </ac:spMkLst>
        </pc:spChg>
        <pc:spChg chg="mod">
          <ac:chgData name="Yi Liu" userId="eb9fa73d484f74de" providerId="LiveId" clId="{DBC21F11-9254-4162-B626-641FA2BA6EEB}" dt="2023-09-18T07:10:30.227" v="1163" actId="20577"/>
          <ac:spMkLst>
            <pc:docMk/>
            <pc:sldMk cId="848702545" sldId="517"/>
            <ac:spMk id="3" creationId="{41B3AFCF-6C71-4AD7-87A9-C4CBA5DBE1EC}"/>
          </ac:spMkLst>
        </pc:spChg>
        <pc:spChg chg="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4" creationId="{7E874F3C-7A03-4CC3-9F72-6E0CFF18CF77}"/>
          </ac:spMkLst>
        </pc:spChg>
        <pc:spChg chg="add mod">
          <ac:chgData name="Yi Liu" userId="eb9fa73d484f74de" providerId="LiveId" clId="{DBC21F11-9254-4162-B626-641FA2BA6EEB}" dt="2023-09-18T07:11:15.958" v="1170" actId="2711"/>
          <ac:spMkLst>
            <pc:docMk/>
            <pc:sldMk cId="848702545" sldId="517"/>
            <ac:spMk id="5" creationId="{65B8D504-3DF7-4926-A4F7-39A75C7BD8CB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8" creationId="{6B37B2D9-37AF-4A91-B81C-75847DAC7970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9" creationId="{048A7F80-0C84-44C5-A989-DFE702E836BC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0" creationId="{9405EEB0-B141-4CAC-87D6-819697BB0566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1" creationId="{5C465D5E-8BF9-4DA9-8F09-3C85C1322EBE}"/>
          </ac:spMkLst>
        </pc:spChg>
        <pc:spChg chg="add mod">
          <ac:chgData name="Yi Liu" userId="eb9fa73d484f74de" providerId="LiveId" clId="{DBC21F11-9254-4162-B626-641FA2BA6EEB}" dt="2023-09-18T07:11:30.547" v="1171" actId="207"/>
          <ac:spMkLst>
            <pc:docMk/>
            <pc:sldMk cId="848702545" sldId="517"/>
            <ac:spMk id="12" creationId="{7EE1D24A-3B49-4036-8B16-A2B4941E06C9}"/>
          </ac:spMkLst>
        </pc:spChg>
        <pc:spChg chg="add mod">
          <ac:chgData name="Yi Liu" userId="eb9fa73d484f74de" providerId="LiveId" clId="{DBC21F11-9254-4162-B626-641FA2BA6EEB}" dt="2023-09-18T07:11:38.741" v="1173" actId="207"/>
          <ac:spMkLst>
            <pc:docMk/>
            <pc:sldMk cId="848702545" sldId="517"/>
            <ac:spMk id="13" creationId="{6F745678-0F00-4D19-8E28-CDFDCAFA7C2D}"/>
          </ac:spMkLst>
        </pc:spChg>
        <pc:spChg chg="add mod">
          <ac:chgData name="Yi Liu" userId="eb9fa73d484f74de" providerId="LiveId" clId="{DBC21F11-9254-4162-B626-641FA2BA6EEB}" dt="2023-09-18T07:11:35.448" v="1172" actId="207"/>
          <ac:spMkLst>
            <pc:docMk/>
            <pc:sldMk cId="848702545" sldId="517"/>
            <ac:spMk id="14" creationId="{A2B5316C-BCD0-44C9-8D6C-67A53D54EBDF}"/>
          </ac:spMkLst>
        </pc:spChg>
        <pc:spChg chg="add mod">
          <ac:chgData name="Yi Liu" userId="eb9fa73d484f74de" providerId="LiveId" clId="{DBC21F11-9254-4162-B626-641FA2BA6EEB}" dt="2023-09-18T07:11:10.234" v="1169" actId="1076"/>
          <ac:spMkLst>
            <pc:docMk/>
            <pc:sldMk cId="848702545" sldId="517"/>
            <ac:spMk id="15" creationId="{9F504BD2-BD36-48C1-B8C4-53118928F95A}"/>
          </ac:spMkLst>
        </pc:sp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6" creationId="{5AABBDD2-E302-441A-B218-0690E8B9B132}"/>
          </ac:graphicFrameMkLst>
        </pc:graphicFrame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7" creationId="{608B9334-0F86-4F37-9FFF-CB8EBFCD80A0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15:41.996" v="1316" actId="1076"/>
        <pc:sldMkLst>
          <pc:docMk/>
          <pc:sldMk cId="3557607989" sldId="518"/>
        </pc:sldMkLst>
        <pc:spChg chg="mod">
          <ac:chgData name="Yi Liu" userId="eb9fa73d484f74de" providerId="LiveId" clId="{DBC21F11-9254-4162-B626-641FA2BA6EEB}" dt="2023-09-18T07:13:05.156" v="1215" actId="20577"/>
          <ac:spMkLst>
            <pc:docMk/>
            <pc:sldMk cId="3557607989" sldId="518"/>
            <ac:spMk id="2" creationId="{8DC03745-608B-4CB4-A622-C6061915C704}"/>
          </ac:spMkLst>
        </pc:spChg>
        <pc:spChg chg="mod">
          <ac:chgData name="Yi Liu" userId="eb9fa73d484f74de" providerId="LiveId" clId="{DBC21F11-9254-4162-B626-641FA2BA6EEB}" dt="2023-09-18T07:13:27.469" v="1273" actId="20577"/>
          <ac:spMkLst>
            <pc:docMk/>
            <pc:sldMk cId="3557607989" sldId="518"/>
            <ac:spMk id="3" creationId="{3D956B8E-4CC9-4A0C-90D5-F295C7DF2831}"/>
          </ac:spMkLst>
        </pc:spChg>
        <pc:spChg chg="add mod">
          <ac:chgData name="Yi Liu" userId="eb9fa73d484f74de" providerId="LiveId" clId="{DBC21F11-9254-4162-B626-641FA2BA6EEB}" dt="2023-09-18T07:15:15.979" v="1310" actId="1076"/>
          <ac:spMkLst>
            <pc:docMk/>
            <pc:sldMk cId="3557607989" sldId="518"/>
            <ac:spMk id="5" creationId="{3CEAB63B-B884-4963-9B4A-0ED996968FFF}"/>
          </ac:spMkLst>
        </pc:spChg>
        <pc:spChg chg="add mod">
          <ac:chgData name="Yi Liu" userId="eb9fa73d484f74de" providerId="LiveId" clId="{DBC21F11-9254-4162-B626-641FA2BA6EEB}" dt="2023-09-18T07:15:29.572" v="1313" actId="1076"/>
          <ac:spMkLst>
            <pc:docMk/>
            <pc:sldMk cId="3557607989" sldId="518"/>
            <ac:spMk id="7" creationId="{0AE70D9D-E1A6-4A15-95F4-2BF137C31516}"/>
          </ac:spMkLst>
        </pc:spChg>
        <pc:spChg chg="add mod">
          <ac:chgData name="Yi Liu" userId="eb9fa73d484f74de" providerId="LiveId" clId="{DBC21F11-9254-4162-B626-641FA2BA6EEB}" dt="2023-09-18T07:15:33.073" v="1314" actId="1076"/>
          <ac:spMkLst>
            <pc:docMk/>
            <pc:sldMk cId="3557607989" sldId="518"/>
            <ac:spMk id="8" creationId="{E75AE6F2-3696-42AC-B002-A9D79D492CD4}"/>
          </ac:spMkLst>
        </pc:spChg>
        <pc:spChg chg="add mod">
          <ac:chgData name="Yi Liu" userId="eb9fa73d484f74de" providerId="LiveId" clId="{DBC21F11-9254-4162-B626-641FA2BA6EEB}" dt="2023-09-18T07:15:41.996" v="1316" actId="1076"/>
          <ac:spMkLst>
            <pc:docMk/>
            <pc:sldMk cId="3557607989" sldId="518"/>
            <ac:spMk id="9" creationId="{538495E7-CFEF-4CF3-B03A-5F79D8A599CC}"/>
          </ac:spMkLst>
        </pc:spChg>
        <pc:graphicFrameChg chg="add mod">
          <ac:chgData name="Yi Liu" userId="eb9fa73d484f74de" providerId="LiveId" clId="{DBC21F11-9254-4162-B626-641FA2BA6EEB}" dt="2023-09-18T07:15:37.429" v="1315" actId="1076"/>
          <ac:graphicFrameMkLst>
            <pc:docMk/>
            <pc:sldMk cId="3557607989" sldId="518"/>
            <ac:graphicFrameMk id="6" creationId="{DBE71E90-6186-48D9-99AC-2CC764ADA5F6}"/>
          </ac:graphicFrameMkLst>
        </pc:graphicFrameChg>
      </pc:sldChg>
      <pc:sldChg chg="addSp modSp new mod">
        <pc:chgData name="Yi Liu" userId="eb9fa73d484f74de" providerId="LiveId" clId="{DBC21F11-9254-4162-B626-641FA2BA6EEB}" dt="2023-09-18T08:46:19.040" v="1429" actId="1076"/>
        <pc:sldMkLst>
          <pc:docMk/>
          <pc:sldMk cId="582227481" sldId="519"/>
        </pc:sldMkLst>
        <pc:spChg chg="mod">
          <ac:chgData name="Yi Liu" userId="eb9fa73d484f74de" providerId="LiveId" clId="{DBC21F11-9254-4162-B626-641FA2BA6EEB}" dt="2023-09-18T07:16:15.291" v="1347" actId="20577"/>
          <ac:spMkLst>
            <pc:docMk/>
            <pc:sldMk cId="582227481" sldId="519"/>
            <ac:spMk id="2" creationId="{C650E219-DB30-42D2-8183-3534B8B0281D}"/>
          </ac:spMkLst>
        </pc:spChg>
        <pc:spChg chg="mod">
          <ac:chgData name="Yi Liu" userId="eb9fa73d484f74de" providerId="LiveId" clId="{DBC21F11-9254-4162-B626-641FA2BA6EEB}" dt="2023-09-18T08:45:52.461" v="1423" actId="20577"/>
          <ac:spMkLst>
            <pc:docMk/>
            <pc:sldMk cId="582227481" sldId="519"/>
            <ac:spMk id="3" creationId="{C857D980-7074-47B9-843A-2FA8446F451D}"/>
          </ac:spMkLst>
        </pc:spChg>
        <pc:spChg chg="add mod">
          <ac:chgData name="Yi Liu" userId="eb9fa73d484f74de" providerId="LiveId" clId="{DBC21F11-9254-4162-B626-641FA2BA6EEB}" dt="2023-09-18T08:46:19.040" v="1429" actId="1076"/>
          <ac:spMkLst>
            <pc:docMk/>
            <pc:sldMk cId="582227481" sldId="519"/>
            <ac:spMk id="6" creationId="{BE0EAF48-87FC-451E-BE17-5BD32689B8CE}"/>
          </ac:spMkLst>
        </pc:spChg>
      </pc:sldChg>
      <pc:sldChg chg="addSp delSp modSp new mod modAnim">
        <pc:chgData name="Yi Liu" userId="eb9fa73d484f74de" providerId="LiveId" clId="{DBC21F11-9254-4162-B626-641FA2BA6EEB}" dt="2023-09-18T08:53:14.533" v="1717" actId="14100"/>
        <pc:sldMkLst>
          <pc:docMk/>
          <pc:sldMk cId="3502724731" sldId="520"/>
        </pc:sldMkLst>
        <pc:spChg chg="mod">
          <ac:chgData name="Yi Liu" userId="eb9fa73d484f74de" providerId="LiveId" clId="{DBC21F11-9254-4162-B626-641FA2BA6EEB}" dt="2023-09-18T08:47:00.212" v="1478" actId="20577"/>
          <ac:spMkLst>
            <pc:docMk/>
            <pc:sldMk cId="3502724731" sldId="520"/>
            <ac:spMk id="2" creationId="{492B586A-95AD-4247-96EB-1559984E59D2}"/>
          </ac:spMkLst>
        </pc:spChg>
        <pc:spChg chg="del mod">
          <ac:chgData name="Yi Liu" userId="eb9fa73d484f74de" providerId="LiveId" clId="{DBC21F11-9254-4162-B626-641FA2BA6EEB}" dt="2023-09-18T08:52:14.482" v="1651" actId="478"/>
          <ac:spMkLst>
            <pc:docMk/>
            <pc:sldMk cId="3502724731" sldId="520"/>
            <ac:spMk id="3" creationId="{850BA6E4-C601-4428-A716-AFD57D4191DF}"/>
          </ac:spMkLst>
        </pc:spChg>
        <pc:spChg chg="add mod">
          <ac:chgData name="Yi Liu" userId="eb9fa73d484f74de" providerId="LiveId" clId="{DBC21F11-9254-4162-B626-641FA2BA6EEB}" dt="2023-09-18T08:52:28.449" v="1655" actId="1076"/>
          <ac:spMkLst>
            <pc:docMk/>
            <pc:sldMk cId="3502724731" sldId="520"/>
            <ac:spMk id="6" creationId="{BE4A44C7-5618-45CC-BDCB-F034514E1A2C}"/>
          </ac:spMkLst>
        </pc:spChg>
        <pc:spChg chg="add mod">
          <ac:chgData name="Yi Liu" userId="eb9fa73d484f74de" providerId="LiveId" clId="{DBC21F11-9254-4162-B626-641FA2BA6EEB}" dt="2023-09-18T08:53:14.533" v="1717" actId="14100"/>
          <ac:spMkLst>
            <pc:docMk/>
            <pc:sldMk cId="3502724731" sldId="520"/>
            <ac:spMk id="7" creationId="{4B82C128-4F7F-4936-91C1-D594FDCC5F8A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8" creationId="{34E8B458-9F75-403C-8EA7-AC5E5B37CA02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9" creationId="{D07FCB83-893A-405D-A8F9-65805A29D534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0" creationId="{49FEEC43-762E-42E2-AB63-29E2A7EB337C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1" creationId="{6D922996-3BE2-4F38-9910-DDA2C4E8B408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46:52.130" v="1460" actId="20577"/>
        <pc:sldMkLst>
          <pc:docMk/>
          <pc:sldMk cId="644986517" sldId="521"/>
        </pc:sldMkLst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2" creationId="{EA82B065-50B9-47E5-AFD4-666BD8BBD499}"/>
          </ac:spMkLst>
        </pc:spChg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3" creationId="{7FEB43DD-2C36-4976-895C-8E8E328160A0}"/>
          </ac:spMkLst>
        </pc:spChg>
        <pc:spChg chg="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4" creationId="{869D1AC1-71A6-4A67-A061-AFBF1A4EA9A7}"/>
          </ac:spMkLst>
        </pc:spChg>
        <pc:spChg chg="add mod ord">
          <ac:chgData name="Yi Liu" userId="eb9fa73d484f74de" providerId="LiveId" clId="{DBC21F11-9254-4162-B626-641FA2BA6EEB}" dt="2023-09-18T08:46:52.130" v="1460" actId="20577"/>
          <ac:spMkLst>
            <pc:docMk/>
            <pc:sldMk cId="644986517" sldId="521"/>
            <ac:spMk id="5" creationId="{5A162FC3-F696-4C56-8D36-CED6F58BC349}"/>
          </ac:spMkLst>
        </pc:spChg>
        <pc:spChg chg="add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6" creationId="{80209FA2-C13B-4D16-AA56-91B7D3F83A9F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50:20.535" v="1647" actId="20577"/>
        <pc:sldMkLst>
          <pc:docMk/>
          <pc:sldMk cId="2695731383" sldId="522"/>
        </pc:sldMkLst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2" creationId="{42899D1F-FEF6-4D16-AFE0-23A3A114252B}"/>
          </ac:spMkLst>
        </pc:spChg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3" creationId="{367A9778-7FED-494D-AFF0-797031C0499D}"/>
          </ac:spMkLst>
        </pc:spChg>
        <pc:spChg chg="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4" creationId="{948BAF25-7BB4-49A6-B61C-75351B82C43A}"/>
          </ac:spMkLst>
        </pc:spChg>
        <pc:spChg chg="add mod ord">
          <ac:chgData name="Yi Liu" userId="eb9fa73d484f74de" providerId="LiveId" clId="{DBC21F11-9254-4162-B626-641FA2BA6EEB}" dt="2023-09-18T08:47:38.345" v="1555" actId="20577"/>
          <ac:spMkLst>
            <pc:docMk/>
            <pc:sldMk cId="2695731383" sldId="522"/>
            <ac:spMk id="5" creationId="{D4D1768B-440D-4B41-A026-2E6970C90E30}"/>
          </ac:spMkLst>
        </pc:spChg>
        <pc:spChg chg="add mod ord">
          <ac:chgData name="Yi Liu" userId="eb9fa73d484f74de" providerId="LiveId" clId="{DBC21F11-9254-4162-B626-641FA2BA6EEB}" dt="2023-09-18T08:50:20.535" v="1647" actId="20577"/>
          <ac:spMkLst>
            <pc:docMk/>
            <pc:sldMk cId="2695731383" sldId="522"/>
            <ac:spMk id="6" creationId="{21B4BB91-FFF2-47E6-8729-AB4AF1C849E4}"/>
          </ac:spMkLst>
        </pc:spChg>
        <pc:spChg chg="add del mod">
          <ac:chgData name="Yi Liu" userId="eb9fa73d484f74de" providerId="LiveId" clId="{DBC21F11-9254-4162-B626-641FA2BA6EEB}" dt="2023-09-18T08:47:58.680" v="1557" actId="478"/>
          <ac:spMkLst>
            <pc:docMk/>
            <pc:sldMk cId="2695731383" sldId="522"/>
            <ac:spMk id="7" creationId="{A04C06E0-CA9F-4A0A-B523-B0E30A619610}"/>
          </ac:spMkLst>
        </pc:spChg>
        <pc:graphicFrameChg chg="add mod">
          <ac:chgData name="Yi Liu" userId="eb9fa73d484f74de" providerId="LiveId" clId="{DBC21F11-9254-4162-B626-641FA2BA6EEB}" dt="2023-09-18T08:48:14.852" v="1560" actId="1076"/>
          <ac:graphicFrameMkLst>
            <pc:docMk/>
            <pc:sldMk cId="2695731383" sldId="522"/>
            <ac:graphicFrameMk id="8" creationId="{CE4D06C5-8D9B-48C5-84AE-AF9E0E610454}"/>
          </ac:graphicFrameMkLst>
        </pc:graphicFrame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9" creationId="{A2DA75AE-706C-4E45-B4EB-65205A319406}"/>
          </ac:cxnSpMkLst>
        </pc:cxn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10" creationId="{8341CF19-22D5-490B-A919-81D2DD7F217A}"/>
          </ac:cxnSpMkLst>
        </pc:cxnChg>
      </pc:sldChg>
      <pc:sldChg chg="addSp delSp modSp new mod modAnim">
        <pc:chgData name="Yi Liu" userId="eb9fa73d484f74de" providerId="LiveId" clId="{DBC21F11-9254-4162-B626-641FA2BA6EEB}" dt="2023-09-18T09:05:59.920" v="1898"/>
        <pc:sldMkLst>
          <pc:docMk/>
          <pc:sldMk cId="1123882754" sldId="523"/>
        </pc:sldMkLst>
        <pc:spChg chg="mod">
          <ac:chgData name="Yi Liu" userId="eb9fa73d484f74de" providerId="LiveId" clId="{DBC21F11-9254-4162-B626-641FA2BA6EEB}" dt="2023-09-18T08:53:59.004" v="1719"/>
          <ac:spMkLst>
            <pc:docMk/>
            <pc:sldMk cId="1123882754" sldId="523"/>
            <ac:spMk id="2" creationId="{5B7C5F04-C1CD-4EA2-AC38-DF7E8FF7CE8A}"/>
          </ac:spMkLst>
        </pc:spChg>
        <pc:spChg chg="add del">
          <ac:chgData name="Yi Liu" userId="eb9fa73d484f74de" providerId="LiveId" clId="{DBC21F11-9254-4162-B626-641FA2BA6EEB}" dt="2023-09-18T08:54:17.517" v="1724"/>
          <ac:spMkLst>
            <pc:docMk/>
            <pc:sldMk cId="1123882754" sldId="523"/>
            <ac:spMk id="3" creationId="{9F20BC6A-D919-4237-BE94-D08E07598D1B}"/>
          </ac:spMkLst>
        </pc:spChg>
        <pc:spChg chg="add del mod">
          <ac:chgData name="Yi Liu" userId="eb9fa73d484f74de" providerId="LiveId" clId="{DBC21F11-9254-4162-B626-641FA2BA6EEB}" dt="2023-09-18T08:54:16.189" v="1722"/>
          <ac:spMkLst>
            <pc:docMk/>
            <pc:sldMk cId="1123882754" sldId="523"/>
            <ac:spMk id="5" creationId="{361CBC2E-F638-4461-AE0E-752D0F742F75}"/>
          </ac:spMkLst>
        </pc:spChg>
        <pc:spChg chg="add mod">
          <ac:chgData name="Yi Liu" userId="eb9fa73d484f74de" providerId="LiveId" clId="{DBC21F11-9254-4162-B626-641FA2BA6EEB}" dt="2023-09-18T09:05:56.230" v="1897" actId="20577"/>
          <ac:spMkLst>
            <pc:docMk/>
            <pc:sldMk cId="1123882754" sldId="523"/>
            <ac:spMk id="6" creationId="{41197326-A10A-442D-82EB-70CD97794D2B}"/>
          </ac:spMkLst>
        </pc:spChg>
        <pc:spChg chg="add mod">
          <ac:chgData name="Yi Liu" userId="eb9fa73d484f74de" providerId="LiveId" clId="{DBC21F11-9254-4162-B626-641FA2BA6EEB}" dt="2023-09-18T08:54:59.186" v="1727" actId="2711"/>
          <ac:spMkLst>
            <pc:docMk/>
            <pc:sldMk cId="1123882754" sldId="523"/>
            <ac:spMk id="7" creationId="{5666CEBC-F60C-4915-B4B0-3C4F729200A9}"/>
          </ac:spMkLst>
        </pc:spChg>
        <pc:spChg chg="add mod">
          <ac:chgData name="Yi Liu" userId="eb9fa73d484f74de" providerId="LiveId" clId="{DBC21F11-9254-4162-B626-641FA2BA6EEB}" dt="2023-09-18T08:55:04.328" v="1728" actId="2711"/>
          <ac:spMkLst>
            <pc:docMk/>
            <pc:sldMk cId="1123882754" sldId="523"/>
            <ac:spMk id="8" creationId="{A8FF633A-0137-4337-A4BF-78224A3DCA7D}"/>
          </ac:spMkLst>
        </pc:spChg>
        <pc:spChg chg="add mod">
          <ac:chgData name="Yi Liu" userId="eb9fa73d484f74de" providerId="LiveId" clId="{DBC21F11-9254-4162-B626-641FA2BA6EEB}" dt="2023-09-18T08:55:10.107" v="1729" actId="2711"/>
          <ac:spMkLst>
            <pc:docMk/>
            <pc:sldMk cId="1123882754" sldId="523"/>
            <ac:spMk id="9" creationId="{655B8071-A8F5-4D2C-B3C5-FE3402A2129B}"/>
          </ac:spMkLst>
        </pc:spChg>
      </pc:sldChg>
      <pc:sldChg chg="addSp delSp modSp new mod delAnim modAnim">
        <pc:chgData name="Yi Liu" userId="eb9fa73d484f74de" providerId="LiveId" clId="{DBC21F11-9254-4162-B626-641FA2BA6EEB}" dt="2023-09-18T12:28:18.814" v="2736" actId="1076"/>
        <pc:sldMkLst>
          <pc:docMk/>
          <pc:sldMk cId="4106871204" sldId="524"/>
        </pc:sldMkLst>
        <pc:spChg chg="mod">
          <ac:chgData name="Yi Liu" userId="eb9fa73d484f74de" providerId="LiveId" clId="{DBC21F11-9254-4162-B626-641FA2BA6EEB}" dt="2023-09-18T09:07:08.121" v="1903"/>
          <ac:spMkLst>
            <pc:docMk/>
            <pc:sldMk cId="4106871204" sldId="524"/>
            <ac:spMk id="2" creationId="{372826AA-8491-4B5D-9E58-CFF1459F1EE6}"/>
          </ac:spMkLst>
        </pc:spChg>
        <pc:spChg chg="mod">
          <ac:chgData name="Yi Liu" userId="eb9fa73d484f74de" providerId="LiveId" clId="{DBC21F11-9254-4162-B626-641FA2BA6EEB}" dt="2023-09-18T09:16:18.258" v="1970" actId="20577"/>
          <ac:spMkLst>
            <pc:docMk/>
            <pc:sldMk cId="4106871204" sldId="524"/>
            <ac:spMk id="3" creationId="{D46AF5D8-5954-4A04-B11D-813852D0A572}"/>
          </ac:spMkLst>
        </pc:spChg>
        <pc:spChg chg="add mod">
          <ac:chgData name="Yi Liu" userId="eb9fa73d484f74de" providerId="LiveId" clId="{DBC21F11-9254-4162-B626-641FA2BA6EEB}" dt="2023-09-18T09:16:32.774" v="1974" actId="1076"/>
          <ac:spMkLst>
            <pc:docMk/>
            <pc:sldMk cId="4106871204" sldId="524"/>
            <ac:spMk id="5" creationId="{01F39A79-02CD-41E4-AB67-ABDF0766F0EB}"/>
          </ac:spMkLst>
        </pc:spChg>
        <pc:spChg chg="add mod">
          <ac:chgData name="Yi Liu" userId="eb9fa73d484f74de" providerId="LiveId" clId="{DBC21F11-9254-4162-B626-641FA2BA6EEB}" dt="2023-09-18T09:20:34.744" v="2051" actId="1076"/>
          <ac:spMkLst>
            <pc:docMk/>
            <pc:sldMk cId="4106871204" sldId="524"/>
            <ac:spMk id="6" creationId="{612B1CF0-F541-4237-8BD9-F37E8E447265}"/>
          </ac:spMkLst>
        </pc:spChg>
        <pc:spChg chg="add mod">
          <ac:chgData name="Yi Liu" userId="eb9fa73d484f74de" providerId="LiveId" clId="{DBC21F11-9254-4162-B626-641FA2BA6EEB}" dt="2023-09-18T09:19:48.652" v="2046" actId="1076"/>
          <ac:spMkLst>
            <pc:docMk/>
            <pc:sldMk cId="4106871204" sldId="524"/>
            <ac:spMk id="7" creationId="{293E003A-9030-4B24-8778-86F5C38BDB7B}"/>
          </ac:spMkLst>
        </pc:spChg>
        <pc:spChg chg="add mod">
          <ac:chgData name="Yi Liu" userId="eb9fa73d484f74de" providerId="LiveId" clId="{DBC21F11-9254-4162-B626-641FA2BA6EEB}" dt="2023-09-18T09:20:38.855" v="2052" actId="1076"/>
          <ac:spMkLst>
            <pc:docMk/>
            <pc:sldMk cId="4106871204" sldId="524"/>
            <ac:spMk id="8" creationId="{4382D285-8692-4B79-BDBF-8DE92C1A2728}"/>
          </ac:spMkLst>
        </pc:spChg>
        <pc:spChg chg="add del mod">
          <ac:chgData name="Yi Liu" userId="eb9fa73d484f74de" providerId="LiveId" clId="{DBC21F11-9254-4162-B626-641FA2BA6EEB}" dt="2023-09-18T12:27:02.555" v="2731" actId="21"/>
          <ac:spMkLst>
            <pc:docMk/>
            <pc:sldMk cId="4106871204" sldId="524"/>
            <ac:spMk id="9" creationId="{E326E7E8-9080-46E0-8CC5-548734633E8F}"/>
          </ac:spMkLst>
        </pc:spChg>
        <pc:spChg chg="add mod">
          <ac:chgData name="Yi Liu" userId="eb9fa73d484f74de" providerId="LiveId" clId="{DBC21F11-9254-4162-B626-641FA2BA6EEB}" dt="2023-09-18T12:28:18.814" v="2736" actId="1076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new mod modAnim">
        <pc:chgData name="Yi Liu" userId="eb9fa73d484f74de" providerId="LiveId" clId="{DBC21F11-9254-4162-B626-641FA2BA6EEB}" dt="2023-09-18T09:26:04.213" v="2326" actId="20577"/>
        <pc:sldMkLst>
          <pc:docMk/>
          <pc:sldMk cId="1552641931" sldId="525"/>
        </pc:sldMkLst>
        <pc:spChg chg="mod">
          <ac:chgData name="Yi Liu" userId="eb9fa73d484f74de" providerId="LiveId" clId="{DBC21F11-9254-4162-B626-641FA2BA6EEB}" dt="2023-09-18T09:20:54.522" v="2081" actId="20577"/>
          <ac:spMkLst>
            <pc:docMk/>
            <pc:sldMk cId="1552641931" sldId="525"/>
            <ac:spMk id="2" creationId="{9C2309A3-80AD-45F1-BDDF-03A2F675F9F1}"/>
          </ac:spMkLst>
        </pc:spChg>
        <pc:spChg chg="mod">
          <ac:chgData name="Yi Liu" userId="eb9fa73d484f74de" providerId="LiveId" clId="{DBC21F11-9254-4162-B626-641FA2BA6EEB}" dt="2023-09-18T09:21:46.731" v="2094"/>
          <ac:spMkLst>
            <pc:docMk/>
            <pc:sldMk cId="1552641931" sldId="525"/>
            <ac:spMk id="3" creationId="{78F9B294-0D05-41FA-BF92-81908F59E534}"/>
          </ac:spMkLst>
        </pc:spChg>
        <pc:spChg chg="add mod">
          <ac:chgData name="Yi Liu" userId="eb9fa73d484f74de" providerId="LiveId" clId="{DBC21F11-9254-4162-B626-641FA2BA6EEB}" dt="2023-09-18T09:26:04.213" v="2326" actId="20577"/>
          <ac:spMkLst>
            <pc:docMk/>
            <pc:sldMk cId="1552641931" sldId="525"/>
            <ac:spMk id="6" creationId="{1A6C0930-1AFB-4359-A7EB-A55471EE6A49}"/>
          </ac:spMkLst>
        </pc:spChg>
      </pc:sldChg>
      <pc:sldChg chg="addSp modSp add mod modAnim">
        <pc:chgData name="Yi Liu" userId="eb9fa73d484f74de" providerId="LiveId" clId="{DBC21F11-9254-4162-B626-641FA2BA6EEB}" dt="2023-09-18T11:53:01.964" v="2528" actId="14100"/>
        <pc:sldMkLst>
          <pc:docMk/>
          <pc:sldMk cId="1834703345" sldId="526"/>
        </pc:sldMkLst>
        <pc:spChg chg="mod">
          <ac:chgData name="Yi Liu" userId="eb9fa73d484f74de" providerId="LiveId" clId="{DBC21F11-9254-4162-B626-641FA2BA6EEB}" dt="2023-09-18T11:16:13.403" v="2344" actId="20577"/>
          <ac:spMkLst>
            <pc:docMk/>
            <pc:sldMk cId="1834703345" sldId="526"/>
            <ac:spMk id="3" creationId="{78F9B294-0D05-41FA-BF92-81908F59E534}"/>
          </ac:spMkLst>
        </pc:spChg>
        <pc:spChg chg="mod">
          <ac:chgData name="Yi Liu" userId="eb9fa73d484f74de" providerId="LiveId" clId="{DBC21F11-9254-4162-B626-641FA2BA6EEB}" dt="2023-09-18T11:46:25.274" v="2435" actId="20577"/>
          <ac:spMkLst>
            <pc:docMk/>
            <pc:sldMk cId="1834703345" sldId="526"/>
            <ac:spMk id="6" creationId="{1A6C0930-1AFB-4359-A7EB-A55471EE6A49}"/>
          </ac:spMkLst>
        </pc:spChg>
        <pc:spChg chg="add mod">
          <ac:chgData name="Yi Liu" userId="eb9fa73d484f74de" providerId="LiveId" clId="{DBC21F11-9254-4162-B626-641FA2BA6EEB}" dt="2023-09-18T11:53:01.964" v="2528" actId="14100"/>
          <ac:spMkLst>
            <pc:docMk/>
            <pc:sldMk cId="1834703345" sldId="526"/>
            <ac:spMk id="7" creationId="{35D017D5-BC62-4796-BED1-3D27FC68193D}"/>
          </ac:spMkLst>
        </pc:spChg>
      </pc:sldChg>
      <pc:sldChg chg="addSp delSp modSp new mod delAnim modAnim">
        <pc:chgData name="Yi Liu" userId="eb9fa73d484f74de" providerId="LiveId" clId="{DBC21F11-9254-4162-B626-641FA2BA6EEB}" dt="2023-09-18T12:29:09.968" v="2739" actId="478"/>
        <pc:sldMkLst>
          <pc:docMk/>
          <pc:sldMk cId="250147576" sldId="527"/>
        </pc:sldMkLst>
        <pc:spChg chg="mod">
          <ac:chgData name="Yi Liu" userId="eb9fa73d484f74de" providerId="LiveId" clId="{DBC21F11-9254-4162-B626-641FA2BA6EEB}" dt="2023-09-18T11:54:28.399" v="2545" actId="20577"/>
          <ac:spMkLst>
            <pc:docMk/>
            <pc:sldMk cId="250147576" sldId="527"/>
            <ac:spMk id="2" creationId="{D5B2FD18-FB69-4D0C-9B44-BA4D47C51B22}"/>
          </ac:spMkLst>
        </pc:spChg>
        <pc:spChg chg="del">
          <ac:chgData name="Yi Liu" userId="eb9fa73d484f74de" providerId="LiveId" clId="{DBC21F11-9254-4162-B626-641FA2BA6EEB}" dt="2023-09-18T11:58:07.526" v="2546" actId="478"/>
          <ac:spMkLst>
            <pc:docMk/>
            <pc:sldMk cId="250147576" sldId="527"/>
            <ac:spMk id="3" creationId="{37AA3508-2008-4068-8B98-C652B8D89F5B}"/>
          </ac:spMkLst>
        </pc:spChg>
        <pc:spChg chg="add mod">
          <ac:chgData name="Yi Liu" userId="eb9fa73d484f74de" providerId="LiveId" clId="{DBC21F11-9254-4162-B626-641FA2BA6EEB}" dt="2023-09-18T12:00:21.168" v="2710" actId="1076"/>
          <ac:spMkLst>
            <pc:docMk/>
            <pc:sldMk cId="250147576" sldId="527"/>
            <ac:spMk id="5" creationId="{3B531F45-C449-49E9-9A8F-7640567DB6B3}"/>
          </ac:spMkLst>
        </pc:spChg>
        <pc:spChg chg="add del mod">
          <ac:chgData name="Yi Liu" userId="eb9fa73d484f74de" providerId="LiveId" clId="{DBC21F11-9254-4162-B626-641FA2BA6EEB}" dt="2023-09-18T12:29:09.968" v="2739" actId="478"/>
          <ac:spMkLst>
            <pc:docMk/>
            <pc:sldMk cId="250147576" sldId="527"/>
            <ac:spMk id="6" creationId="{8C56DFE7-64D0-480C-BDC1-DB87C1548F04}"/>
          </ac:spMkLst>
        </pc:spChg>
      </pc:sldChg>
      <pc:sldChg chg="modSp new mod">
        <pc:chgData name="Yi Liu" userId="eb9fa73d484f74de" providerId="LiveId" clId="{DBC21F11-9254-4162-B626-641FA2BA6EEB}" dt="2023-09-19T05:27:12.095" v="2785" actId="20577"/>
        <pc:sldMkLst>
          <pc:docMk/>
          <pc:sldMk cId="4106734453" sldId="528"/>
        </pc:sldMkLst>
        <pc:spChg chg="mod">
          <ac:chgData name="Yi Liu" userId="eb9fa73d484f74de" providerId="LiveId" clId="{DBC21F11-9254-4162-B626-641FA2BA6EEB}" dt="2023-09-19T05:27:12.095" v="2785" actId="20577"/>
          <ac:spMkLst>
            <pc:docMk/>
            <pc:sldMk cId="4106734453" sldId="528"/>
            <ac:spMk id="2" creationId="{ED9C71A5-AEEF-47D1-A7BB-9FF0059E850B}"/>
          </ac:spMkLst>
        </pc:spChg>
      </pc:sldChg>
    </pc:docChg>
  </pc:docChgLst>
  <pc:docChgLst>
    <pc:chgData name="Yi Liu" userId="eb9fa73d484f74de" providerId="LiveId" clId="{46E6D276-9C4D-40FF-8CF8-1D9DA932913A}"/>
    <pc:docChg chg="undo custSel addSld delSld modSld sldOrd modSection">
      <pc:chgData name="Yi Liu" userId="eb9fa73d484f74de" providerId="LiveId" clId="{46E6D276-9C4D-40FF-8CF8-1D9DA932913A}" dt="2023-09-26T05:27:50.451" v="2326"/>
      <pc:docMkLst>
        <pc:docMk/>
      </pc:docMkLst>
      <pc:sldChg chg="modSp mod">
        <pc:chgData name="Yi Liu" userId="eb9fa73d484f74de" providerId="LiveId" clId="{46E6D276-9C4D-40FF-8CF8-1D9DA932913A}" dt="2023-09-25T08:02:45.001" v="14" actId="20577"/>
        <pc:sldMkLst>
          <pc:docMk/>
          <pc:sldMk cId="1562787813" sldId="256"/>
        </pc:sldMkLst>
        <pc:spChg chg="mod">
          <ac:chgData name="Yi Liu" userId="eb9fa73d484f74de" providerId="LiveId" clId="{46E6D276-9C4D-40FF-8CF8-1D9DA932913A}" dt="2023-09-25T08:02:45.001" v="1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325128257" sldId="305"/>
        </pc:sldMkLst>
      </pc:sldChg>
      <pc:sldChg chg="modSp mod">
        <pc:chgData name="Yi Liu" userId="eb9fa73d484f74de" providerId="LiveId" clId="{46E6D276-9C4D-40FF-8CF8-1D9DA932913A}" dt="2023-09-26T04:55:55.873" v="2313" actId="20577"/>
        <pc:sldMkLst>
          <pc:docMk/>
          <pc:sldMk cId="47867012" sldId="310"/>
        </pc:sldMkLst>
        <pc:spChg chg="mod">
          <ac:chgData name="Yi Liu" userId="eb9fa73d484f74de" providerId="LiveId" clId="{46E6D276-9C4D-40FF-8CF8-1D9DA932913A}" dt="2023-09-26T04:55:55.873" v="2313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46E6D276-9C4D-40FF-8CF8-1D9DA932913A}" dt="2023-09-25T11:50:59.781" v="1194" actId="47"/>
        <pc:sldMkLst>
          <pc:docMk/>
          <pc:sldMk cId="2492163807" sldId="324"/>
        </pc:sldMkLst>
      </pc:sldChg>
      <pc:sldChg chg="add del">
        <pc:chgData name="Yi Liu" userId="eb9fa73d484f74de" providerId="LiveId" clId="{46E6D276-9C4D-40FF-8CF8-1D9DA932913A}" dt="2023-09-25T11:52:43.442" v="1252" actId="47"/>
        <pc:sldMkLst>
          <pc:docMk/>
          <pc:sldMk cId="2738995834" sldId="326"/>
        </pc:sldMkLst>
      </pc:sldChg>
      <pc:sldChg chg="add del">
        <pc:chgData name="Yi Liu" userId="eb9fa73d484f74de" providerId="LiveId" clId="{46E6D276-9C4D-40FF-8CF8-1D9DA932913A}" dt="2023-09-25T12:23:20.883" v="1338" actId="47"/>
        <pc:sldMkLst>
          <pc:docMk/>
          <pc:sldMk cId="3005139526" sldId="327"/>
        </pc:sldMkLst>
      </pc:sldChg>
      <pc:sldChg chg="modSp add mod">
        <pc:chgData name="Yi Liu" userId="eb9fa73d484f74de" providerId="LiveId" clId="{46E6D276-9C4D-40FF-8CF8-1D9DA932913A}" dt="2023-09-25T11:46:44.658" v="1111" actId="1076"/>
        <pc:sldMkLst>
          <pc:docMk/>
          <pc:sldMk cId="3896319760" sldId="329"/>
        </pc:sldMkLst>
        <pc:spChg chg="mod">
          <ac:chgData name="Yi Liu" userId="eb9fa73d484f74de" providerId="LiveId" clId="{46E6D276-9C4D-40FF-8CF8-1D9DA932913A}" dt="2023-09-25T11:45:54.064" v="1078" actId="20577"/>
          <ac:spMkLst>
            <pc:docMk/>
            <pc:sldMk cId="3896319760" sldId="329"/>
            <ac:spMk id="2" creationId="{36959FB2-8239-FD45-A756-D09CE3F46762}"/>
          </ac:spMkLst>
        </pc:spChg>
        <pc:spChg chg="mod">
          <ac:chgData name="Yi Liu" userId="eb9fa73d484f74de" providerId="LiveId" clId="{46E6D276-9C4D-40FF-8CF8-1D9DA932913A}" dt="2023-09-25T11:46:15.609" v="1106" actId="20577"/>
          <ac:spMkLst>
            <pc:docMk/>
            <pc:sldMk cId="3896319760" sldId="329"/>
            <ac:spMk id="3" creationId="{A85BC6E6-60FF-1A47-A91C-C86C293EF549}"/>
          </ac:spMkLst>
        </pc:spChg>
        <pc:spChg chg="mod">
          <ac:chgData name="Yi Liu" userId="eb9fa73d484f74de" providerId="LiveId" clId="{46E6D276-9C4D-40FF-8CF8-1D9DA932913A}" dt="2023-09-25T11:46:44.658" v="1111" actId="1076"/>
          <ac:spMkLst>
            <pc:docMk/>
            <pc:sldMk cId="3896319760" sldId="329"/>
            <ac:spMk id="7" creationId="{A88D0A71-EA2A-4D4F-9FC5-3DF2C3ADBF2E}"/>
          </ac:spMkLst>
        </pc:spChg>
        <pc:spChg chg="mod">
          <ac:chgData name="Yi Liu" userId="eb9fa73d484f74de" providerId="LiveId" clId="{46E6D276-9C4D-40FF-8CF8-1D9DA932913A}" dt="2023-09-25T11:46:28.087" v="1108" actId="2711"/>
          <ac:spMkLst>
            <pc:docMk/>
            <pc:sldMk cId="3896319760" sldId="329"/>
            <ac:spMk id="9" creationId="{041090DE-79DA-0D4A-9D1D-757B18FB1B21}"/>
          </ac:spMkLst>
        </pc:spChg>
        <pc:spChg chg="mod">
          <ac:chgData name="Yi Liu" userId="eb9fa73d484f74de" providerId="LiveId" clId="{46E6D276-9C4D-40FF-8CF8-1D9DA932913A}" dt="2023-09-25T11:46:36.875" v="1110" actId="1076"/>
          <ac:spMkLst>
            <pc:docMk/>
            <pc:sldMk cId="3896319760" sldId="329"/>
            <ac:spMk id="11" creationId="{D6E2296E-3E4B-F640-A8FD-D2E41FAAF3DA}"/>
          </ac:spMkLst>
        </pc:sp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4" creationId="{FDD8001F-2FD8-D949-8D57-451710CC651A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5" creationId="{A02DE2DD-E698-AA40-8768-A15376A1E030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12" creationId="{7D30DA25-7FF4-1E44-8060-66291BC3640D}"/>
          </ac:graphicFrameMkLst>
        </pc:graphicFrame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6" creationId="{17B622E0-A959-D441-A983-896A1855C77A}"/>
          </ac:cxnSpMkLst>
        </pc:cxn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13" creationId="{5BD36CF1-463C-B849-B280-3D0EF5B9B539}"/>
          </ac:cxnSpMkLst>
        </pc:cxnChg>
      </pc:sldChg>
      <pc:sldChg chg="add del">
        <pc:chgData name="Yi Liu" userId="eb9fa73d484f74de" providerId="LiveId" clId="{46E6D276-9C4D-40FF-8CF8-1D9DA932913A}" dt="2023-09-25T11:49:18.666" v="1138" actId="47"/>
        <pc:sldMkLst>
          <pc:docMk/>
          <pc:sldMk cId="3551487146" sldId="330"/>
        </pc:sldMkLst>
      </pc:sldChg>
      <pc:sldChg chg="add del">
        <pc:chgData name="Yi Liu" userId="eb9fa73d484f74de" providerId="LiveId" clId="{46E6D276-9C4D-40FF-8CF8-1D9DA932913A}" dt="2023-09-25T12:25:25.937" v="1372" actId="47"/>
        <pc:sldMkLst>
          <pc:docMk/>
          <pc:sldMk cId="3932365290" sldId="331"/>
        </pc:sldMkLst>
      </pc:sldChg>
      <pc:sldChg chg="add del">
        <pc:chgData name="Yi Liu" userId="eb9fa73d484f74de" providerId="LiveId" clId="{46E6D276-9C4D-40FF-8CF8-1D9DA932913A}" dt="2023-09-25T12:35:34.862" v="1472" actId="47"/>
        <pc:sldMkLst>
          <pc:docMk/>
          <pc:sldMk cId="1341872356" sldId="332"/>
        </pc:sldMkLst>
      </pc:sldChg>
      <pc:sldChg chg="add del">
        <pc:chgData name="Yi Liu" userId="eb9fa73d484f74de" providerId="LiveId" clId="{46E6D276-9C4D-40FF-8CF8-1D9DA932913A}" dt="2023-09-25T12:26:08.886" v="1396" actId="47"/>
        <pc:sldMkLst>
          <pc:docMk/>
          <pc:sldMk cId="906044031" sldId="333"/>
        </pc:sldMkLst>
      </pc:sldChg>
      <pc:sldChg chg="modSp add mod modAnim">
        <pc:chgData name="Yi Liu" userId="eb9fa73d484f74de" providerId="LiveId" clId="{46E6D276-9C4D-40FF-8CF8-1D9DA932913A}" dt="2023-09-25T14:21:31.430" v="2280"/>
        <pc:sldMkLst>
          <pc:docMk/>
          <pc:sldMk cId="2491220574" sldId="334"/>
        </pc:sldMkLst>
        <pc:spChg chg="mod">
          <ac:chgData name="Yi Liu" userId="eb9fa73d484f74de" providerId="LiveId" clId="{46E6D276-9C4D-40FF-8CF8-1D9DA932913A}" dt="2023-09-25T12:39:07.922" v="1656"/>
          <ac:spMkLst>
            <pc:docMk/>
            <pc:sldMk cId="2491220574" sldId="334"/>
            <ac:spMk id="2" creationId="{C3C73AEF-F1F1-C242-A3AF-A2D6479F8D1A}"/>
          </ac:spMkLst>
        </pc:spChg>
        <pc:spChg chg="mod">
          <ac:chgData name="Yi Liu" userId="eb9fa73d484f74de" providerId="LiveId" clId="{46E6D276-9C4D-40FF-8CF8-1D9DA932913A}" dt="2023-09-25T12:37:49.659" v="1639" actId="20577"/>
          <ac:spMkLst>
            <pc:docMk/>
            <pc:sldMk cId="2491220574" sldId="334"/>
            <ac:spMk id="3" creationId="{72E49B4C-51FE-3347-9E8F-C2CCEC5A6ACB}"/>
          </ac:spMkLst>
        </pc:spChg>
        <pc:spChg chg="mod">
          <ac:chgData name="Yi Liu" userId="eb9fa73d484f74de" providerId="LiveId" clId="{46E6D276-9C4D-40FF-8CF8-1D9DA932913A}" dt="2023-09-25T12:38:58.364" v="1655" actId="1076"/>
          <ac:spMkLst>
            <pc:docMk/>
            <pc:sldMk cId="2491220574" sldId="334"/>
            <ac:spMk id="4" creationId="{0CDF202C-E772-AD48-A462-AB51629884EB}"/>
          </ac:spMkLst>
        </pc:spChg>
        <pc:spChg chg="mod">
          <ac:chgData name="Yi Liu" userId="eb9fa73d484f74de" providerId="LiveId" clId="{46E6D276-9C4D-40FF-8CF8-1D9DA932913A}" dt="2023-09-25T12:38:53.176" v="1654" actId="1076"/>
          <ac:spMkLst>
            <pc:docMk/>
            <pc:sldMk cId="2491220574" sldId="334"/>
            <ac:spMk id="5" creationId="{D2B8659A-B366-244E-9C24-6EA9876E80F2}"/>
          </ac:spMkLst>
        </pc:spChg>
      </pc:sldChg>
      <pc:sldChg chg="add del">
        <pc:chgData name="Yi Liu" userId="eb9fa73d484f74de" providerId="LiveId" clId="{46E6D276-9C4D-40FF-8CF8-1D9DA932913A}" dt="2023-09-25T12:42:05.789" v="1787" actId="47"/>
        <pc:sldMkLst>
          <pc:docMk/>
          <pc:sldMk cId="1589274755" sldId="335"/>
        </pc:sldMkLst>
      </pc:sldChg>
      <pc:sldChg chg="add del">
        <pc:chgData name="Yi Liu" userId="eb9fa73d484f74de" providerId="LiveId" clId="{46E6D276-9C4D-40FF-8CF8-1D9DA932913A}" dt="2023-09-25T12:42:51.485" v="1810" actId="47"/>
        <pc:sldMkLst>
          <pc:docMk/>
          <pc:sldMk cId="3317041298" sldId="336"/>
        </pc:sldMkLst>
      </pc:sldChg>
      <pc:sldChg chg="add del">
        <pc:chgData name="Yi Liu" userId="eb9fa73d484f74de" providerId="LiveId" clId="{46E6D276-9C4D-40FF-8CF8-1D9DA932913A}" dt="2023-09-25T12:42:24.051" v="1788" actId="47"/>
        <pc:sldMkLst>
          <pc:docMk/>
          <pc:sldMk cId="4017631496" sldId="337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001484407" sldId="478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886443471" sldId="483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3513210094" sldId="484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4118113494" sldId="485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274039027" sldId="486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1365034180" sldId="488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1647634202" sldId="489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4184748580" sldId="491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809087573" sldId="493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358544471" sldId="494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492660623" sldId="495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888442220" sldId="49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653763338" sldId="50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005119987" sldId="50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07172342" sldId="50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774636049" sldId="50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55220966" sldId="50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0826322" sldId="50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95305584" sldId="51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16635554" sldId="51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85813090" sldId="512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5671743" sldId="51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36734843" sldId="51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986727541" sldId="515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140955232" sldId="51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848702545" sldId="517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557607989" sldId="51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582227481" sldId="519"/>
        </pc:sldMkLst>
      </pc:sldChg>
      <pc:sldChg chg="addSp delSp modSp mod modAnim">
        <pc:chgData name="Yi Liu" userId="eb9fa73d484f74de" providerId="LiveId" clId="{46E6D276-9C4D-40FF-8CF8-1D9DA932913A}" dt="2023-09-25T13:38:40.269" v="2167"/>
        <pc:sldMkLst>
          <pc:docMk/>
          <pc:sldMk cId="3502724731" sldId="520"/>
        </pc:sldMkLst>
        <pc:spChg chg="add del mod">
          <ac:chgData name="Yi Liu" userId="eb9fa73d484f74de" providerId="LiveId" clId="{46E6D276-9C4D-40FF-8CF8-1D9DA932913A}" dt="2023-09-25T13:14:00.814" v="2143"/>
          <ac:spMkLst>
            <pc:docMk/>
            <pc:sldMk cId="3502724731" sldId="520"/>
            <ac:spMk id="12" creationId="{A4068CE8-015C-456F-9484-C9062E6CECD9}"/>
          </ac:spMkLst>
        </pc:spChg>
        <pc:spChg chg="add mod">
          <ac:chgData name="Yi Liu" userId="eb9fa73d484f74de" providerId="LiveId" clId="{46E6D276-9C4D-40FF-8CF8-1D9DA932913A}" dt="2023-09-25T13:18:19.541" v="2160" actId="1076"/>
          <ac:spMkLst>
            <pc:docMk/>
            <pc:sldMk cId="3502724731" sldId="520"/>
            <ac:spMk id="15" creationId="{63429DAA-0D0D-4CF8-92A7-EABB1A685413}"/>
          </ac:spMkLst>
        </pc:spChg>
        <pc:cxnChg chg="add mod">
          <ac:chgData name="Yi Liu" userId="eb9fa73d484f74de" providerId="LiveId" clId="{46E6D276-9C4D-40FF-8CF8-1D9DA932913A}" dt="2023-09-25T13:13:57.192" v="2141" actId="13822"/>
          <ac:cxnSpMkLst>
            <pc:docMk/>
            <pc:sldMk cId="3502724731" sldId="520"/>
            <ac:cxnSpMk id="5" creationId="{5A033EE2-8311-4EB6-B1A4-B9441F3B1AD3}"/>
          </ac:cxnSpMkLst>
        </pc:cxnChg>
        <pc:cxnChg chg="add mod">
          <ac:chgData name="Yi Liu" userId="eb9fa73d484f74de" providerId="LiveId" clId="{46E6D276-9C4D-40FF-8CF8-1D9DA932913A}" dt="2023-09-25T13:14:10.676" v="2146" actId="1076"/>
          <ac:cxnSpMkLst>
            <pc:docMk/>
            <pc:sldMk cId="3502724731" sldId="520"/>
            <ac:cxnSpMk id="13" creationId="{BCEAF1AA-520A-4CA8-86B5-E2EB7548AA86}"/>
          </ac:cxnSpMkLst>
        </pc:cxnChg>
      </pc:sldChg>
      <pc:sldChg chg="addSp delSp modSp mod ord delAnim modAnim">
        <pc:chgData name="Yi Liu" userId="eb9fa73d484f74de" providerId="LiveId" clId="{46E6D276-9C4D-40FF-8CF8-1D9DA932913A}" dt="2023-09-25T13:41:42.739" v="2215"/>
        <pc:sldMkLst>
          <pc:docMk/>
          <pc:sldMk cId="1123882754" sldId="523"/>
        </pc:sldMkLst>
        <pc:spChg chg="mod">
          <ac:chgData name="Yi Liu" userId="eb9fa73d484f74de" providerId="LiveId" clId="{46E6D276-9C4D-40FF-8CF8-1D9DA932913A}" dt="2023-09-25T13:41:15.818" v="2210" actId="207"/>
          <ac:spMkLst>
            <pc:docMk/>
            <pc:sldMk cId="1123882754" sldId="523"/>
            <ac:spMk id="9" creationId="{655B8071-A8F5-4D2C-B3C5-FE3402A2129B}"/>
          </ac:spMkLst>
        </pc:spChg>
        <pc:spChg chg="add del mod">
          <ac:chgData name="Yi Liu" userId="eb9fa73d484f74de" providerId="LiveId" clId="{46E6D276-9C4D-40FF-8CF8-1D9DA932913A}" dt="2023-09-25T13:18:14.007" v="2158" actId="21"/>
          <ac:spMkLst>
            <pc:docMk/>
            <pc:sldMk cId="1123882754" sldId="523"/>
            <ac:spMk id="10" creationId="{E863EA3D-8FD3-448E-8C66-3C1C522DD88A}"/>
          </ac:spMkLst>
        </pc:spChg>
      </pc:sldChg>
      <pc:sldChg chg="delSp mod delAnim modAnim">
        <pc:chgData name="Yi Liu" userId="eb9fa73d484f74de" providerId="LiveId" clId="{46E6D276-9C4D-40FF-8CF8-1D9DA932913A}" dt="2023-09-26T05:17:00.112" v="2321"/>
        <pc:sldMkLst>
          <pc:docMk/>
          <pc:sldMk cId="4106871204" sldId="524"/>
        </pc:sldMkLst>
        <pc:spChg chg="del">
          <ac:chgData name="Yi Liu" userId="eb9fa73d484f74de" providerId="LiveId" clId="{46E6D276-9C4D-40FF-8CF8-1D9DA932913A}" dt="2023-09-25T13:36:35.552" v="2163" actId="478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mod modAnim">
        <pc:chgData name="Yi Liu" userId="eb9fa73d484f74de" providerId="LiveId" clId="{46E6D276-9C4D-40FF-8CF8-1D9DA932913A}" dt="2023-09-25T13:17:07.465" v="2155" actId="1076"/>
        <pc:sldMkLst>
          <pc:docMk/>
          <pc:sldMk cId="250147576" sldId="527"/>
        </pc:sldMkLst>
        <pc:spChg chg="add mod">
          <ac:chgData name="Yi Liu" userId="eb9fa73d484f74de" providerId="LiveId" clId="{46E6D276-9C4D-40FF-8CF8-1D9DA932913A}" dt="2023-09-25T13:17:07.465" v="2155" actId="1076"/>
          <ac:spMkLst>
            <pc:docMk/>
            <pc:sldMk cId="250147576" sldId="527"/>
            <ac:spMk id="6" creationId="{E89EA665-9233-4A3D-A68C-C7E82368DB85}"/>
          </ac:spMkLst>
        </pc:spChg>
      </pc:sldChg>
      <pc:sldChg chg="modSp new mod modAnim">
        <pc:chgData name="Yi Liu" userId="eb9fa73d484f74de" providerId="LiveId" clId="{46E6D276-9C4D-40FF-8CF8-1D9DA932913A}" dt="2023-09-25T13:53:43.117" v="2247"/>
        <pc:sldMkLst>
          <pc:docMk/>
          <pc:sldMk cId="763883830" sldId="528"/>
        </pc:sldMkLst>
        <pc:spChg chg="mod">
          <ac:chgData name="Yi Liu" userId="eb9fa73d484f74de" providerId="LiveId" clId="{46E6D276-9C4D-40FF-8CF8-1D9DA932913A}" dt="2023-09-25T11:16:30.060" v="684" actId="20577"/>
          <ac:spMkLst>
            <pc:docMk/>
            <pc:sldMk cId="763883830" sldId="528"/>
            <ac:spMk id="2" creationId="{204639DF-4676-41AB-9AB9-B63AEB01EC0C}"/>
          </ac:spMkLst>
        </pc:spChg>
        <pc:spChg chg="mod">
          <ac:chgData name="Yi Liu" userId="eb9fa73d484f74de" providerId="LiveId" clId="{46E6D276-9C4D-40FF-8CF8-1D9DA932913A}" dt="2023-09-25T11:18:29.183" v="787" actId="20577"/>
          <ac:spMkLst>
            <pc:docMk/>
            <pc:sldMk cId="763883830" sldId="528"/>
            <ac:spMk id="3" creationId="{5980C0E9-C285-4BBC-AE44-BB8E6C3AD7F8}"/>
          </ac:spMkLst>
        </pc:spChg>
      </pc:sldChg>
      <pc:sldChg chg="del">
        <pc:chgData name="Yi Liu" userId="eb9fa73d484f74de" providerId="LiveId" clId="{46E6D276-9C4D-40FF-8CF8-1D9DA932913A}" dt="2023-09-25T08:02:48.095" v="15" actId="47"/>
        <pc:sldMkLst>
          <pc:docMk/>
          <pc:sldMk cId="4106734453" sldId="528"/>
        </pc:sldMkLst>
      </pc:sldChg>
      <pc:sldChg chg="addSp delSp modSp new mod modClrScheme chgLayout">
        <pc:chgData name="Yi Liu" userId="eb9fa73d484f74de" providerId="LiveId" clId="{46E6D276-9C4D-40FF-8CF8-1D9DA932913A}" dt="2023-09-25T09:25:26.590" v="146" actId="20577"/>
        <pc:sldMkLst>
          <pc:docMk/>
          <pc:sldMk cId="385471016" sldId="529"/>
        </pc:sldMkLst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2" creationId="{C9E2393E-7041-4809-880A-E043F0ED5362}"/>
          </ac:spMkLst>
        </pc:spChg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3" creationId="{80BF2324-BAC8-4B96-AD2E-139418205FD2}"/>
          </ac:spMkLst>
        </pc:spChg>
        <pc:spChg chg="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4" creationId="{5E5955C6-1837-4472-A437-D24488AD6A90}"/>
          </ac:spMkLst>
        </pc:spChg>
        <pc:spChg chg="add mod ord">
          <ac:chgData name="Yi Liu" userId="eb9fa73d484f74de" providerId="LiveId" clId="{46E6D276-9C4D-40FF-8CF8-1D9DA932913A}" dt="2023-09-25T09:25:26.590" v="146" actId="20577"/>
          <ac:spMkLst>
            <pc:docMk/>
            <pc:sldMk cId="385471016" sldId="529"/>
            <ac:spMk id="5" creationId="{CFEA8274-C89F-4479-94F7-A850919C0550}"/>
          </ac:spMkLst>
        </pc:spChg>
        <pc:spChg chg="add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6" creationId="{E8BAF47C-00DB-4F27-80BA-8BCCB4B839A8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3:48:11.734" v="2221"/>
        <pc:sldMkLst>
          <pc:docMk/>
          <pc:sldMk cId="411141432" sldId="530"/>
        </pc:sldMkLst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2" creationId="{BF424709-EE87-480C-889F-2792AD568E30}"/>
          </ac:spMkLst>
        </pc:spChg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3" creationId="{C74F44F8-C7B0-4038-BF74-FEFD95C43FC6}"/>
          </ac:spMkLst>
        </pc:spChg>
        <pc:spChg chg="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4" creationId="{01B6FE39-35BD-45A6-B955-D4C0C7800CFC}"/>
          </ac:spMkLst>
        </pc:spChg>
        <pc:spChg chg="add mod ord">
          <ac:chgData name="Yi Liu" userId="eb9fa73d484f74de" providerId="LiveId" clId="{46E6D276-9C4D-40FF-8CF8-1D9DA932913A}" dt="2023-09-25T10:38:03.281" v="262" actId="20577"/>
          <ac:spMkLst>
            <pc:docMk/>
            <pc:sldMk cId="411141432" sldId="530"/>
            <ac:spMk id="5" creationId="{7E179852-854D-49DE-9197-37D2C47CFE03}"/>
          </ac:spMkLst>
        </pc:spChg>
        <pc:spChg chg="add mod ord">
          <ac:chgData name="Yi Liu" userId="eb9fa73d484f74de" providerId="LiveId" clId="{46E6D276-9C4D-40FF-8CF8-1D9DA932913A}" dt="2023-09-25T10:32:41.518" v="220" actId="5793"/>
          <ac:spMkLst>
            <pc:docMk/>
            <pc:sldMk cId="411141432" sldId="530"/>
            <ac:spMk id="6" creationId="{A40F8E99-05C9-49FF-8F19-D02C429EB87B}"/>
          </ac:spMkLst>
        </pc:spChg>
        <pc:spChg chg="add mod">
          <ac:chgData name="Yi Liu" userId="eb9fa73d484f74de" providerId="LiveId" clId="{46E6D276-9C4D-40FF-8CF8-1D9DA932913A}" dt="2023-09-25T10:33:46.571" v="230" actId="1076"/>
          <ac:spMkLst>
            <pc:docMk/>
            <pc:sldMk cId="411141432" sldId="530"/>
            <ac:spMk id="7" creationId="{4F28F1E7-D967-41EA-AF0E-D2F980A11C57}"/>
          </ac:spMkLst>
        </pc:spChg>
        <pc:spChg chg="add mod">
          <ac:chgData name="Yi Liu" userId="eb9fa73d484f74de" providerId="LiveId" clId="{46E6D276-9C4D-40FF-8CF8-1D9DA932913A}" dt="2023-09-25T10:33:43.842" v="229" actId="14100"/>
          <ac:spMkLst>
            <pc:docMk/>
            <pc:sldMk cId="411141432" sldId="530"/>
            <ac:spMk id="8" creationId="{DCF5183D-74A0-42D7-BDA8-B6F1F1931743}"/>
          </ac:spMkLst>
        </pc:spChg>
        <pc:spChg chg="add mod">
          <ac:chgData name="Yi Liu" userId="eb9fa73d484f74de" providerId="LiveId" clId="{46E6D276-9C4D-40FF-8CF8-1D9DA932913A}" dt="2023-09-25T10:33:19.602" v="226" actId="1076"/>
          <ac:spMkLst>
            <pc:docMk/>
            <pc:sldMk cId="411141432" sldId="530"/>
            <ac:spMk id="9" creationId="{0E46F54F-856B-49D3-B632-406352DA8C77}"/>
          </ac:spMkLst>
        </pc:spChg>
      </pc:sldChg>
      <pc:sldChg chg="addSp modSp new mod modAnim">
        <pc:chgData name="Yi Liu" userId="eb9fa73d484f74de" providerId="LiveId" clId="{46E6D276-9C4D-40FF-8CF8-1D9DA932913A}" dt="2023-09-25T10:39:11.939" v="273" actId="1076"/>
        <pc:sldMkLst>
          <pc:docMk/>
          <pc:sldMk cId="3056052440" sldId="531"/>
        </pc:sldMkLst>
        <pc:spChg chg="mod">
          <ac:chgData name="Yi Liu" userId="eb9fa73d484f74de" providerId="LiveId" clId="{46E6D276-9C4D-40FF-8CF8-1D9DA932913A}" dt="2023-09-25T10:38:06.179" v="263" actId="20577"/>
          <ac:spMkLst>
            <pc:docMk/>
            <pc:sldMk cId="3056052440" sldId="531"/>
            <ac:spMk id="2" creationId="{7AFF13C0-5ADC-493E-BA58-DF18C1D7F61C}"/>
          </ac:spMkLst>
        </pc:spChg>
        <pc:spChg chg="mod">
          <ac:chgData name="Yi Liu" userId="eb9fa73d484f74de" providerId="LiveId" clId="{46E6D276-9C4D-40FF-8CF8-1D9DA932913A}" dt="2023-09-25T10:38:21.958" v="264"/>
          <ac:spMkLst>
            <pc:docMk/>
            <pc:sldMk cId="3056052440" sldId="531"/>
            <ac:spMk id="3" creationId="{781FD90B-31EC-4B0F-A3AE-D0902766EA53}"/>
          </ac:spMkLst>
        </pc:spChg>
        <pc:spChg chg="add mod">
          <ac:chgData name="Yi Liu" userId="eb9fa73d484f74de" providerId="LiveId" clId="{46E6D276-9C4D-40FF-8CF8-1D9DA932913A}" dt="2023-09-25T10:39:07.321" v="272" actId="1076"/>
          <ac:spMkLst>
            <pc:docMk/>
            <pc:sldMk cId="3056052440" sldId="531"/>
            <ac:spMk id="5" creationId="{2F590215-69FA-4CBE-AE1D-B3B40686ABF6}"/>
          </ac:spMkLst>
        </pc:spChg>
        <pc:spChg chg="add mod">
          <ac:chgData name="Yi Liu" userId="eb9fa73d484f74de" providerId="LiveId" clId="{46E6D276-9C4D-40FF-8CF8-1D9DA932913A}" dt="2023-09-25T10:38:49.918" v="269" actId="2711"/>
          <ac:spMkLst>
            <pc:docMk/>
            <pc:sldMk cId="3056052440" sldId="531"/>
            <ac:spMk id="6" creationId="{69CCA31C-AB1D-4D39-A993-79045B0EA7B1}"/>
          </ac:spMkLst>
        </pc:spChg>
        <pc:spChg chg="add mod">
          <ac:chgData name="Yi Liu" userId="eb9fa73d484f74de" providerId="LiveId" clId="{46E6D276-9C4D-40FF-8CF8-1D9DA932913A}" dt="2023-09-25T10:39:11.939" v="273" actId="1076"/>
          <ac:spMkLst>
            <pc:docMk/>
            <pc:sldMk cId="3056052440" sldId="531"/>
            <ac:spMk id="7" creationId="{6BE32DDA-D626-465A-8EF1-FBE11D66DD89}"/>
          </ac:spMkLst>
        </pc:spChg>
      </pc:sldChg>
      <pc:sldChg chg="addSp modSp new mod">
        <pc:chgData name="Yi Liu" userId="eb9fa73d484f74de" providerId="LiveId" clId="{46E6D276-9C4D-40FF-8CF8-1D9DA932913A}" dt="2023-09-25T10:42:03.520" v="391" actId="1076"/>
        <pc:sldMkLst>
          <pc:docMk/>
          <pc:sldMk cId="203959448" sldId="532"/>
        </pc:sldMkLst>
        <pc:spChg chg="mod">
          <ac:chgData name="Yi Liu" userId="eb9fa73d484f74de" providerId="LiveId" clId="{46E6D276-9C4D-40FF-8CF8-1D9DA932913A}" dt="2023-09-25T10:39:45.987" v="295" actId="20577"/>
          <ac:spMkLst>
            <pc:docMk/>
            <pc:sldMk cId="203959448" sldId="532"/>
            <ac:spMk id="2" creationId="{6A337849-1E65-4426-B9CB-D5ECFC5D6298}"/>
          </ac:spMkLst>
        </pc:spChg>
        <pc:spChg chg="mod">
          <ac:chgData name="Yi Liu" userId="eb9fa73d484f74de" providerId="LiveId" clId="{46E6D276-9C4D-40FF-8CF8-1D9DA932913A}" dt="2023-09-25T10:40:54.758" v="383"/>
          <ac:spMkLst>
            <pc:docMk/>
            <pc:sldMk cId="203959448" sldId="532"/>
            <ac:spMk id="3" creationId="{3A79E60E-3147-4A98-B056-B9C34296826B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5" creationId="{9E1F1352-3E2A-498C-BA0A-985350474238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6" creationId="{22AABF98-DEEA-422A-A3D6-9C5E890F31F7}"/>
          </ac:spMkLst>
        </pc:spChg>
      </pc:sldChg>
      <pc:sldChg chg="addSp delSp modSp new mod">
        <pc:chgData name="Yi Liu" userId="eb9fa73d484f74de" providerId="LiveId" clId="{46E6D276-9C4D-40FF-8CF8-1D9DA932913A}" dt="2023-09-25T10:45:24.400" v="474" actId="20577"/>
        <pc:sldMkLst>
          <pc:docMk/>
          <pc:sldMk cId="3692131275" sldId="533"/>
        </pc:sldMkLst>
        <pc:spChg chg="mod">
          <ac:chgData name="Yi Liu" userId="eb9fa73d484f74de" providerId="LiveId" clId="{46E6D276-9C4D-40FF-8CF8-1D9DA932913A}" dt="2023-09-25T10:42:47.393" v="393"/>
          <ac:spMkLst>
            <pc:docMk/>
            <pc:sldMk cId="3692131275" sldId="533"/>
            <ac:spMk id="2" creationId="{5840AD5D-0AFC-403A-BECD-01AB9CB593F7}"/>
          </ac:spMkLst>
        </pc:spChg>
        <pc:spChg chg="del">
          <ac:chgData name="Yi Liu" userId="eb9fa73d484f74de" providerId="LiveId" clId="{46E6D276-9C4D-40FF-8CF8-1D9DA932913A}" dt="2023-09-25T10:43:09.877" v="394" actId="478"/>
          <ac:spMkLst>
            <pc:docMk/>
            <pc:sldMk cId="3692131275" sldId="533"/>
            <ac:spMk id="3" creationId="{31169194-C16E-4E44-A1F4-6E9A3910372B}"/>
          </ac:spMkLst>
        </pc:spChg>
        <pc:spChg chg="add mod">
          <ac:chgData name="Yi Liu" userId="eb9fa73d484f74de" providerId="LiveId" clId="{46E6D276-9C4D-40FF-8CF8-1D9DA932913A}" dt="2023-09-25T10:45:24.400" v="474" actId="20577"/>
          <ac:spMkLst>
            <pc:docMk/>
            <pc:sldMk cId="3692131275" sldId="533"/>
            <ac:spMk id="5" creationId="{8068004F-8FD7-4362-A678-3E108CEC6FC8}"/>
          </ac:spMkLst>
        </pc:spChg>
      </pc:sldChg>
      <pc:sldChg chg="addSp delSp modSp new mod">
        <pc:chgData name="Yi Liu" userId="eb9fa73d484f74de" providerId="LiveId" clId="{46E6D276-9C4D-40FF-8CF8-1D9DA932913A}" dt="2023-09-25T10:45:54.517" v="525" actId="20577"/>
        <pc:sldMkLst>
          <pc:docMk/>
          <pc:sldMk cId="319663069" sldId="534"/>
        </pc:sldMkLst>
        <pc:spChg chg="mod">
          <ac:chgData name="Yi Liu" userId="eb9fa73d484f74de" providerId="LiveId" clId="{46E6D276-9C4D-40FF-8CF8-1D9DA932913A}" dt="2023-09-25T10:43:53.751" v="405" actId="20577"/>
          <ac:spMkLst>
            <pc:docMk/>
            <pc:sldMk cId="319663069" sldId="534"/>
            <ac:spMk id="2" creationId="{1918A0B6-58D9-44E7-AC9A-DB846660F78E}"/>
          </ac:spMkLst>
        </pc:spChg>
        <pc:spChg chg="del">
          <ac:chgData name="Yi Liu" userId="eb9fa73d484f74de" providerId="LiveId" clId="{46E6D276-9C4D-40FF-8CF8-1D9DA932913A}" dt="2023-09-25T10:44:03.519" v="406" actId="478"/>
          <ac:spMkLst>
            <pc:docMk/>
            <pc:sldMk cId="319663069" sldId="534"/>
            <ac:spMk id="3" creationId="{6DC3605E-3958-4A40-9F8E-C55079766A5D}"/>
          </ac:spMkLst>
        </pc:spChg>
        <pc:spChg chg="add mod">
          <ac:chgData name="Yi Liu" userId="eb9fa73d484f74de" providerId="LiveId" clId="{46E6D276-9C4D-40FF-8CF8-1D9DA932913A}" dt="2023-09-25T10:45:54.517" v="525" actId="20577"/>
          <ac:spMkLst>
            <pc:docMk/>
            <pc:sldMk cId="319663069" sldId="534"/>
            <ac:spMk id="5" creationId="{3FBF8208-9523-4333-A798-130E84344183}"/>
          </ac:spMkLst>
        </pc:spChg>
      </pc:sldChg>
      <pc:sldChg chg="addSp delSp modSp add mod">
        <pc:chgData name="Yi Liu" userId="eb9fa73d484f74de" providerId="LiveId" clId="{46E6D276-9C4D-40FF-8CF8-1D9DA932913A}" dt="2023-09-26T05:23:54.711" v="2323" actId="20577"/>
        <pc:sldMkLst>
          <pc:docMk/>
          <pc:sldMk cId="1523317769" sldId="535"/>
        </pc:sldMkLst>
        <pc:spChg chg="mod">
          <ac:chgData name="Yi Liu" userId="eb9fa73d484f74de" providerId="LiveId" clId="{46E6D276-9C4D-40FF-8CF8-1D9DA932913A}" dt="2023-09-26T05:23:54.711" v="2323" actId="20577"/>
          <ac:spMkLst>
            <pc:docMk/>
            <pc:sldMk cId="1523317769" sldId="535"/>
            <ac:spMk id="2" creationId="{1918A0B6-58D9-44E7-AC9A-DB846660F78E}"/>
          </ac:spMkLst>
        </pc:spChg>
        <pc:spChg chg="add mod">
          <ac:chgData name="Yi Liu" userId="eb9fa73d484f74de" providerId="LiveId" clId="{46E6D276-9C4D-40FF-8CF8-1D9DA932913A}" dt="2023-09-25T10:48:15.376" v="551" actId="207"/>
          <ac:spMkLst>
            <pc:docMk/>
            <pc:sldMk cId="1523317769" sldId="535"/>
            <ac:spMk id="3" creationId="{01E20756-6369-49F0-93D8-333660A9D617}"/>
          </ac:spMkLst>
        </pc:spChg>
        <pc:spChg chg="del">
          <ac:chgData name="Yi Liu" userId="eb9fa73d484f74de" providerId="LiveId" clId="{46E6D276-9C4D-40FF-8CF8-1D9DA932913A}" dt="2023-09-25T10:46:15.255" v="527" actId="478"/>
          <ac:spMkLst>
            <pc:docMk/>
            <pc:sldMk cId="1523317769" sldId="535"/>
            <ac:spMk id="5" creationId="{3FBF8208-9523-4333-A798-130E84344183}"/>
          </ac:spMkLst>
        </pc:spChg>
        <pc:spChg chg="add mod">
          <ac:chgData name="Yi Liu" userId="eb9fa73d484f74de" providerId="LiveId" clId="{46E6D276-9C4D-40FF-8CF8-1D9DA932913A}" dt="2023-09-25T10:47:21.665" v="540" actId="1076"/>
          <ac:spMkLst>
            <pc:docMk/>
            <pc:sldMk cId="1523317769" sldId="535"/>
            <ac:spMk id="6" creationId="{633A0C71-1FF7-42D8-9CC3-A8877AFF5C31}"/>
          </ac:spMkLst>
        </pc:spChg>
        <pc:spChg chg="add mod">
          <ac:chgData name="Yi Liu" userId="eb9fa73d484f74de" providerId="LiveId" clId="{46E6D276-9C4D-40FF-8CF8-1D9DA932913A}" dt="2023-09-25T10:47:50.315" v="548" actId="14100"/>
          <ac:spMkLst>
            <pc:docMk/>
            <pc:sldMk cId="1523317769" sldId="535"/>
            <ac:spMk id="7" creationId="{27405333-68A2-4395-8A72-A092166F7EEE}"/>
          </ac:spMkLst>
        </pc:spChg>
        <pc:spChg chg="add mod">
          <ac:chgData name="Yi Liu" userId="eb9fa73d484f74de" providerId="LiveId" clId="{46E6D276-9C4D-40FF-8CF8-1D9DA932913A}" dt="2023-09-25T10:47:45.571" v="546" actId="1076"/>
          <ac:spMkLst>
            <pc:docMk/>
            <pc:sldMk cId="1523317769" sldId="535"/>
            <ac:spMk id="8" creationId="{B2FBF8F8-D4D6-4300-A346-465D9F9F7E9B}"/>
          </ac:spMkLst>
        </pc:spChg>
        <pc:spChg chg="add del mod">
          <ac:chgData name="Yi Liu" userId="eb9fa73d484f74de" providerId="LiveId" clId="{46E6D276-9C4D-40FF-8CF8-1D9DA932913A}" dt="2023-09-25T10:47:13.956" v="538" actId="478"/>
          <ac:spMkLst>
            <pc:docMk/>
            <pc:sldMk cId="1523317769" sldId="535"/>
            <ac:spMk id="9" creationId="{F8FB52C4-4042-4741-81F6-EB507C3E02FF}"/>
          </ac:spMkLst>
        </pc:spChg>
        <pc:spChg chg="add del mod">
          <ac:chgData name="Yi Liu" userId="eb9fa73d484f74de" providerId="LiveId" clId="{46E6D276-9C4D-40FF-8CF8-1D9DA932913A}" dt="2023-09-25T10:47:17.634" v="539" actId="478"/>
          <ac:spMkLst>
            <pc:docMk/>
            <pc:sldMk cId="1523317769" sldId="535"/>
            <ac:spMk id="10" creationId="{7DF3C79E-71CA-4CC1-94AE-9AABAD30AB24}"/>
          </ac:spMkLst>
        </pc:spChg>
        <pc:spChg chg="add mod">
          <ac:chgData name="Yi Liu" userId="eb9fa73d484f74de" providerId="LiveId" clId="{46E6D276-9C4D-40FF-8CF8-1D9DA932913A}" dt="2023-09-25T10:48:34.314" v="556" actId="14100"/>
          <ac:spMkLst>
            <pc:docMk/>
            <pc:sldMk cId="1523317769" sldId="535"/>
            <ac:spMk id="11" creationId="{F2005953-8A46-4244-A50D-4928BA56F9E0}"/>
          </ac:spMkLst>
        </pc:spChg>
      </pc:sldChg>
      <pc:sldChg chg="modSp new mod modAnim">
        <pc:chgData name="Yi Liu" userId="eb9fa73d484f74de" providerId="LiveId" clId="{46E6D276-9C4D-40FF-8CF8-1D9DA932913A}" dt="2023-09-26T05:25:06.333" v="2325" actId="20577"/>
        <pc:sldMkLst>
          <pc:docMk/>
          <pc:sldMk cId="1190245476" sldId="536"/>
        </pc:sldMkLst>
        <pc:spChg chg="mod">
          <ac:chgData name="Yi Liu" userId="eb9fa73d484f74de" providerId="LiveId" clId="{46E6D276-9C4D-40FF-8CF8-1D9DA932913A}" dt="2023-09-25T10:49:02.711" v="591" actId="20577"/>
          <ac:spMkLst>
            <pc:docMk/>
            <pc:sldMk cId="1190245476" sldId="536"/>
            <ac:spMk id="2" creationId="{4AC40BB8-CDC5-4758-9C8A-4634FC3D52BB}"/>
          </ac:spMkLst>
        </pc:spChg>
        <pc:spChg chg="mod">
          <ac:chgData name="Yi Liu" userId="eb9fa73d484f74de" providerId="LiveId" clId="{46E6D276-9C4D-40FF-8CF8-1D9DA932913A}" dt="2023-09-26T05:25:06.333" v="2325" actId="20577"/>
          <ac:spMkLst>
            <pc:docMk/>
            <pc:sldMk cId="1190245476" sldId="536"/>
            <ac:spMk id="3" creationId="{F4D72C0F-8D6C-4C1F-9365-5471FDE3684D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1:15:50.668" v="652" actId="20577"/>
        <pc:sldMkLst>
          <pc:docMk/>
          <pc:sldMk cId="3389864568" sldId="537"/>
        </pc:sldMkLst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2" creationId="{A6D1021F-F554-4DC2-B01E-0E135E00ACD1}"/>
          </ac:spMkLst>
        </pc:spChg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3" creationId="{516ACD8D-E5D0-4D54-BC88-034E5D1CA21F}"/>
          </ac:spMkLst>
        </pc:spChg>
        <pc:spChg chg="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4" creationId="{8D56A058-BED5-4A92-AF72-9A801F5D9907}"/>
          </ac:spMkLst>
        </pc:spChg>
        <pc:spChg chg="add mod ord">
          <ac:chgData name="Yi Liu" userId="eb9fa73d484f74de" providerId="LiveId" clId="{46E6D276-9C4D-40FF-8CF8-1D9DA932913A}" dt="2023-09-25T11:15:50.668" v="652" actId="20577"/>
          <ac:spMkLst>
            <pc:docMk/>
            <pc:sldMk cId="3389864568" sldId="537"/>
            <ac:spMk id="5" creationId="{885B7961-1CD7-4ABC-80C9-F2E7BCF333F5}"/>
          </ac:spMkLst>
        </pc:spChg>
        <pc:spChg chg="add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6" creationId="{52BDB088-6952-444D-AB8E-D9B332204560}"/>
          </ac:spMkLst>
        </pc:spChg>
      </pc:sldChg>
      <pc:sldChg chg="addSp modSp new mod modAnim">
        <pc:chgData name="Yi Liu" userId="eb9fa73d484f74de" providerId="LiveId" clId="{46E6D276-9C4D-40FF-8CF8-1D9DA932913A}" dt="2023-09-25T13:53:37.406" v="2246"/>
        <pc:sldMkLst>
          <pc:docMk/>
          <pc:sldMk cId="3272303966" sldId="538"/>
        </pc:sldMkLst>
        <pc:spChg chg="mod">
          <ac:chgData name="Yi Liu" userId="eb9fa73d484f74de" providerId="LiveId" clId="{46E6D276-9C4D-40FF-8CF8-1D9DA932913A}" dt="2023-09-25T11:18:44.809" v="815" actId="20577"/>
          <ac:spMkLst>
            <pc:docMk/>
            <pc:sldMk cId="3272303966" sldId="538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19:11.417" v="819" actId="20577"/>
          <ac:spMkLst>
            <pc:docMk/>
            <pc:sldMk cId="3272303966" sldId="538"/>
            <ac:spMk id="3" creationId="{D95E1B2C-0D3E-48D3-928B-E000B54ADF88}"/>
          </ac:spMkLst>
        </pc:spChg>
        <pc:spChg chg="add mod">
          <ac:chgData name="Yi Liu" userId="eb9fa73d484f74de" providerId="LiveId" clId="{46E6D276-9C4D-40FF-8CF8-1D9DA932913A}" dt="2023-09-25T11:19:28.847" v="822" actId="1076"/>
          <ac:spMkLst>
            <pc:docMk/>
            <pc:sldMk cId="3272303966" sldId="538"/>
            <ac:spMk id="5" creationId="{01DD6979-4852-4E19-AA44-E276B6A1F08F}"/>
          </ac:spMkLst>
        </pc:spChg>
        <pc:spChg chg="add mod">
          <ac:chgData name="Yi Liu" userId="eb9fa73d484f74de" providerId="LiveId" clId="{46E6D276-9C4D-40FF-8CF8-1D9DA932913A}" dt="2023-09-25T11:20:08.067" v="863" actId="1076"/>
          <ac:spMkLst>
            <pc:docMk/>
            <pc:sldMk cId="3272303966" sldId="538"/>
            <ac:spMk id="6" creationId="{389AB671-8ABE-4BD6-8E2B-D1FC344FAA59}"/>
          </ac:spMkLst>
        </pc:spChg>
        <pc:cxnChg chg="add mod">
          <ac:chgData name="Yi Liu" userId="eb9fa73d484f74de" providerId="LiveId" clId="{46E6D276-9C4D-40FF-8CF8-1D9DA932913A}" dt="2023-09-25T11:20:23.357" v="865" actId="13822"/>
          <ac:cxnSpMkLst>
            <pc:docMk/>
            <pc:sldMk cId="3272303966" sldId="538"/>
            <ac:cxnSpMk id="8" creationId="{038DB7C8-DB90-4702-81A8-5D09C0DF4124}"/>
          </ac:cxnSpMkLst>
        </pc:cxnChg>
      </pc:sldChg>
      <pc:sldChg chg="addSp delSp modSp add mod modAnim">
        <pc:chgData name="Yi Liu" userId="eb9fa73d484f74de" providerId="LiveId" clId="{46E6D276-9C4D-40FF-8CF8-1D9DA932913A}" dt="2023-09-25T14:07:34.005" v="2263" actId="20577"/>
        <pc:sldMkLst>
          <pc:docMk/>
          <pc:sldMk cId="1656652120" sldId="539"/>
        </pc:sldMkLst>
        <pc:spChg chg="mod">
          <ac:chgData name="Yi Liu" userId="eb9fa73d484f74de" providerId="LiveId" clId="{46E6D276-9C4D-40FF-8CF8-1D9DA932913A}" dt="2023-09-25T11:20:42.629" v="874" actId="20577"/>
          <ac:spMkLst>
            <pc:docMk/>
            <pc:sldMk cId="1656652120" sldId="539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20:52.166" v="899" actId="20577"/>
          <ac:spMkLst>
            <pc:docMk/>
            <pc:sldMk cId="1656652120" sldId="539"/>
            <ac:spMk id="3" creationId="{D95E1B2C-0D3E-48D3-928B-E000B54ADF88}"/>
          </ac:spMkLst>
        </pc:spChg>
        <pc:spChg chg="del">
          <ac:chgData name="Yi Liu" userId="eb9fa73d484f74de" providerId="LiveId" clId="{46E6D276-9C4D-40FF-8CF8-1D9DA932913A}" dt="2023-09-25T11:21:03.093" v="900" actId="478"/>
          <ac:spMkLst>
            <pc:docMk/>
            <pc:sldMk cId="1656652120" sldId="539"/>
            <ac:spMk id="5" creationId="{01DD6979-4852-4E19-AA44-E276B6A1F08F}"/>
          </ac:spMkLst>
        </pc:spChg>
        <pc:spChg chg="mod">
          <ac:chgData name="Yi Liu" userId="eb9fa73d484f74de" providerId="LiveId" clId="{46E6D276-9C4D-40FF-8CF8-1D9DA932913A}" dt="2023-09-25T14:07:34.005" v="2263" actId="20577"/>
          <ac:spMkLst>
            <pc:docMk/>
            <pc:sldMk cId="1656652120" sldId="539"/>
            <ac:spMk id="6" creationId="{389AB671-8ABE-4BD6-8E2B-D1FC344FAA59}"/>
          </ac:spMkLst>
        </pc:spChg>
        <pc:spChg chg="add mod">
          <ac:chgData name="Yi Liu" userId="eb9fa73d484f74de" providerId="LiveId" clId="{46E6D276-9C4D-40FF-8CF8-1D9DA932913A}" dt="2023-09-25T11:21:16.973" v="903" actId="2711"/>
          <ac:spMkLst>
            <pc:docMk/>
            <pc:sldMk cId="1656652120" sldId="539"/>
            <ac:spMk id="9" creationId="{9DB60A99-96BC-4C1E-8086-CFBCE0425459}"/>
          </ac:spMkLst>
        </pc:spChg>
        <pc:spChg chg="add mod">
          <ac:chgData name="Yi Liu" userId="eb9fa73d484f74de" providerId="LiveId" clId="{46E6D276-9C4D-40FF-8CF8-1D9DA932913A}" dt="2023-09-25T11:22:34.484" v="909" actId="1076"/>
          <ac:spMkLst>
            <pc:docMk/>
            <pc:sldMk cId="1656652120" sldId="539"/>
            <ac:spMk id="10" creationId="{838B5D17-A182-41BA-9C69-E53FC0DF12A2}"/>
          </ac:spMkLst>
        </pc:spChg>
        <pc:cxnChg chg="mod">
          <ac:chgData name="Yi Liu" userId="eb9fa73d484f74de" providerId="LiveId" clId="{46E6D276-9C4D-40FF-8CF8-1D9DA932913A}" dt="2023-09-25T11:22:25.787" v="908" actId="14100"/>
          <ac:cxnSpMkLst>
            <pc:docMk/>
            <pc:sldMk cId="1656652120" sldId="539"/>
            <ac:cxnSpMk id="8" creationId="{038DB7C8-DB90-4702-81A8-5D09C0DF4124}"/>
          </ac:cxnSpMkLst>
        </pc:cxnChg>
      </pc:sldChg>
      <pc:sldChg chg="addSp delSp modSp new mod">
        <pc:chgData name="Yi Liu" userId="eb9fa73d484f74de" providerId="LiveId" clId="{46E6D276-9C4D-40FF-8CF8-1D9DA932913A}" dt="2023-09-25T11:25:07.438" v="942" actId="1076"/>
        <pc:sldMkLst>
          <pc:docMk/>
          <pc:sldMk cId="1056659306" sldId="540"/>
        </pc:sldMkLst>
        <pc:spChg chg="mod">
          <ac:chgData name="Yi Liu" userId="eb9fa73d484f74de" providerId="LiveId" clId="{46E6D276-9C4D-40FF-8CF8-1D9DA932913A}" dt="2023-09-25T11:22:47.892" v="938" actId="20577"/>
          <ac:spMkLst>
            <pc:docMk/>
            <pc:sldMk cId="1056659306" sldId="540"/>
            <ac:spMk id="2" creationId="{07B70674-304B-4A0C-ACB6-2AAAB21C2C34}"/>
          </ac:spMkLst>
        </pc:spChg>
        <pc:spChg chg="del">
          <ac:chgData name="Yi Liu" userId="eb9fa73d484f74de" providerId="LiveId" clId="{46E6D276-9C4D-40FF-8CF8-1D9DA932913A}" dt="2023-09-25T11:24:57.481" v="939" actId="478"/>
          <ac:spMkLst>
            <pc:docMk/>
            <pc:sldMk cId="1056659306" sldId="540"/>
            <ac:spMk id="3" creationId="{E319AD31-ADDC-473A-ACF5-2CC48A41292C}"/>
          </ac:spMkLst>
        </pc:spChg>
        <pc:spChg chg="add mod">
          <ac:chgData name="Yi Liu" userId="eb9fa73d484f74de" providerId="LiveId" clId="{46E6D276-9C4D-40FF-8CF8-1D9DA932913A}" dt="2023-09-25T11:25:07.438" v="942" actId="1076"/>
          <ac:spMkLst>
            <pc:docMk/>
            <pc:sldMk cId="1056659306" sldId="540"/>
            <ac:spMk id="5" creationId="{78CAEC9A-8A3E-45BB-A2EC-A1C6F2C16541}"/>
          </ac:spMkLst>
        </pc:spChg>
      </pc:sldChg>
      <pc:sldChg chg="addSp delSp modSp add mod modAnim">
        <pc:chgData name="Yi Liu" userId="eb9fa73d484f74de" providerId="LiveId" clId="{46E6D276-9C4D-40FF-8CF8-1D9DA932913A}" dt="2023-09-25T11:26:15.638" v="950" actId="1076"/>
        <pc:sldMkLst>
          <pc:docMk/>
          <pc:sldMk cId="167299236" sldId="541"/>
        </pc:sldMkLst>
        <pc:spChg chg="del">
          <ac:chgData name="Yi Liu" userId="eb9fa73d484f74de" providerId="LiveId" clId="{46E6D276-9C4D-40FF-8CF8-1D9DA932913A}" dt="2023-09-25T11:25:18.868" v="944" actId="478"/>
          <ac:spMkLst>
            <pc:docMk/>
            <pc:sldMk cId="167299236" sldId="541"/>
            <ac:spMk id="5" creationId="{78CAEC9A-8A3E-45BB-A2EC-A1C6F2C16541}"/>
          </ac:spMkLst>
        </pc:spChg>
        <pc:spChg chg="add mod">
          <ac:chgData name="Yi Liu" userId="eb9fa73d484f74de" providerId="LiveId" clId="{46E6D276-9C4D-40FF-8CF8-1D9DA932913A}" dt="2023-09-25T11:26:11.372" v="949" actId="1076"/>
          <ac:spMkLst>
            <pc:docMk/>
            <pc:sldMk cId="167299236" sldId="541"/>
            <ac:spMk id="11" creationId="{DEFFFD44-B634-4412-8BA4-879A41C57E2C}"/>
          </ac:spMkLst>
        </pc:spChg>
        <pc:spChg chg="add mod">
          <ac:chgData name="Yi Liu" userId="eb9fa73d484f74de" providerId="LiveId" clId="{46E6D276-9C4D-40FF-8CF8-1D9DA932913A}" dt="2023-09-25T11:26:15.638" v="950" actId="1076"/>
          <ac:spMkLst>
            <pc:docMk/>
            <pc:sldMk cId="167299236" sldId="541"/>
            <ac:spMk id="12" creationId="{7654AE27-064E-48EF-BD5A-7BF1ADA63EEE}"/>
          </ac:spMkLst>
        </pc:sp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6" creationId="{07A9DB9C-80BE-47F8-848F-06BEC48367EB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7" creationId="{3E726D25-9AC7-449C-B945-4199CB81B260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8" creationId="{96A171B3-9F49-4177-BEEB-33808A30C44C}"/>
          </ac:graphicFrameMkLst>
        </pc:graphicFrame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9" creationId="{4F5F2F5A-FE9C-48DE-9AC2-F35D90B48F3D}"/>
          </ac:cxnSpMkLst>
        </pc:cxn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10" creationId="{476026BE-DE01-42D6-853D-9176CB1C8FBD}"/>
          </ac:cxnSpMkLst>
        </pc:cxnChg>
      </pc:sldChg>
      <pc:sldChg chg="addSp delSp modSp add mod delAnim">
        <pc:chgData name="Yi Liu" userId="eb9fa73d484f74de" providerId="LiveId" clId="{46E6D276-9C4D-40FF-8CF8-1D9DA932913A}" dt="2023-09-25T11:27:33.708" v="958" actId="1076"/>
        <pc:sldMkLst>
          <pc:docMk/>
          <pc:sldMk cId="352942180" sldId="542"/>
        </pc:sldMkLst>
        <pc:spChg chg="del">
          <ac:chgData name="Yi Liu" userId="eb9fa73d484f74de" providerId="LiveId" clId="{46E6D276-9C4D-40FF-8CF8-1D9DA932913A}" dt="2023-09-25T11:27:30.230" v="956" actId="478"/>
          <ac:spMkLst>
            <pc:docMk/>
            <pc:sldMk cId="352942180" sldId="542"/>
            <ac:spMk id="11" creationId="{DEFFFD44-B634-4412-8BA4-879A41C57E2C}"/>
          </ac:spMkLst>
        </pc:spChg>
        <pc:spChg chg="del mod">
          <ac:chgData name="Yi Liu" userId="eb9fa73d484f74de" providerId="LiveId" clId="{46E6D276-9C4D-40FF-8CF8-1D9DA932913A}" dt="2023-09-25T11:26:42.516" v="954" actId="478"/>
          <ac:spMkLst>
            <pc:docMk/>
            <pc:sldMk cId="352942180" sldId="542"/>
            <ac:spMk id="12" creationId="{7654AE27-064E-48EF-BD5A-7BF1ADA63EEE}"/>
          </ac:spMkLst>
        </pc:spChg>
        <pc:spChg chg="add mod">
          <ac:chgData name="Yi Liu" userId="eb9fa73d484f74de" providerId="LiveId" clId="{46E6D276-9C4D-40FF-8CF8-1D9DA932913A}" dt="2023-09-25T11:26:52.307" v="955"/>
          <ac:spMkLst>
            <pc:docMk/>
            <pc:sldMk cId="352942180" sldId="542"/>
            <ac:spMk id="13" creationId="{6B69B952-60CF-4C9A-9D1E-DE13F56D43FA}"/>
          </ac:spMkLst>
        </pc:spChg>
        <pc:spChg chg="add mod">
          <ac:chgData name="Yi Liu" userId="eb9fa73d484f74de" providerId="LiveId" clId="{46E6D276-9C4D-40FF-8CF8-1D9DA932913A}" dt="2023-09-25T11:27:33.708" v="958" actId="1076"/>
          <ac:spMkLst>
            <pc:docMk/>
            <pc:sldMk cId="352942180" sldId="542"/>
            <ac:spMk id="14" creationId="{F869B05D-5C1E-4498-B0D1-E903181290C4}"/>
          </ac:spMkLst>
        </pc:sp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6" creationId="{07A9DB9C-80BE-47F8-848F-06BEC48367EB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7" creationId="{3E726D25-9AC7-449C-B945-4199CB81B260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8" creationId="{96A171B3-9F49-4177-BEEB-33808A30C44C}"/>
          </ac:graphicFrameMkLst>
        </pc:graphicFrame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9" creationId="{4F5F2F5A-FE9C-48DE-9AC2-F35D90B48F3D}"/>
          </ac:cxnSpMkLst>
        </pc:cxn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10" creationId="{476026BE-DE01-42D6-853D-9176CB1C8FBD}"/>
          </ac:cxnSpMkLst>
        </pc:cxnChg>
      </pc:sldChg>
      <pc:sldChg chg="addSp delSp modSp new mod modClrScheme chgLayout">
        <pc:chgData name="Yi Liu" userId="eb9fa73d484f74de" providerId="LiveId" clId="{46E6D276-9C4D-40FF-8CF8-1D9DA932913A}" dt="2023-09-25T11:27:47.446" v="974" actId="20577"/>
        <pc:sldMkLst>
          <pc:docMk/>
          <pc:sldMk cId="814369313" sldId="543"/>
        </pc:sldMkLst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2" creationId="{A18935EC-99E3-4974-B521-28FDB7A890DB}"/>
          </ac:spMkLst>
        </pc:spChg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3" creationId="{DE773497-7184-4674-97FA-A0F35DE340DF}"/>
          </ac:spMkLst>
        </pc:spChg>
        <pc:spChg chg="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4" creationId="{31A2EB65-E623-42EF-A3AA-5EEB3A8A8325}"/>
          </ac:spMkLst>
        </pc:spChg>
        <pc:spChg chg="add mod ord">
          <ac:chgData name="Yi Liu" userId="eb9fa73d484f74de" providerId="LiveId" clId="{46E6D276-9C4D-40FF-8CF8-1D9DA932913A}" dt="2023-09-25T11:27:47.446" v="974" actId="20577"/>
          <ac:spMkLst>
            <pc:docMk/>
            <pc:sldMk cId="814369313" sldId="543"/>
            <ac:spMk id="5" creationId="{3C7C726C-2861-4CCF-91E7-83BF9A9034B5}"/>
          </ac:spMkLst>
        </pc:spChg>
        <pc:spChg chg="add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6" creationId="{A2B6277F-30A0-4C49-93AB-DA2A86EF7D2A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10:17.144" v="2265"/>
        <pc:sldMkLst>
          <pc:docMk/>
          <pc:sldMk cId="3638830393" sldId="544"/>
        </pc:sldMkLst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2" creationId="{621D9F0B-DF92-455E-9AAC-F4FEDAB48122}"/>
          </ac:spMkLst>
        </pc:spChg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3" creationId="{094123F5-C3E6-4322-AABF-12ECA6056FEA}"/>
          </ac:spMkLst>
        </pc:spChg>
        <pc:spChg chg="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4" creationId="{B13B86E6-E67F-461B-B130-9FD8A9523C09}"/>
          </ac:spMkLst>
        </pc:spChg>
        <pc:spChg chg="add mod ord">
          <ac:chgData name="Yi Liu" userId="eb9fa73d484f74de" providerId="LiveId" clId="{46E6D276-9C4D-40FF-8CF8-1D9DA932913A}" dt="2023-09-25T11:29:58.770" v="991" actId="20577"/>
          <ac:spMkLst>
            <pc:docMk/>
            <pc:sldMk cId="3638830393" sldId="544"/>
            <ac:spMk id="5" creationId="{44AD1AC4-F217-4380-AD14-87693D8E1B09}"/>
          </ac:spMkLst>
        </pc:spChg>
        <pc:spChg chg="add mod ord">
          <ac:chgData name="Yi Liu" userId="eb9fa73d484f74de" providerId="LiveId" clId="{46E6D276-9C4D-40FF-8CF8-1D9DA932913A}" dt="2023-09-25T11:44:08.877" v="1022"/>
          <ac:spMkLst>
            <pc:docMk/>
            <pc:sldMk cId="3638830393" sldId="544"/>
            <ac:spMk id="6" creationId="{2309F407-073A-4F2E-8C27-768AFA4B8090}"/>
          </ac:spMkLst>
        </pc:spChg>
        <pc:spChg chg="add mod">
          <ac:chgData name="Yi Liu" userId="eb9fa73d484f74de" providerId="LiveId" clId="{46E6D276-9C4D-40FF-8CF8-1D9DA932913A}" dt="2023-09-25T11:44:25.844" v="1025" actId="2711"/>
          <ac:spMkLst>
            <pc:docMk/>
            <pc:sldMk cId="3638830393" sldId="544"/>
            <ac:spMk id="7" creationId="{13CB265D-5F66-4F56-96A6-A93CC5527F80}"/>
          </ac:spMkLst>
        </pc:spChg>
        <pc:spChg chg="add mod">
          <ac:chgData name="Yi Liu" userId="eb9fa73d484f74de" providerId="LiveId" clId="{46E6D276-9C4D-40FF-8CF8-1D9DA932913A}" dt="2023-09-25T11:44:34.709" v="1027" actId="1076"/>
          <ac:spMkLst>
            <pc:docMk/>
            <pc:sldMk cId="3638830393" sldId="544"/>
            <ac:spMk id="9" creationId="{AA981B46-736E-400B-A726-245C831EB16F}"/>
          </ac:spMkLst>
        </pc:spChg>
        <pc:spChg chg="add mod">
          <ac:chgData name="Yi Liu" userId="eb9fa73d484f74de" providerId="LiveId" clId="{46E6D276-9C4D-40FF-8CF8-1D9DA932913A}" dt="2023-09-25T11:44:38.337" v="1028" actId="1076"/>
          <ac:spMkLst>
            <pc:docMk/>
            <pc:sldMk cId="3638830393" sldId="544"/>
            <ac:spMk id="10" creationId="{108E430C-05C4-4059-8BDF-9DA20FA281A1}"/>
          </ac:spMkLst>
        </pc:spChg>
        <pc:spChg chg="add mod">
          <ac:chgData name="Yi Liu" userId="eb9fa73d484f74de" providerId="LiveId" clId="{46E6D276-9C4D-40FF-8CF8-1D9DA932913A}" dt="2023-09-25T11:44:59.441" v="1032" actId="1076"/>
          <ac:spMkLst>
            <pc:docMk/>
            <pc:sldMk cId="3638830393" sldId="544"/>
            <ac:spMk id="12" creationId="{8B581AC4-E621-4138-A942-DB7504D3541E}"/>
          </ac:spMkLst>
        </pc:spChg>
        <pc:spChg chg="add mod">
          <ac:chgData name="Yi Liu" userId="eb9fa73d484f74de" providerId="LiveId" clId="{46E6D276-9C4D-40FF-8CF8-1D9DA932913A}" dt="2023-09-25T11:45:07.931" v="1033" actId="207"/>
          <ac:spMkLst>
            <pc:docMk/>
            <pc:sldMk cId="3638830393" sldId="544"/>
            <ac:spMk id="13" creationId="{37E96AA5-BB56-4CBE-9E42-A49B20C8D1C1}"/>
          </ac:spMkLst>
        </pc:spChg>
        <pc:graphicFrameChg chg="add del mod">
          <ac:chgData name="Yi Liu" userId="eb9fa73d484f74de" providerId="LiveId" clId="{46E6D276-9C4D-40FF-8CF8-1D9DA932913A}" dt="2023-09-25T11:44:56.170" v="1030" actId="478"/>
          <ac:graphicFrameMkLst>
            <pc:docMk/>
            <pc:sldMk cId="3638830393" sldId="544"/>
            <ac:graphicFrameMk id="8" creationId="{C75A7249-33BC-431E-BACF-32915A2C2B53}"/>
          </ac:graphicFrameMkLst>
        </pc:graphicFrameChg>
        <pc:graphicFrameChg chg="add mod">
          <ac:chgData name="Yi Liu" userId="eb9fa73d484f74de" providerId="LiveId" clId="{46E6D276-9C4D-40FF-8CF8-1D9DA932913A}" dt="2023-09-25T11:44:59.441" v="1032" actId="1076"/>
          <ac:graphicFrameMkLst>
            <pc:docMk/>
            <pc:sldMk cId="3638830393" sldId="544"/>
            <ac:graphicFrameMk id="11" creationId="{A40930E6-2B92-4EED-81C7-07D0E702A91A}"/>
          </ac:graphicFrameMkLst>
        </pc:graphicFrameChg>
      </pc:sldChg>
      <pc:sldChg chg="add del">
        <pc:chgData name="Yi Liu" userId="eb9fa73d484f74de" providerId="LiveId" clId="{46E6D276-9C4D-40FF-8CF8-1D9DA932913A}" dt="2023-09-25T12:59:37.924" v="2133" actId="47"/>
        <pc:sldMkLst>
          <pc:docMk/>
          <pc:sldMk cId="4162238527" sldId="555"/>
        </pc:sldMkLst>
      </pc:sldChg>
      <pc:sldChg chg="modSp add mod">
        <pc:chgData name="Yi Liu" userId="eb9fa73d484f74de" providerId="LiveId" clId="{46E6D276-9C4D-40FF-8CF8-1D9DA932913A}" dt="2023-09-25T12:52:48.068" v="1908"/>
        <pc:sldMkLst>
          <pc:docMk/>
          <pc:sldMk cId="2224263781" sldId="556"/>
        </pc:sldMkLst>
        <pc:spChg chg="mod">
          <ac:chgData name="Yi Liu" userId="eb9fa73d484f74de" providerId="LiveId" clId="{46E6D276-9C4D-40FF-8CF8-1D9DA932913A}" dt="2023-09-25T12:52:48.068" v="1908"/>
          <ac:spMkLst>
            <pc:docMk/>
            <pc:sldMk cId="2224263781" sldId="556"/>
            <ac:spMk id="2" creationId="{BB32AE5B-BBB6-3149-87E1-15DDDB977879}"/>
          </ac:spMkLst>
        </pc:spChg>
        <pc:spChg chg="mod">
          <ac:chgData name="Yi Liu" userId="eb9fa73d484f74de" providerId="LiveId" clId="{46E6D276-9C4D-40FF-8CF8-1D9DA932913A}" dt="2023-09-25T12:52:18.579" v="1905" actId="1076"/>
          <ac:spMkLst>
            <pc:docMk/>
            <pc:sldMk cId="2224263781" sldId="556"/>
            <ac:spMk id="3" creationId="{918B48CB-CD21-B244-B1A2-C4EBC72A912D}"/>
          </ac:spMkLst>
        </pc:spChg>
        <pc:spChg chg="mod">
          <ac:chgData name="Yi Liu" userId="eb9fa73d484f74de" providerId="LiveId" clId="{46E6D276-9C4D-40FF-8CF8-1D9DA932913A}" dt="2023-09-25T12:52:23.914" v="1906" actId="1076"/>
          <ac:spMkLst>
            <pc:docMk/>
            <pc:sldMk cId="2224263781" sldId="556"/>
            <ac:spMk id="4" creationId="{08D6CD82-21D4-0B4E-94E7-6EFDBF640B2D}"/>
          </ac:spMkLst>
        </pc:spChg>
        <pc:spChg chg="mod">
          <ac:chgData name="Yi Liu" userId="eb9fa73d484f74de" providerId="LiveId" clId="{46E6D276-9C4D-40FF-8CF8-1D9DA932913A}" dt="2023-09-25T12:51:18.115" v="1896" actId="1076"/>
          <ac:spMkLst>
            <pc:docMk/>
            <pc:sldMk cId="2224263781" sldId="556"/>
            <ac:spMk id="5" creationId="{0087D8D7-5B0A-944C-A086-2F6834CF814C}"/>
          </ac:spMkLst>
        </pc:spChg>
        <pc:spChg chg="mod">
          <ac:chgData name="Yi Liu" userId="eb9fa73d484f74de" providerId="LiveId" clId="{46E6D276-9C4D-40FF-8CF8-1D9DA932913A}" dt="2023-09-25T12:51:43.195" v="1900" actId="1076"/>
          <ac:spMkLst>
            <pc:docMk/>
            <pc:sldMk cId="2224263781" sldId="556"/>
            <ac:spMk id="6" creationId="{F94E0E91-00A9-E14B-A011-7FC4FAAA3CF1}"/>
          </ac:spMkLst>
        </pc:spChg>
        <pc:spChg chg="mod">
          <ac:chgData name="Yi Liu" userId="eb9fa73d484f74de" providerId="LiveId" clId="{46E6D276-9C4D-40FF-8CF8-1D9DA932913A}" dt="2023-09-25T12:51:47.065" v="1902" actId="1076"/>
          <ac:spMkLst>
            <pc:docMk/>
            <pc:sldMk cId="2224263781" sldId="556"/>
            <ac:spMk id="7" creationId="{F5C74887-00B7-0448-857F-BB21CBB92585}"/>
          </ac:spMkLst>
        </pc:spChg>
        <pc:spChg chg="mod">
          <ac:chgData name="Yi Liu" userId="eb9fa73d484f74de" providerId="LiveId" clId="{46E6D276-9C4D-40FF-8CF8-1D9DA932913A}" dt="2023-09-25T12:52:02.036" v="1904" actId="1076"/>
          <ac:spMkLst>
            <pc:docMk/>
            <pc:sldMk cId="2224263781" sldId="556"/>
            <ac:spMk id="8" creationId="{15F024CD-D456-8748-8D07-DF0C50621B49}"/>
          </ac:spMkLst>
        </pc:spChg>
        <pc:spChg chg="mod">
          <ac:chgData name="Yi Liu" userId="eb9fa73d484f74de" providerId="LiveId" clId="{46E6D276-9C4D-40FF-8CF8-1D9DA932913A}" dt="2023-09-25T12:51:54.393" v="1903" actId="1076"/>
          <ac:spMkLst>
            <pc:docMk/>
            <pc:sldMk cId="2224263781" sldId="556"/>
            <ac:spMk id="9" creationId="{977FDEBC-AA8C-974E-9ADD-876F76C5DA6B}"/>
          </ac:spMkLst>
        </pc:spChg>
      </pc:sldChg>
      <pc:sldChg chg="add del">
        <pc:chgData name="Yi Liu" userId="eb9fa73d484f74de" providerId="LiveId" clId="{46E6D276-9C4D-40FF-8CF8-1D9DA932913A}" dt="2023-09-25T12:57:09.280" v="2001" actId="47"/>
        <pc:sldMkLst>
          <pc:docMk/>
          <pc:sldMk cId="1990906826" sldId="557"/>
        </pc:sldMkLst>
      </pc:sldChg>
      <pc:sldChg chg="add del">
        <pc:chgData name="Yi Liu" userId="eb9fa73d484f74de" providerId="LiveId" clId="{46E6D276-9C4D-40FF-8CF8-1D9DA932913A}" dt="2023-09-25T12:54:17.555" v="1955" actId="47"/>
        <pc:sldMkLst>
          <pc:docMk/>
          <pc:sldMk cId="3759654679" sldId="558"/>
        </pc:sldMkLst>
      </pc:sldChg>
      <pc:sldChg chg="add del">
        <pc:chgData name="Yi Liu" userId="eb9fa73d484f74de" providerId="LiveId" clId="{46E6D276-9C4D-40FF-8CF8-1D9DA932913A}" dt="2023-09-25T12:59:34.665" v="2132" actId="47"/>
        <pc:sldMkLst>
          <pc:docMk/>
          <pc:sldMk cId="889594228" sldId="559"/>
        </pc:sldMkLst>
      </pc:sldChg>
      <pc:sldChg chg="addSp modSp new mod modAnim">
        <pc:chgData name="Yi Liu" userId="eb9fa73d484f74de" providerId="LiveId" clId="{46E6D276-9C4D-40FF-8CF8-1D9DA932913A}" dt="2023-09-26T05:27:50.451" v="2326"/>
        <pc:sldMkLst>
          <pc:docMk/>
          <pc:sldMk cId="1099466163" sldId="560"/>
        </pc:sldMkLst>
        <pc:spChg chg="mod">
          <ac:chgData name="Yi Liu" userId="eb9fa73d484f74de" providerId="LiveId" clId="{46E6D276-9C4D-40FF-8CF8-1D9DA932913A}" dt="2023-09-25T11:46:57.751" v="1127" actId="20577"/>
          <ac:spMkLst>
            <pc:docMk/>
            <pc:sldMk cId="1099466163" sldId="560"/>
            <ac:spMk id="2" creationId="{E81F7D2D-AD67-425D-B6AC-7401C45F19DA}"/>
          </ac:spMkLst>
        </pc:spChg>
        <pc:spChg chg="mod">
          <ac:chgData name="Yi Liu" userId="eb9fa73d484f74de" providerId="LiveId" clId="{46E6D276-9C4D-40FF-8CF8-1D9DA932913A}" dt="2023-09-25T14:19:20.630" v="2275" actId="20577"/>
          <ac:spMkLst>
            <pc:docMk/>
            <pc:sldMk cId="1099466163" sldId="560"/>
            <ac:spMk id="3" creationId="{E80D954A-F551-4A4D-8213-98BC281B40CA}"/>
          </ac:spMkLst>
        </pc:spChg>
        <pc:spChg chg="add mod">
          <ac:chgData name="Yi Liu" userId="eb9fa73d484f74de" providerId="LiveId" clId="{46E6D276-9C4D-40FF-8CF8-1D9DA932913A}" dt="2023-09-25T11:47:37.222" v="1133" actId="1076"/>
          <ac:spMkLst>
            <pc:docMk/>
            <pc:sldMk cId="1099466163" sldId="560"/>
            <ac:spMk id="5" creationId="{44F68EDE-7CE9-440F-996C-82A08E548C59}"/>
          </ac:spMkLst>
        </pc:spChg>
      </pc:sldChg>
      <pc:sldChg chg="addSp modSp new mod">
        <pc:chgData name="Yi Liu" userId="eb9fa73d484f74de" providerId="LiveId" clId="{46E6D276-9C4D-40FF-8CF8-1D9DA932913A}" dt="2023-09-25T11:50:50.547" v="1193" actId="20577"/>
        <pc:sldMkLst>
          <pc:docMk/>
          <pc:sldMk cId="1118620110" sldId="561"/>
        </pc:sldMkLst>
        <pc:spChg chg="mod">
          <ac:chgData name="Yi Liu" userId="eb9fa73d484f74de" providerId="LiveId" clId="{46E6D276-9C4D-40FF-8CF8-1D9DA932913A}" dt="2023-09-25T11:49:48.842" v="1180" actId="20577"/>
          <ac:spMkLst>
            <pc:docMk/>
            <pc:sldMk cId="1118620110" sldId="561"/>
            <ac:spMk id="2" creationId="{418D5863-C815-4D7A-9A0B-96C9D1ABA5DA}"/>
          </ac:spMkLst>
        </pc:spChg>
        <pc:spChg chg="mod">
          <ac:chgData name="Yi Liu" userId="eb9fa73d484f74de" providerId="LiveId" clId="{46E6D276-9C4D-40FF-8CF8-1D9DA932913A}" dt="2023-09-25T11:50:50.547" v="1193" actId="20577"/>
          <ac:spMkLst>
            <pc:docMk/>
            <pc:sldMk cId="1118620110" sldId="561"/>
            <ac:spMk id="3" creationId="{82F7C808-7888-43B7-BDF5-4BAF536F798A}"/>
          </ac:spMkLst>
        </pc:spChg>
        <pc:spChg chg="add mod">
          <ac:chgData name="Yi Liu" userId="eb9fa73d484f74de" providerId="LiveId" clId="{46E6D276-9C4D-40FF-8CF8-1D9DA932913A}" dt="2023-09-25T11:50:39.784" v="1186" actId="2711"/>
          <ac:spMkLst>
            <pc:docMk/>
            <pc:sldMk cId="1118620110" sldId="561"/>
            <ac:spMk id="5" creationId="{24FD412F-2679-4513-A474-D3EB0C825439}"/>
          </ac:spMkLst>
        </pc:spChg>
      </pc:sldChg>
      <pc:sldChg chg="addSp delSp modSp new mod">
        <pc:chgData name="Yi Liu" userId="eb9fa73d484f74de" providerId="LiveId" clId="{46E6D276-9C4D-40FF-8CF8-1D9DA932913A}" dt="2023-09-25T12:20:00.934" v="1307" actId="14100"/>
        <pc:sldMkLst>
          <pc:docMk/>
          <pc:sldMk cId="2525030163" sldId="562"/>
        </pc:sldMkLst>
        <pc:spChg chg="mod">
          <ac:chgData name="Yi Liu" userId="eb9fa73d484f74de" providerId="LiveId" clId="{46E6D276-9C4D-40FF-8CF8-1D9DA932913A}" dt="2023-09-25T11:51:50.626" v="1243" actId="20577"/>
          <ac:spMkLst>
            <pc:docMk/>
            <pc:sldMk cId="2525030163" sldId="562"/>
            <ac:spMk id="2" creationId="{1FFA8A1A-788F-4D27-86FE-47F7B7A80145}"/>
          </ac:spMkLst>
        </pc:spChg>
        <pc:spChg chg="del">
          <ac:chgData name="Yi Liu" userId="eb9fa73d484f74de" providerId="LiveId" clId="{46E6D276-9C4D-40FF-8CF8-1D9DA932913A}" dt="2023-09-25T11:52:04.926" v="1245" actId="478"/>
          <ac:spMkLst>
            <pc:docMk/>
            <pc:sldMk cId="2525030163" sldId="562"/>
            <ac:spMk id="3" creationId="{41AAE57A-A229-4F23-AADC-D069DE51E35D}"/>
          </ac:spMkLst>
        </pc:spChg>
        <pc:spChg chg="add mod">
          <ac:chgData name="Yi Liu" userId="eb9fa73d484f74de" providerId="LiveId" clId="{46E6D276-9C4D-40FF-8CF8-1D9DA932913A}" dt="2023-09-25T12:09:28.632" v="1306" actId="14100"/>
          <ac:spMkLst>
            <pc:docMk/>
            <pc:sldMk cId="2525030163" sldId="562"/>
            <ac:spMk id="5" creationId="{C15C991F-3090-4B6F-AB85-F24355E84BFA}"/>
          </ac:spMkLst>
        </pc:spChg>
        <pc:spChg chg="add mod">
          <ac:chgData name="Yi Liu" userId="eb9fa73d484f74de" providerId="LiveId" clId="{46E6D276-9C4D-40FF-8CF8-1D9DA932913A}" dt="2023-09-25T12:20:00.934" v="1307" actId="14100"/>
          <ac:spMkLst>
            <pc:docMk/>
            <pc:sldMk cId="2525030163" sldId="562"/>
            <ac:spMk id="6" creationId="{CE688985-A403-4858-92AD-ACA612CF52F3}"/>
          </ac:spMkLst>
        </pc:spChg>
      </pc:sldChg>
      <pc:sldChg chg="addSp modSp new mod">
        <pc:chgData name="Yi Liu" userId="eb9fa73d484f74de" providerId="LiveId" clId="{46E6D276-9C4D-40FF-8CF8-1D9DA932913A}" dt="2023-09-25T12:22:23.308" v="1337" actId="1076"/>
        <pc:sldMkLst>
          <pc:docMk/>
          <pc:sldMk cId="3282856674" sldId="563"/>
        </pc:sldMkLst>
        <pc:spChg chg="mod">
          <ac:chgData name="Yi Liu" userId="eb9fa73d484f74de" providerId="LiveId" clId="{46E6D276-9C4D-40FF-8CF8-1D9DA932913A}" dt="2023-09-25T12:20:54.791" v="1312"/>
          <ac:spMkLst>
            <pc:docMk/>
            <pc:sldMk cId="3282856674" sldId="563"/>
            <ac:spMk id="2" creationId="{D74AB38E-28AB-4347-B7AD-F239594A43A4}"/>
          </ac:spMkLst>
        </pc:spChg>
        <pc:spChg chg="mod">
          <ac:chgData name="Yi Liu" userId="eb9fa73d484f74de" providerId="LiveId" clId="{46E6D276-9C4D-40FF-8CF8-1D9DA932913A}" dt="2023-09-25T12:22:16.311" v="1335" actId="20577"/>
          <ac:spMkLst>
            <pc:docMk/>
            <pc:sldMk cId="3282856674" sldId="563"/>
            <ac:spMk id="3" creationId="{AF6A2DA6-C1A9-4EC0-BED8-6F8C5D5F078B}"/>
          </ac:spMkLst>
        </pc:spChg>
        <pc:grpChg chg="add mod">
          <ac:chgData name="Yi Liu" userId="eb9fa73d484f74de" providerId="LiveId" clId="{46E6D276-9C4D-40FF-8CF8-1D9DA932913A}" dt="2023-09-25T12:22:23.308" v="1337" actId="1076"/>
          <ac:grpSpMkLst>
            <pc:docMk/>
            <pc:sldMk cId="3282856674" sldId="563"/>
            <ac:grpSpMk id="7" creationId="{B9931AC6-6D03-4E45-8869-B99909BAEA33}"/>
          </ac:grpSpMkLst>
        </pc:grp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5" creationId="{B98C6AFF-820F-4388-AEB3-CD0994C5EF4F}"/>
          </ac:picMkLst>
        </pc:pic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6" creationId="{ECB773DF-B1A7-4961-AFAE-52FA66E0391E}"/>
          </ac:picMkLst>
        </pc:pic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8" creationId="{EF2395AF-25CF-4D07-B178-1E5E3276E09C}"/>
          </ac:inkMkLst>
        </pc:ink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9" creationId="{4C672DCD-2463-4749-AB0C-F47B01987280}"/>
          </ac:inkMkLst>
        </pc:inkChg>
      </pc:sldChg>
      <pc:sldChg chg="addSp delSp modSp new mod modAnim">
        <pc:chgData name="Yi Liu" userId="eb9fa73d484f74de" providerId="LiveId" clId="{46E6D276-9C4D-40FF-8CF8-1D9DA932913A}" dt="2023-09-25T14:26:11.615" v="2311"/>
        <pc:sldMkLst>
          <pc:docMk/>
          <pc:sldMk cId="3501857694" sldId="564"/>
        </pc:sldMkLst>
        <pc:spChg chg="mod">
          <ac:chgData name="Yi Liu" userId="eb9fa73d484f74de" providerId="LiveId" clId="{46E6D276-9C4D-40FF-8CF8-1D9DA932913A}" dt="2023-09-25T12:23:38.248" v="1340"/>
          <ac:spMkLst>
            <pc:docMk/>
            <pc:sldMk cId="3501857694" sldId="564"/>
            <ac:spMk id="2" creationId="{90AAB199-5574-4387-B76E-40831D8CB31D}"/>
          </ac:spMkLst>
        </pc:spChg>
        <pc:spChg chg="mod">
          <ac:chgData name="Yi Liu" userId="eb9fa73d484f74de" providerId="LiveId" clId="{46E6D276-9C4D-40FF-8CF8-1D9DA932913A}" dt="2023-09-25T12:24:16.071" v="1355" actId="20577"/>
          <ac:spMkLst>
            <pc:docMk/>
            <pc:sldMk cId="3501857694" sldId="564"/>
            <ac:spMk id="3" creationId="{34D1309D-542A-4458-AE24-EE9F0C700E7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5" creationId="{8983B72C-FDDF-46B1-A081-1C7057F8FDF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9" creationId="{9CF65D63-24AA-476F-A785-3E71537E0935}"/>
          </ac:spMkLst>
        </pc:spChg>
        <pc:spChg chg="add mod">
          <ac:chgData name="Yi Liu" userId="eb9fa73d484f74de" providerId="LiveId" clId="{46E6D276-9C4D-40FF-8CF8-1D9DA932913A}" dt="2023-09-25T14:26:09.831" v="2310" actId="1076"/>
          <ac:spMkLst>
            <pc:docMk/>
            <pc:sldMk cId="3501857694" sldId="564"/>
            <ac:spMk id="11" creationId="{ABF8905C-AE2A-46BB-9F38-ACE959255DA7}"/>
          </ac:spMkLst>
        </pc:spChg>
        <pc:grpChg chg="add del mod">
          <ac:chgData name="Yi Liu" userId="eb9fa73d484f74de" providerId="LiveId" clId="{46E6D276-9C4D-40FF-8CF8-1D9DA932913A}" dt="2023-09-25T12:24:42.176" v="1363" actId="478"/>
          <ac:grpSpMkLst>
            <pc:docMk/>
            <pc:sldMk cId="3501857694" sldId="564"/>
            <ac:grpSpMk id="6" creationId="{33D3321D-8306-4C49-94C3-D56C7488F308}"/>
          </ac:grpSpMkLst>
        </pc:grpChg>
        <pc:inkChg chg="del mod topLvl">
          <ac:chgData name="Yi Liu" userId="eb9fa73d484f74de" providerId="LiveId" clId="{46E6D276-9C4D-40FF-8CF8-1D9DA932913A}" dt="2023-09-25T12:24:42.176" v="1363" actId="478"/>
          <ac:inkMkLst>
            <pc:docMk/>
            <pc:sldMk cId="3501857694" sldId="564"/>
            <ac:inkMk id="7" creationId="{B5A64376-1FBB-42B0-A49F-0DF6286DC9A5}"/>
          </ac:inkMkLst>
        </pc:inkChg>
        <pc:inkChg chg="del mod topLvl">
          <ac:chgData name="Yi Liu" userId="eb9fa73d484f74de" providerId="LiveId" clId="{46E6D276-9C4D-40FF-8CF8-1D9DA932913A}" dt="2023-09-25T12:24:44.054" v="1364" actId="478"/>
          <ac:inkMkLst>
            <pc:docMk/>
            <pc:sldMk cId="3501857694" sldId="564"/>
            <ac:inkMk id="8" creationId="{7459D950-AF9A-4208-B0F2-45AE0DB440D2}"/>
          </ac:inkMkLst>
        </pc:inkChg>
      </pc:sldChg>
      <pc:sldChg chg="addSp delSp modSp new mod modClrScheme chgLayout">
        <pc:chgData name="Yi Liu" userId="eb9fa73d484f74de" providerId="LiveId" clId="{46E6D276-9C4D-40FF-8CF8-1D9DA932913A}" dt="2023-09-25T12:26:06.472" v="1395" actId="2711"/>
        <pc:sldMkLst>
          <pc:docMk/>
          <pc:sldMk cId="2859896760" sldId="565"/>
        </pc:sldMkLst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2" creationId="{FE85DAC8-F388-4A95-9DF4-8FF93D410302}"/>
          </ac:spMkLst>
        </pc:spChg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3" creationId="{68152BCA-F3BD-4EA7-8EF7-AFCE69234AC8}"/>
          </ac:spMkLst>
        </pc:spChg>
        <pc:spChg chg="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4" creationId="{024E4660-7743-4113-B3BF-0DF81EA6BCEC}"/>
          </ac:spMkLst>
        </pc:spChg>
        <pc:spChg chg="add mod ord">
          <ac:chgData name="Yi Liu" userId="eb9fa73d484f74de" providerId="LiveId" clId="{46E6D276-9C4D-40FF-8CF8-1D9DA932913A}" dt="2023-09-25T12:26:06.472" v="1395" actId="2711"/>
          <ac:spMkLst>
            <pc:docMk/>
            <pc:sldMk cId="2859896760" sldId="565"/>
            <ac:spMk id="5" creationId="{5C56BAF9-6E69-4F87-809C-06562E40EE75}"/>
          </ac:spMkLst>
        </pc:spChg>
        <pc:spChg chg="add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6" creationId="{E1D7D636-6A9D-467C-84A5-61DF42028782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20:52.820" v="2278"/>
        <pc:sldMkLst>
          <pc:docMk/>
          <pc:sldMk cId="2955681252" sldId="566"/>
        </pc:sldMkLst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2" creationId="{4AC49944-82CA-459C-9164-B8038FA6D4C6}"/>
          </ac:spMkLst>
        </pc:spChg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3" creationId="{0BC0B440-4942-434F-B8D1-5F82DD5C1D98}"/>
          </ac:spMkLst>
        </pc:spChg>
        <pc:spChg chg="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4" creationId="{0CD25E16-568F-4292-A20C-E87B3A7027EF}"/>
          </ac:spMkLst>
        </pc:spChg>
        <pc:spChg chg="add mod ord">
          <ac:chgData name="Yi Liu" userId="eb9fa73d484f74de" providerId="LiveId" clId="{46E6D276-9C4D-40FF-8CF8-1D9DA932913A}" dt="2023-09-25T12:26:19.596" v="1399"/>
          <ac:spMkLst>
            <pc:docMk/>
            <pc:sldMk cId="2955681252" sldId="566"/>
            <ac:spMk id="5" creationId="{E42D7C3C-492B-4C93-ABF9-11EF950A9ABC}"/>
          </ac:spMkLst>
        </pc:spChg>
        <pc:spChg chg="add mod ord">
          <ac:chgData name="Yi Liu" userId="eb9fa73d484f74de" providerId="LiveId" clId="{46E6D276-9C4D-40FF-8CF8-1D9DA932913A}" dt="2023-09-25T12:34:49.870" v="1467" actId="20577"/>
          <ac:spMkLst>
            <pc:docMk/>
            <pc:sldMk cId="2955681252" sldId="566"/>
            <ac:spMk id="6" creationId="{60B92684-8850-426C-85AD-48456A43321F}"/>
          </ac:spMkLst>
        </pc:spChg>
        <pc:spChg chg="add mod">
          <ac:chgData name="Yi Liu" userId="eb9fa73d484f74de" providerId="LiveId" clId="{46E6D276-9C4D-40FF-8CF8-1D9DA932913A}" dt="2023-09-25T12:35:09.597" v="1470" actId="2711"/>
          <ac:spMkLst>
            <pc:docMk/>
            <pc:sldMk cId="2955681252" sldId="566"/>
            <ac:spMk id="7" creationId="{61B52539-2E93-4C65-841A-ECEF0B5033EA}"/>
          </ac:spMkLst>
        </pc:spChg>
        <pc:spChg chg="add mod">
          <ac:chgData name="Yi Liu" userId="eb9fa73d484f74de" providerId="LiveId" clId="{46E6D276-9C4D-40FF-8CF8-1D9DA932913A}" dt="2023-09-25T12:35:24.698" v="1471" actId="2711"/>
          <ac:spMkLst>
            <pc:docMk/>
            <pc:sldMk cId="2955681252" sldId="566"/>
            <ac:spMk id="8" creationId="{7CFFB167-3E37-4708-82F1-924AD5520BBD}"/>
          </ac:spMkLst>
        </pc:spChg>
      </pc:sldChg>
      <pc:sldChg chg="add del">
        <pc:chgData name="Yi Liu" userId="eb9fa73d484f74de" providerId="LiveId" clId="{46E6D276-9C4D-40FF-8CF8-1D9DA932913A}" dt="2023-09-25T14:20:30.810" v="2276" actId="47"/>
        <pc:sldMkLst>
          <pc:docMk/>
          <pc:sldMk cId="1299935324" sldId="567"/>
        </pc:sldMkLst>
      </pc:sldChg>
      <pc:sldChg chg="addSp modSp new mod modAnim">
        <pc:chgData name="Yi Liu" userId="eb9fa73d484f74de" providerId="LiveId" clId="{46E6D276-9C4D-40FF-8CF8-1D9DA932913A}" dt="2023-09-25T14:22:21.249" v="2282"/>
        <pc:sldMkLst>
          <pc:docMk/>
          <pc:sldMk cId="1206812953" sldId="568"/>
        </pc:sldMkLst>
        <pc:spChg chg="mod">
          <ac:chgData name="Yi Liu" userId="eb9fa73d484f74de" providerId="LiveId" clId="{46E6D276-9C4D-40FF-8CF8-1D9DA932913A}" dt="2023-09-25T12:39:34.387" v="1688" actId="20577"/>
          <ac:spMkLst>
            <pc:docMk/>
            <pc:sldMk cId="1206812953" sldId="568"/>
            <ac:spMk id="2" creationId="{887E8D82-970C-499B-AD87-EC76233C1C2D}"/>
          </ac:spMkLst>
        </pc:spChg>
        <pc:spChg chg="mod">
          <ac:chgData name="Yi Liu" userId="eb9fa73d484f74de" providerId="LiveId" clId="{46E6D276-9C4D-40FF-8CF8-1D9DA932913A}" dt="2023-09-25T12:40:46.434" v="1707"/>
          <ac:spMkLst>
            <pc:docMk/>
            <pc:sldMk cId="1206812953" sldId="568"/>
            <ac:spMk id="3" creationId="{9C151082-2CE5-4EBB-9EBD-6E3813B4F014}"/>
          </ac:spMkLst>
        </pc:spChg>
        <pc:spChg chg="add mod">
          <ac:chgData name="Yi Liu" userId="eb9fa73d484f74de" providerId="LiveId" clId="{46E6D276-9C4D-40FF-8CF8-1D9DA932913A}" dt="2023-09-25T12:41:56.896" v="1786" actId="20577"/>
          <ac:spMkLst>
            <pc:docMk/>
            <pc:sldMk cId="1206812953" sldId="568"/>
            <ac:spMk id="5" creationId="{2442B1C8-7670-44C3-A2EB-4871F5C5CE6C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2:42:38.083" v="1809" actId="20577"/>
        <pc:sldMkLst>
          <pc:docMk/>
          <pc:sldMk cId="2555178229" sldId="569"/>
        </pc:sldMkLst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2" creationId="{66F24FEC-6CE5-479A-9962-1D4008D29DF2}"/>
          </ac:spMkLst>
        </pc:spChg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3" creationId="{5E9907C7-DD9E-4DF5-B54E-201D47256E9E}"/>
          </ac:spMkLst>
        </pc:spChg>
        <pc:spChg chg="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4" creationId="{1E9A83E1-D206-4242-8840-2C09CD24E687}"/>
          </ac:spMkLst>
        </pc:spChg>
        <pc:spChg chg="add mod ord">
          <ac:chgData name="Yi Liu" userId="eb9fa73d484f74de" providerId="LiveId" clId="{46E6D276-9C4D-40FF-8CF8-1D9DA932913A}" dt="2023-09-25T12:42:38.083" v="1809" actId="20577"/>
          <ac:spMkLst>
            <pc:docMk/>
            <pc:sldMk cId="2555178229" sldId="569"/>
            <ac:spMk id="5" creationId="{0B29EAC9-1B1A-4472-B86A-E37EAA5FB1A4}"/>
          </ac:spMkLst>
        </pc:spChg>
        <pc:spChg chg="add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6" creationId="{6E07673C-BB36-4CF2-8737-AC1104C3995C}"/>
          </ac:spMkLst>
        </pc:spChg>
      </pc:sldChg>
      <pc:sldChg chg="addSp delSp modSp new del mod modClrScheme chgLayout">
        <pc:chgData name="Yi Liu" userId="eb9fa73d484f74de" providerId="LiveId" clId="{46E6D276-9C4D-40FF-8CF8-1D9DA932913A}" dt="2023-09-25T12:52:50.125" v="1909" actId="47"/>
        <pc:sldMkLst>
          <pc:docMk/>
          <pc:sldMk cId="2477961146" sldId="570"/>
        </pc:sldMkLst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2" creationId="{4AFEE91D-6682-4468-B2CF-C2E358C06DB0}"/>
          </ac:spMkLst>
        </pc:spChg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3" creationId="{03CB92E3-70F7-48D7-B9B9-8C1AC0A4C996}"/>
          </ac:spMkLst>
        </pc:spChg>
        <pc:spChg chg="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4" creationId="{CE9655BF-8C42-44DA-AB2B-E2AC39F1D90E}"/>
          </ac:spMkLst>
        </pc:spChg>
        <pc:spChg chg="add mod ord">
          <ac:chgData name="Yi Liu" userId="eb9fa73d484f74de" providerId="LiveId" clId="{46E6D276-9C4D-40FF-8CF8-1D9DA932913A}" dt="2023-09-25T12:50:03.038" v="1826" actId="20577"/>
          <ac:spMkLst>
            <pc:docMk/>
            <pc:sldMk cId="2477961146" sldId="570"/>
            <ac:spMk id="5" creationId="{E60C9EDB-E81E-45F8-BADC-8D68EBB5CD9B}"/>
          </ac:spMkLst>
        </pc:spChg>
        <pc:spChg chg="add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6" creationId="{4DE96B6A-CD9F-49EF-9B58-1A1E8FA308F3}"/>
          </ac:spMkLst>
        </pc:spChg>
      </pc:sldChg>
      <pc:sldChg chg="addSp modSp new mod">
        <pc:chgData name="Yi Liu" userId="eb9fa73d484f74de" providerId="LiveId" clId="{46E6D276-9C4D-40FF-8CF8-1D9DA932913A}" dt="2023-09-25T14:23:43.946" v="2293" actId="1076"/>
        <pc:sldMkLst>
          <pc:docMk/>
          <pc:sldMk cId="3042212599" sldId="571"/>
        </pc:sldMkLst>
        <pc:spChg chg="mod">
          <ac:chgData name="Yi Liu" userId="eb9fa73d484f74de" providerId="LiveId" clId="{46E6D276-9C4D-40FF-8CF8-1D9DA932913A}" dt="2023-09-25T12:52:56.932" v="1923" actId="20577"/>
          <ac:spMkLst>
            <pc:docMk/>
            <pc:sldMk cId="3042212599" sldId="571"/>
            <ac:spMk id="2" creationId="{AA95454E-FDF6-4294-BF9E-5255390DDA18}"/>
          </ac:spMkLst>
        </pc:spChg>
        <pc:spChg chg="mod">
          <ac:chgData name="Yi Liu" userId="eb9fa73d484f74de" providerId="LiveId" clId="{46E6D276-9C4D-40FF-8CF8-1D9DA932913A}" dt="2023-09-25T14:23:37.670" v="2292" actId="20577"/>
          <ac:spMkLst>
            <pc:docMk/>
            <pc:sldMk cId="3042212599" sldId="571"/>
            <ac:spMk id="3" creationId="{A165BF57-F362-40B6-90A9-E3700CA08811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5" creationId="{910DD83F-714C-4DCA-B297-105532D3F356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6" creationId="{A78DAB2C-CFB9-44E6-AB7D-0D04DCA2A093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7" creationId="{C3581616-B9B6-4C5A-A8A0-02D154693445}"/>
          </ac:spMkLst>
        </pc:spChg>
      </pc:sldChg>
      <pc:sldChg chg="addSp modSp new mod modAnim">
        <pc:chgData name="Yi Liu" userId="eb9fa73d484f74de" providerId="LiveId" clId="{46E6D276-9C4D-40FF-8CF8-1D9DA932913A}" dt="2023-09-25T14:24:07.511" v="2297"/>
        <pc:sldMkLst>
          <pc:docMk/>
          <pc:sldMk cId="832913264" sldId="572"/>
        </pc:sldMkLst>
        <pc:spChg chg="mod">
          <ac:chgData name="Yi Liu" userId="eb9fa73d484f74de" providerId="LiveId" clId="{46E6D276-9C4D-40FF-8CF8-1D9DA932913A}" dt="2023-09-25T12:55:37.094" v="1970" actId="20577"/>
          <ac:spMkLst>
            <pc:docMk/>
            <pc:sldMk cId="832913264" sldId="572"/>
            <ac:spMk id="2" creationId="{7C032A75-6C2C-4A99-9D42-0B70CEC065C1}"/>
          </ac:spMkLst>
        </pc:spChg>
        <pc:spChg chg="mod">
          <ac:chgData name="Yi Liu" userId="eb9fa73d484f74de" providerId="LiveId" clId="{46E6D276-9C4D-40FF-8CF8-1D9DA932913A}" dt="2023-09-25T12:56:50.275" v="1997" actId="20577"/>
          <ac:spMkLst>
            <pc:docMk/>
            <pc:sldMk cId="832913264" sldId="572"/>
            <ac:spMk id="3" creationId="{50BDDF6B-07D5-486F-BE1C-D65C7493A5BF}"/>
          </ac:spMkLst>
        </pc:spChg>
        <pc:spChg chg="add mod">
          <ac:chgData name="Yi Liu" userId="eb9fa73d484f74de" providerId="LiveId" clId="{46E6D276-9C4D-40FF-8CF8-1D9DA932913A}" dt="2023-09-25T12:57:06.662" v="2000" actId="1076"/>
          <ac:spMkLst>
            <pc:docMk/>
            <pc:sldMk cId="832913264" sldId="572"/>
            <ac:spMk id="5" creationId="{6B9D7D76-07B6-4496-8B26-05F865F1122D}"/>
          </ac:spMkLst>
        </pc:spChg>
      </pc:sldChg>
      <pc:sldChg chg="addSp modSp new mod modAnim">
        <pc:chgData name="Yi Liu" userId="eb9fa73d484f74de" providerId="LiveId" clId="{46E6D276-9C4D-40FF-8CF8-1D9DA932913A}" dt="2023-09-25T14:24:39.362" v="2301"/>
        <pc:sldMkLst>
          <pc:docMk/>
          <pc:sldMk cId="1779295396" sldId="573"/>
        </pc:sldMkLst>
        <pc:spChg chg="mod">
          <ac:chgData name="Yi Liu" userId="eb9fa73d484f74de" providerId="LiveId" clId="{46E6D276-9C4D-40FF-8CF8-1D9DA932913A}" dt="2023-09-25T12:59:09.566" v="2091" actId="20577"/>
          <ac:spMkLst>
            <pc:docMk/>
            <pc:sldMk cId="1779295396" sldId="573"/>
            <ac:spMk id="2" creationId="{0D42CA00-3037-41CC-9FDC-0E63C05D1ECB}"/>
          </ac:spMkLst>
        </pc:spChg>
        <pc:spChg chg="mod">
          <ac:chgData name="Yi Liu" userId="eb9fa73d484f74de" providerId="LiveId" clId="{46E6D276-9C4D-40FF-8CF8-1D9DA932913A}" dt="2023-09-25T12:59:21.089" v="2130" actId="20577"/>
          <ac:spMkLst>
            <pc:docMk/>
            <pc:sldMk cId="1779295396" sldId="573"/>
            <ac:spMk id="3" creationId="{179DC210-0495-460A-ABC6-915A1822E83B}"/>
          </ac:spMkLst>
        </pc:spChg>
        <pc:spChg chg="add mod">
          <ac:chgData name="Yi Liu" userId="eb9fa73d484f74de" providerId="LiveId" clId="{46E6D276-9C4D-40FF-8CF8-1D9DA932913A}" dt="2023-09-25T12:59:24.994" v="2131" actId="1076"/>
          <ac:spMkLst>
            <pc:docMk/>
            <pc:sldMk cId="1779295396" sldId="573"/>
            <ac:spMk id="5" creationId="{15C6E57D-368E-4A1F-835B-4A326C6C34F1}"/>
          </ac:spMkLst>
        </pc:spChg>
        <pc:spChg chg="add mod">
          <ac:chgData name="Yi Liu" userId="eb9fa73d484f74de" providerId="LiveId" clId="{46E6D276-9C4D-40FF-8CF8-1D9DA932913A}" dt="2023-09-25T12:59:04.864" v="2088" actId="1076"/>
          <ac:spMkLst>
            <pc:docMk/>
            <pc:sldMk cId="1779295396" sldId="573"/>
            <ac:spMk id="6" creationId="{176775EB-3C95-4024-A58C-E30A4954A851}"/>
          </ac:spMkLst>
        </pc:spChg>
      </pc:sldChg>
    </pc:docChg>
  </pc:docChgLst>
  <pc:docChgLst>
    <pc:chgData name="Yi Liu" userId="eb9fa73d484f74de" providerId="LiveId" clId="{444D026F-E8FF-495F-8E56-D89D661DD9F2}"/>
    <pc:docChg chg="undo custSel addSld delSld modSld modSection">
      <pc:chgData name="Yi Liu" userId="eb9fa73d484f74de" providerId="LiveId" clId="{444D026F-E8FF-495F-8E56-D89D661DD9F2}" dt="2023-10-31T05:25:06.971" v="3883"/>
      <pc:docMkLst>
        <pc:docMk/>
      </pc:docMkLst>
      <pc:sldChg chg="modSp mod">
        <pc:chgData name="Yi Liu" userId="eb9fa73d484f74de" providerId="LiveId" clId="{444D026F-E8FF-495F-8E56-D89D661DD9F2}" dt="2023-10-23T11:21:35.804" v="4" actId="20577"/>
        <pc:sldMkLst>
          <pc:docMk/>
          <pc:sldMk cId="1562787813" sldId="256"/>
        </pc:sldMkLst>
        <pc:spChg chg="mod">
          <ac:chgData name="Yi Liu" userId="eb9fa73d484f74de" providerId="LiveId" clId="{444D026F-E8FF-495F-8E56-D89D661DD9F2}" dt="2023-10-23T11:21:35.804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7867012" sldId="310"/>
        </pc:sldMkLst>
      </pc:sldChg>
      <pc:sldChg chg="addSp modSp new mod modAnim">
        <pc:chgData name="Yi Liu" userId="eb9fa73d484f74de" providerId="LiveId" clId="{444D026F-E8FF-495F-8E56-D89D661DD9F2}" dt="2023-10-30T04:19:42.306" v="1853"/>
        <pc:sldMkLst>
          <pc:docMk/>
          <pc:sldMk cId="3151368622" sldId="310"/>
        </pc:sldMkLst>
        <pc:spChg chg="mod">
          <ac:chgData name="Yi Liu" userId="eb9fa73d484f74de" providerId="LiveId" clId="{444D026F-E8FF-495F-8E56-D89D661DD9F2}" dt="2023-10-23T11:31:30.716" v="55" actId="20577"/>
          <ac:spMkLst>
            <pc:docMk/>
            <pc:sldMk cId="3151368622" sldId="310"/>
            <ac:spMk id="2" creationId="{6B1B9575-72ED-46FD-B621-C96CDDD7FDD8}"/>
          </ac:spMkLst>
        </pc:spChg>
        <pc:spChg chg="mod">
          <ac:chgData name="Yi Liu" userId="eb9fa73d484f74de" providerId="LiveId" clId="{444D026F-E8FF-495F-8E56-D89D661DD9F2}" dt="2023-10-23T11:33:05.438" v="72" actId="20577"/>
          <ac:spMkLst>
            <pc:docMk/>
            <pc:sldMk cId="3151368622" sldId="310"/>
            <ac:spMk id="3" creationId="{D1C90979-99D4-4177-8275-9C93E452E8B4}"/>
          </ac:spMkLst>
        </pc:spChg>
        <pc:spChg chg="add mod">
          <ac:chgData name="Yi Liu" userId="eb9fa73d484f74de" providerId="LiveId" clId="{444D026F-E8FF-495F-8E56-D89D661DD9F2}" dt="2023-10-23T11:32:36.197" v="64" actId="2711"/>
          <ac:spMkLst>
            <pc:docMk/>
            <pc:sldMk cId="3151368622" sldId="310"/>
            <ac:spMk id="5" creationId="{29CF0393-9B73-4B52-916C-3FC741CD2476}"/>
          </ac:spMkLst>
        </pc:spChg>
        <pc:spChg chg="add mod">
          <ac:chgData name="Yi Liu" userId="eb9fa73d484f74de" providerId="LiveId" clId="{444D026F-E8FF-495F-8E56-D89D661DD9F2}" dt="2023-10-23T11:37:26.139" v="373" actId="403"/>
          <ac:spMkLst>
            <pc:docMk/>
            <pc:sldMk cId="3151368622" sldId="310"/>
            <ac:spMk id="6" creationId="{7E8778D0-756F-4E43-97A5-40A9FF06D319}"/>
          </ac:spMkLst>
        </pc:spChg>
        <pc:spChg chg="add mod">
          <ac:chgData name="Yi Liu" userId="eb9fa73d484f74de" providerId="LiveId" clId="{444D026F-E8FF-495F-8E56-D89D661DD9F2}" dt="2023-10-23T11:37:29.706" v="374" actId="1076"/>
          <ac:spMkLst>
            <pc:docMk/>
            <pc:sldMk cId="3151368622" sldId="310"/>
            <ac:spMk id="7" creationId="{B0376F9D-61F2-4403-B281-0B9A30207113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1:22:11.770" v="29" actId="20577"/>
        <pc:sldMkLst>
          <pc:docMk/>
          <pc:sldMk cId="187227025" sldId="311"/>
        </pc:sldMkLst>
        <pc:spChg chg="del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2" creationId="{28AA7710-1F94-4C89-97CB-6A0FF93C3ABA}"/>
          </ac:spMkLst>
        </pc:spChg>
        <pc:spChg chg="del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3" creationId="{E8DA20BD-7643-4322-9A82-57642B069F91}"/>
          </ac:spMkLst>
        </pc:spChg>
        <pc:spChg chg="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4" creationId="{48A0CE08-AEC5-44B4-9750-B62E7600D43E}"/>
          </ac:spMkLst>
        </pc:spChg>
        <pc:spChg chg="add mod ord">
          <ac:chgData name="Yi Liu" userId="eb9fa73d484f74de" providerId="LiveId" clId="{444D026F-E8FF-495F-8E56-D89D661DD9F2}" dt="2023-10-23T11:22:11.770" v="29" actId="20577"/>
          <ac:spMkLst>
            <pc:docMk/>
            <pc:sldMk cId="187227025" sldId="311"/>
            <ac:spMk id="5" creationId="{9BD81A6E-92BB-44C7-A578-52C8E36ABC57}"/>
          </ac:spMkLst>
        </pc:spChg>
        <pc:spChg chg="add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6" creationId="{B614D597-6703-469B-9AA6-8BB13C4B9C2D}"/>
          </ac:spMkLst>
        </pc:spChg>
      </pc:sldChg>
      <pc:sldChg chg="addSp modSp new mod modAnim">
        <pc:chgData name="Yi Liu" userId="eb9fa73d484f74de" providerId="LiveId" clId="{444D026F-E8FF-495F-8E56-D89D661DD9F2}" dt="2023-10-30T04:23:09.846" v="1865" actId="20577"/>
        <pc:sldMkLst>
          <pc:docMk/>
          <pc:sldMk cId="2582749824" sldId="312"/>
        </pc:sldMkLst>
        <pc:spChg chg="mod">
          <ac:chgData name="Yi Liu" userId="eb9fa73d484f74de" providerId="LiveId" clId="{444D026F-E8FF-495F-8E56-D89D661DD9F2}" dt="2023-10-23T11:34:27.795" v="191" actId="20577"/>
          <ac:spMkLst>
            <pc:docMk/>
            <pc:sldMk cId="2582749824" sldId="312"/>
            <ac:spMk id="2" creationId="{2FDC7571-27B9-4C46-9CFB-75FB18F4F73A}"/>
          </ac:spMkLst>
        </pc:spChg>
        <pc:spChg chg="mod">
          <ac:chgData name="Yi Liu" userId="eb9fa73d484f74de" providerId="LiveId" clId="{444D026F-E8FF-495F-8E56-D89D661DD9F2}" dt="2023-10-23T11:35:28.981" v="317" actId="20577"/>
          <ac:spMkLst>
            <pc:docMk/>
            <pc:sldMk cId="2582749824" sldId="312"/>
            <ac:spMk id="3" creationId="{26267D0C-49D6-4272-9C38-4B535D2995E5}"/>
          </ac:spMkLst>
        </pc:spChg>
        <pc:spChg chg="add mod">
          <ac:chgData name="Yi Liu" userId="eb9fa73d484f74de" providerId="LiveId" clId="{444D026F-E8FF-495F-8E56-D89D661DD9F2}" dt="2023-10-23T11:37:13.261" v="371" actId="403"/>
          <ac:spMkLst>
            <pc:docMk/>
            <pc:sldMk cId="2582749824" sldId="312"/>
            <ac:spMk id="5" creationId="{BD040020-BDCE-46B5-B579-584D3101DB1A}"/>
          </ac:spMkLst>
        </pc:spChg>
        <pc:spChg chg="add mod">
          <ac:chgData name="Yi Liu" userId="eb9fa73d484f74de" providerId="LiveId" clId="{444D026F-E8FF-495F-8E56-D89D661DD9F2}" dt="2023-10-23T11:37:17.368" v="372" actId="1076"/>
          <ac:spMkLst>
            <pc:docMk/>
            <pc:sldMk cId="2582749824" sldId="312"/>
            <ac:spMk id="6" creationId="{A20DA4AA-B66C-4B8D-83F7-6216003C9293}"/>
          </ac:spMkLst>
        </pc:spChg>
        <pc:spChg chg="add mod">
          <ac:chgData name="Yi Liu" userId="eb9fa73d484f74de" providerId="LiveId" clId="{444D026F-E8FF-495F-8E56-D89D661DD9F2}" dt="2023-10-30T04:23:09.846" v="1865" actId="20577"/>
          <ac:spMkLst>
            <pc:docMk/>
            <pc:sldMk cId="2582749824" sldId="312"/>
            <ac:spMk id="7" creationId="{3D4E50F8-DEEF-4511-BC68-90074C2D0E06}"/>
          </ac:spMkLst>
        </pc:spChg>
      </pc:sldChg>
      <pc:sldChg chg="addSp modSp new mod">
        <pc:chgData name="Yi Liu" userId="eb9fa73d484f74de" providerId="LiveId" clId="{444D026F-E8FF-495F-8E56-D89D661DD9F2}" dt="2023-10-23T11:37:07.347" v="369" actId="403"/>
        <pc:sldMkLst>
          <pc:docMk/>
          <pc:sldMk cId="2899661001" sldId="313"/>
        </pc:sldMkLst>
        <pc:spChg chg="mod">
          <ac:chgData name="Yi Liu" userId="eb9fa73d484f74de" providerId="LiveId" clId="{444D026F-E8FF-495F-8E56-D89D661DD9F2}" dt="2023-10-23T11:36:10.412" v="353" actId="20577"/>
          <ac:spMkLst>
            <pc:docMk/>
            <pc:sldMk cId="2899661001" sldId="313"/>
            <ac:spMk id="2" creationId="{A45E790B-D8EF-4CE3-A40F-64E57805C9C4}"/>
          </ac:spMkLst>
        </pc:spChg>
        <pc:spChg chg="mod">
          <ac:chgData name="Yi Liu" userId="eb9fa73d484f74de" providerId="LiveId" clId="{444D026F-E8FF-495F-8E56-D89D661DD9F2}" dt="2023-10-23T11:37:04.428" v="368" actId="20577"/>
          <ac:spMkLst>
            <pc:docMk/>
            <pc:sldMk cId="2899661001" sldId="313"/>
            <ac:spMk id="3" creationId="{75566B29-DE19-42BB-93DA-B304E96FD5C9}"/>
          </ac:spMkLst>
        </pc:spChg>
        <pc:spChg chg="add mod">
          <ac:chgData name="Yi Liu" userId="eb9fa73d484f74de" providerId="LiveId" clId="{444D026F-E8FF-495F-8E56-D89D661DD9F2}" dt="2023-10-23T11:37:07.347" v="369" actId="403"/>
          <ac:spMkLst>
            <pc:docMk/>
            <pc:sldMk cId="2899661001" sldId="313"/>
            <ac:spMk id="5" creationId="{2E9C470A-D7A5-4545-9BA6-BAF27B15DAE2}"/>
          </ac:spMkLst>
        </pc:spChg>
      </pc:sldChg>
      <pc:sldChg chg="addSp modSp new mod modAnim">
        <pc:chgData name="Yi Liu" userId="eb9fa73d484f74de" providerId="LiveId" clId="{444D026F-E8FF-495F-8E56-D89D661DD9F2}" dt="2023-10-30T04:34:31.240" v="1930" actId="207"/>
        <pc:sldMkLst>
          <pc:docMk/>
          <pc:sldMk cId="3282765368" sldId="314"/>
        </pc:sldMkLst>
        <pc:spChg chg="mod">
          <ac:chgData name="Yi Liu" userId="eb9fa73d484f74de" providerId="LiveId" clId="{444D026F-E8FF-495F-8E56-D89D661DD9F2}" dt="2023-10-30T04:33:05.435" v="1921" actId="404"/>
          <ac:spMkLst>
            <pc:docMk/>
            <pc:sldMk cId="3282765368" sldId="314"/>
            <ac:spMk id="2" creationId="{A5E67F96-EEC8-4C2C-AEAC-2F0EF1151FAF}"/>
          </ac:spMkLst>
        </pc:spChg>
        <pc:spChg chg="mod">
          <ac:chgData name="Yi Liu" userId="eb9fa73d484f74de" providerId="LiveId" clId="{444D026F-E8FF-495F-8E56-D89D661DD9F2}" dt="2023-10-30T04:34:31.240" v="1930" actId="207"/>
          <ac:spMkLst>
            <pc:docMk/>
            <pc:sldMk cId="3282765368" sldId="314"/>
            <ac:spMk id="3" creationId="{BECD34FF-FD0D-4E28-9829-A72AB300F244}"/>
          </ac:spMkLst>
        </pc:spChg>
        <pc:spChg chg="add mod">
          <ac:chgData name="Yi Liu" userId="eb9fa73d484f74de" providerId="LiveId" clId="{444D026F-E8FF-495F-8E56-D89D661DD9F2}" dt="2023-10-23T11:44:00.161" v="389" actId="1076"/>
          <ac:spMkLst>
            <pc:docMk/>
            <pc:sldMk cId="3282765368" sldId="314"/>
            <ac:spMk id="5" creationId="{2C85DEC8-AF75-485C-9039-D91BE6F5B1A2}"/>
          </ac:spMkLst>
        </pc:spChg>
        <pc:spChg chg="add mod">
          <ac:chgData name="Yi Liu" userId="eb9fa73d484f74de" providerId="LiveId" clId="{444D026F-E8FF-495F-8E56-D89D661DD9F2}" dt="2023-10-23T11:43:48.976" v="387" actId="2711"/>
          <ac:spMkLst>
            <pc:docMk/>
            <pc:sldMk cId="3282765368" sldId="314"/>
            <ac:spMk id="6" creationId="{6984CBA3-EE79-4E9E-8827-95AC21215271}"/>
          </ac:spMkLst>
        </pc:spChg>
      </pc:sldChg>
      <pc:sldChg chg="addSp modSp new mod modAnim">
        <pc:chgData name="Yi Liu" userId="eb9fa73d484f74de" providerId="LiveId" clId="{444D026F-E8FF-495F-8E56-D89D661DD9F2}" dt="2023-10-31T05:21:16.984" v="3855"/>
        <pc:sldMkLst>
          <pc:docMk/>
          <pc:sldMk cId="3036831649" sldId="315"/>
        </pc:sldMkLst>
        <pc:spChg chg="mod">
          <ac:chgData name="Yi Liu" userId="eb9fa73d484f74de" providerId="LiveId" clId="{444D026F-E8FF-495F-8E56-D89D661DD9F2}" dt="2023-10-30T04:33:31.679" v="1929" actId="207"/>
          <ac:spMkLst>
            <pc:docMk/>
            <pc:sldMk cId="3036831649" sldId="315"/>
            <ac:spMk id="2" creationId="{E6DE83B5-01A8-436E-84F1-D5CC3CCF2205}"/>
          </ac:spMkLst>
        </pc:spChg>
        <pc:spChg chg="mod">
          <ac:chgData name="Yi Liu" userId="eb9fa73d484f74de" providerId="LiveId" clId="{444D026F-E8FF-495F-8E56-D89D661DD9F2}" dt="2023-10-30T04:34:35.599" v="1931" actId="207"/>
          <ac:spMkLst>
            <pc:docMk/>
            <pc:sldMk cId="3036831649" sldId="315"/>
            <ac:spMk id="3" creationId="{05AF02B5-5421-4542-B7D5-5AF58951161C}"/>
          </ac:spMkLst>
        </pc:spChg>
        <pc:spChg chg="add mod">
          <ac:chgData name="Yi Liu" userId="eb9fa73d484f74de" providerId="LiveId" clId="{444D026F-E8FF-495F-8E56-D89D661DD9F2}" dt="2023-10-23T12:25:04.989" v="580" actId="1076"/>
          <ac:spMkLst>
            <pc:docMk/>
            <pc:sldMk cId="3036831649" sldId="315"/>
            <ac:spMk id="5" creationId="{045D76E0-AD37-4CC9-856E-3BE3A3013EB1}"/>
          </ac:spMkLst>
        </pc:spChg>
        <pc:spChg chg="add mod">
          <ac:chgData name="Yi Liu" userId="eb9fa73d484f74de" providerId="LiveId" clId="{444D026F-E8FF-495F-8E56-D89D661DD9F2}" dt="2023-10-23T12:24:36.866" v="579" actId="2711"/>
          <ac:spMkLst>
            <pc:docMk/>
            <pc:sldMk cId="3036831649" sldId="315"/>
            <ac:spMk id="6" creationId="{E91139EF-FD8B-4D46-88F7-E0C79BCBF8E5}"/>
          </ac:spMkLst>
        </pc:spChg>
      </pc:sldChg>
      <pc:sldChg chg="addSp delSp modSp new mod modAnim">
        <pc:chgData name="Yi Liu" userId="eb9fa73d484f74de" providerId="LiveId" clId="{444D026F-E8FF-495F-8E56-D89D661DD9F2}" dt="2023-10-30T07:47:50.114" v="2141" actId="13926"/>
        <pc:sldMkLst>
          <pc:docMk/>
          <pc:sldMk cId="1773731703" sldId="316"/>
        </pc:sldMkLst>
        <pc:spChg chg="mod">
          <ac:chgData name="Yi Liu" userId="eb9fa73d484f74de" providerId="LiveId" clId="{444D026F-E8FF-495F-8E56-D89D661DD9F2}" dt="2023-10-23T12:36:55.263" v="647" actId="20577"/>
          <ac:spMkLst>
            <pc:docMk/>
            <pc:sldMk cId="1773731703" sldId="316"/>
            <ac:spMk id="2" creationId="{867DCF9C-50B8-4962-960E-98D639579137}"/>
          </ac:spMkLst>
        </pc:spChg>
        <pc:spChg chg="del">
          <ac:chgData name="Yi Liu" userId="eb9fa73d484f74de" providerId="LiveId" clId="{444D026F-E8FF-495F-8E56-D89D661DD9F2}" dt="2023-10-23T12:37:05.794" v="649" actId="478"/>
          <ac:spMkLst>
            <pc:docMk/>
            <pc:sldMk cId="1773731703" sldId="316"/>
            <ac:spMk id="3" creationId="{F241BCB8-0560-41E5-B39B-BCA77BE6F3F1}"/>
          </ac:spMkLst>
        </pc:spChg>
        <pc:spChg chg="add mod">
          <ac:chgData name="Yi Liu" userId="eb9fa73d484f74de" providerId="LiveId" clId="{444D026F-E8FF-495F-8E56-D89D661DD9F2}" dt="2023-10-23T12:37:14.249" v="651" actId="1076"/>
          <ac:spMkLst>
            <pc:docMk/>
            <pc:sldMk cId="1773731703" sldId="316"/>
            <ac:spMk id="5" creationId="{DBDABE51-9087-4ED1-965B-7281807E5547}"/>
          </ac:spMkLst>
        </pc:spChg>
        <pc:spChg chg="add mod">
          <ac:chgData name="Yi Liu" userId="eb9fa73d484f74de" providerId="LiveId" clId="{444D026F-E8FF-495F-8E56-D89D661DD9F2}" dt="2023-10-30T07:47:50.114" v="2141" actId="13926"/>
          <ac:spMkLst>
            <pc:docMk/>
            <pc:sldMk cId="1773731703" sldId="316"/>
            <ac:spMk id="6" creationId="{03C06ECE-4667-4D70-9780-AEB607E88468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2:36:38.576" v="615" actId="20577"/>
        <pc:sldMkLst>
          <pc:docMk/>
          <pc:sldMk cId="3574476238" sldId="317"/>
        </pc:sldMkLst>
        <pc:spChg chg="del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2" creationId="{B717324B-E580-4C92-A69A-1852EFD994B0}"/>
          </ac:spMkLst>
        </pc:spChg>
        <pc:spChg chg="del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3" creationId="{A434E90D-9C05-425B-9BC8-D18E7535C456}"/>
          </ac:spMkLst>
        </pc:spChg>
        <pc:spChg chg="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4" creationId="{BEFE8531-2D09-49DA-8332-E4D7277C302B}"/>
          </ac:spMkLst>
        </pc:spChg>
        <pc:spChg chg="add mod ord">
          <ac:chgData name="Yi Liu" userId="eb9fa73d484f74de" providerId="LiveId" clId="{444D026F-E8FF-495F-8E56-D89D661DD9F2}" dt="2023-10-23T12:36:38.576" v="615" actId="20577"/>
          <ac:spMkLst>
            <pc:docMk/>
            <pc:sldMk cId="3574476238" sldId="317"/>
            <ac:spMk id="5" creationId="{243C26D6-3B33-41CB-A86A-0598602C47CB}"/>
          </ac:spMkLst>
        </pc:spChg>
        <pc:spChg chg="add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6" creationId="{1852C94E-725D-4927-A437-9DB2C340A601}"/>
          </ac:spMkLst>
        </pc:spChg>
      </pc:sldChg>
      <pc:sldChg chg="addSp delSp modSp new mod modAnim">
        <pc:chgData name="Yi Liu" userId="eb9fa73d484f74de" providerId="LiveId" clId="{444D026F-E8FF-495F-8E56-D89D661DD9F2}" dt="2023-10-30T07:53:19.953" v="2186"/>
        <pc:sldMkLst>
          <pc:docMk/>
          <pc:sldMk cId="4285604119" sldId="318"/>
        </pc:sldMkLst>
        <pc:spChg chg="mod">
          <ac:chgData name="Yi Liu" userId="eb9fa73d484f74de" providerId="LiveId" clId="{444D026F-E8FF-495F-8E56-D89D661DD9F2}" dt="2023-10-23T12:38:00.767" v="680" actId="20577"/>
          <ac:spMkLst>
            <pc:docMk/>
            <pc:sldMk cId="4285604119" sldId="318"/>
            <ac:spMk id="2" creationId="{C6BD6CB9-562A-4494-8765-4655A3523812}"/>
          </ac:spMkLst>
        </pc:spChg>
        <pc:spChg chg="del">
          <ac:chgData name="Yi Liu" userId="eb9fa73d484f74de" providerId="LiveId" clId="{444D026F-E8FF-495F-8E56-D89D661DD9F2}" dt="2023-10-23T12:38:15.602" v="681" actId="478"/>
          <ac:spMkLst>
            <pc:docMk/>
            <pc:sldMk cId="4285604119" sldId="318"/>
            <ac:spMk id="3" creationId="{216709F0-4DC6-4341-B112-3525CDC7B6DE}"/>
          </ac:spMkLst>
        </pc:spChg>
        <pc:spChg chg="mod">
          <ac:chgData name="Yi Liu" userId="eb9fa73d484f74de" providerId="LiveId" clId="{444D026F-E8FF-495F-8E56-D89D661DD9F2}" dt="2023-10-23T12:40:17.644" v="712" actId="1076"/>
          <ac:spMkLst>
            <pc:docMk/>
            <pc:sldMk cId="4285604119" sldId="318"/>
            <ac:spMk id="4" creationId="{D24CCE65-E270-4ACA-9BBA-98C3A6A9E7DC}"/>
          </ac:spMkLst>
        </pc:spChg>
        <pc:spChg chg="add mod">
          <ac:chgData name="Yi Liu" userId="eb9fa73d484f74de" providerId="LiveId" clId="{444D026F-E8FF-495F-8E56-D89D661DD9F2}" dt="2023-10-23T12:39:37.752" v="711" actId="2711"/>
          <ac:spMkLst>
            <pc:docMk/>
            <pc:sldMk cId="4285604119" sldId="318"/>
            <ac:spMk id="5" creationId="{93A5DAAA-ABBD-484F-9203-1592F574FD57}"/>
          </ac:spMkLst>
        </pc:spChg>
        <pc:spChg chg="add mod">
          <ac:chgData name="Yi Liu" userId="eb9fa73d484f74de" providerId="LiveId" clId="{444D026F-E8FF-495F-8E56-D89D661DD9F2}" dt="2023-10-23T12:40:17.644" v="712" actId="1076"/>
          <ac:spMkLst>
            <pc:docMk/>
            <pc:sldMk cId="4285604119" sldId="318"/>
            <ac:spMk id="11" creationId="{D6625034-F650-4923-AB50-61742A915FD1}"/>
          </ac:spMkLst>
        </pc:spChg>
        <pc:spChg chg="add mod">
          <ac:chgData name="Yi Liu" userId="eb9fa73d484f74de" providerId="LiveId" clId="{444D026F-E8FF-495F-8E56-D89D661DD9F2}" dt="2023-10-30T07:53:17.001" v="2185" actId="1076"/>
          <ac:spMkLst>
            <pc:docMk/>
            <pc:sldMk cId="4285604119" sldId="318"/>
            <ac:spMk id="17" creationId="{28542CCD-B0D7-4464-9067-DA501B151974}"/>
          </ac:spMkLst>
        </pc:sp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6" creationId="{E4469CE8-2151-4A19-93CD-19E46273FB5A}"/>
          </ac:graphicFrameMkLst>
        </pc:graphicFrameChg>
        <pc:graphicFrameChg chg="add mod modGraphic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7" creationId="{03706561-DC2F-45AB-BFA0-79F3D8DE9D2A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8" creationId="{14E5157A-21E0-467D-99B2-C35AF49F9F7C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9" creationId="{6E55D3B4-79A6-465D-8371-D4EBF536AA3D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10" creationId="{265B0893-4873-4B52-ABC2-F2C0965B1177}"/>
          </ac:graphicFrameMkLst>
        </pc:graphicFrame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2" creationId="{FF05A46F-CEE5-491A-9107-7B572F1F678D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3" creationId="{4B5F163A-9698-4602-9612-B2394FAB0B3A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4" creationId="{CBDF8C04-BED2-437B-ABFA-75197C9C05A2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5" creationId="{977B26BB-BAE7-4B85-AC0B-6E5069015670}"/>
          </ac:inkMkLst>
        </pc:inkChg>
        <pc:cxnChg chg="add mod">
          <ac:chgData name="Yi Liu" userId="eb9fa73d484f74de" providerId="LiveId" clId="{444D026F-E8FF-495F-8E56-D89D661DD9F2}" dt="2023-10-30T07:52:47.536" v="2143" actId="13822"/>
          <ac:cxnSpMkLst>
            <pc:docMk/>
            <pc:sldMk cId="4285604119" sldId="318"/>
            <ac:cxnSpMk id="16" creationId="{6AEFAD73-6AB9-4A98-9482-70CDAB428609}"/>
          </ac:cxnSpMkLst>
        </pc:cxnChg>
      </pc:sldChg>
      <pc:sldChg chg="addSp modSp new mod modAnim">
        <pc:chgData name="Yi Liu" userId="eb9fa73d484f74de" providerId="LiveId" clId="{444D026F-E8FF-495F-8E56-D89D661DD9F2}" dt="2023-10-31T05:23:18.230" v="3859"/>
        <pc:sldMkLst>
          <pc:docMk/>
          <pc:sldMk cId="4098170303" sldId="319"/>
        </pc:sldMkLst>
        <pc:spChg chg="mod">
          <ac:chgData name="Yi Liu" userId="eb9fa73d484f74de" providerId="LiveId" clId="{444D026F-E8FF-495F-8E56-D89D661DD9F2}" dt="2023-10-30T04:25:33.551" v="1866"/>
          <ac:spMkLst>
            <pc:docMk/>
            <pc:sldMk cId="4098170303" sldId="319"/>
            <ac:spMk id="2" creationId="{29F80A04-4430-405D-A34F-202553BC4D76}"/>
          </ac:spMkLst>
        </pc:spChg>
        <pc:spChg chg="mod">
          <ac:chgData name="Yi Liu" userId="eb9fa73d484f74de" providerId="LiveId" clId="{444D026F-E8FF-495F-8E56-D89D661DD9F2}" dt="2023-10-30T04:25:33.551" v="1866"/>
          <ac:spMkLst>
            <pc:docMk/>
            <pc:sldMk cId="4098170303" sldId="319"/>
            <ac:spMk id="3" creationId="{FBB6FE30-3302-40D7-8E75-1E08D13FA5A8}"/>
          </ac:spMkLst>
        </pc:spChg>
        <pc:spChg chg="add mod">
          <ac:chgData name="Yi Liu" userId="eb9fa73d484f74de" providerId="LiveId" clId="{444D026F-E8FF-495F-8E56-D89D661DD9F2}" dt="2023-10-23T12:46:25.883" v="862" actId="1076"/>
          <ac:spMkLst>
            <pc:docMk/>
            <pc:sldMk cId="4098170303" sldId="319"/>
            <ac:spMk id="5" creationId="{0CB36D4D-CAF6-44AE-A2F0-EE78A7D53EDA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2:49:47.899" v="993" actId="20577"/>
        <pc:sldMkLst>
          <pc:docMk/>
          <pc:sldMk cId="1071935437" sldId="320"/>
        </pc:sldMkLst>
        <pc:spChg chg="del 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2" creationId="{B0A78D09-AF1D-4A87-AFDE-87757016A9CC}"/>
          </ac:spMkLst>
        </pc:spChg>
        <pc:spChg chg="del 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3" creationId="{919BC45B-15E2-4142-A675-53F056367210}"/>
          </ac:spMkLst>
        </pc:spChg>
        <pc:spChg chg="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4" creationId="{9AD394AF-F312-4AF3-BE8B-5DD1E8E55CE9}"/>
          </ac:spMkLst>
        </pc:spChg>
        <pc:spChg chg="add mod ord">
          <ac:chgData name="Yi Liu" userId="eb9fa73d484f74de" providerId="LiveId" clId="{444D026F-E8FF-495F-8E56-D89D661DD9F2}" dt="2023-10-23T12:42:56.734" v="767" actId="20577"/>
          <ac:spMkLst>
            <pc:docMk/>
            <pc:sldMk cId="1071935437" sldId="320"/>
            <ac:spMk id="5" creationId="{4B87E27D-6914-494F-8391-2737FAE4662D}"/>
          </ac:spMkLst>
        </pc:spChg>
        <pc:spChg chg="add mod ord">
          <ac:chgData name="Yi Liu" userId="eb9fa73d484f74de" providerId="LiveId" clId="{444D026F-E8FF-495F-8E56-D89D661DD9F2}" dt="2023-10-23T12:49:47.899" v="993" actId="20577"/>
          <ac:spMkLst>
            <pc:docMk/>
            <pc:sldMk cId="1071935437" sldId="320"/>
            <ac:spMk id="6" creationId="{1F1F37D5-80C7-4AFA-B018-0D8EFA2322E6}"/>
          </ac:spMkLst>
        </pc:spChg>
      </pc:sldChg>
      <pc:sldChg chg="addSp delSp modSp add mod modAnim">
        <pc:chgData name="Yi Liu" userId="eb9fa73d484f74de" providerId="LiveId" clId="{444D026F-E8FF-495F-8E56-D89D661DD9F2}" dt="2023-10-30T08:02:15.331" v="2191"/>
        <pc:sldMkLst>
          <pc:docMk/>
          <pc:sldMk cId="2612802391" sldId="321"/>
        </pc:sldMkLst>
        <pc:spChg chg="mod">
          <ac:chgData name="Yi Liu" userId="eb9fa73d484f74de" providerId="LiveId" clId="{444D026F-E8FF-495F-8E56-D89D661DD9F2}" dt="2023-10-23T12:49:02.752" v="965" actId="20577"/>
          <ac:spMkLst>
            <pc:docMk/>
            <pc:sldMk cId="2612802391" sldId="321"/>
            <ac:spMk id="2" creationId="{29F80A04-4430-405D-A34F-202553BC4D76}"/>
          </ac:spMkLst>
        </pc:spChg>
        <pc:spChg chg="mod">
          <ac:chgData name="Yi Liu" userId="eb9fa73d484f74de" providerId="LiveId" clId="{444D026F-E8FF-495F-8E56-D89D661DD9F2}" dt="2023-10-23T12:49:18.770" v="979" actId="20577"/>
          <ac:spMkLst>
            <pc:docMk/>
            <pc:sldMk cId="2612802391" sldId="321"/>
            <ac:spMk id="3" creationId="{FBB6FE30-3302-40D7-8E75-1E08D13FA5A8}"/>
          </ac:spMkLst>
        </pc:spChg>
        <pc:spChg chg="del">
          <ac:chgData name="Yi Liu" userId="eb9fa73d484f74de" providerId="LiveId" clId="{444D026F-E8FF-495F-8E56-D89D661DD9F2}" dt="2023-10-23T12:49:25.367" v="980" actId="478"/>
          <ac:spMkLst>
            <pc:docMk/>
            <pc:sldMk cId="2612802391" sldId="321"/>
            <ac:spMk id="5" creationId="{0CB36D4D-CAF6-44AE-A2F0-EE78A7D53EDA}"/>
          </ac:spMkLst>
        </pc:spChg>
        <pc:spChg chg="add mod">
          <ac:chgData name="Yi Liu" userId="eb9fa73d484f74de" providerId="LiveId" clId="{444D026F-E8FF-495F-8E56-D89D661DD9F2}" dt="2023-10-23T12:49:36.504" v="982" actId="2711"/>
          <ac:spMkLst>
            <pc:docMk/>
            <pc:sldMk cId="2612802391" sldId="321"/>
            <ac:spMk id="6" creationId="{27530D9C-083D-4365-951C-F52B3516C38F}"/>
          </ac:spMkLst>
        </pc:spChg>
        <pc:spChg chg="add mod">
          <ac:chgData name="Yi Liu" userId="eb9fa73d484f74de" providerId="LiveId" clId="{444D026F-E8FF-495F-8E56-D89D661DD9F2}" dt="2023-10-30T08:02:12.262" v="2190" actId="1076"/>
          <ac:spMkLst>
            <pc:docMk/>
            <pc:sldMk cId="2612802391" sldId="321"/>
            <ac:spMk id="7" creationId="{D67C0476-86C9-4E54-8532-56B59E213F86}"/>
          </ac:spMkLst>
        </pc:spChg>
      </pc:sldChg>
      <pc:sldChg chg="modSp new mod">
        <pc:chgData name="Yi Liu" userId="eb9fa73d484f74de" providerId="LiveId" clId="{444D026F-E8FF-495F-8E56-D89D661DD9F2}" dt="2023-10-23T12:51:24.661" v="1290" actId="20577"/>
        <pc:sldMkLst>
          <pc:docMk/>
          <pc:sldMk cId="1145787497" sldId="322"/>
        </pc:sldMkLst>
        <pc:spChg chg="mod">
          <ac:chgData name="Yi Liu" userId="eb9fa73d484f74de" providerId="LiveId" clId="{444D026F-E8FF-495F-8E56-D89D661DD9F2}" dt="2023-10-23T12:50:18.903" v="1056" actId="20577"/>
          <ac:spMkLst>
            <pc:docMk/>
            <pc:sldMk cId="1145787497" sldId="322"/>
            <ac:spMk id="2" creationId="{2F3AD7F0-B908-4E33-863C-D01460701613}"/>
          </ac:spMkLst>
        </pc:spChg>
        <pc:spChg chg="mod">
          <ac:chgData name="Yi Liu" userId="eb9fa73d484f74de" providerId="LiveId" clId="{444D026F-E8FF-495F-8E56-D89D661DD9F2}" dt="2023-10-23T12:51:24.661" v="1290" actId="20577"/>
          <ac:spMkLst>
            <pc:docMk/>
            <pc:sldMk cId="1145787497" sldId="322"/>
            <ac:spMk id="3" creationId="{4EF2E441-6A4A-4111-9E5E-BA4CD8066E61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1T05:23:40.109" v="3873" actId="20577"/>
        <pc:sldMkLst>
          <pc:docMk/>
          <pc:sldMk cId="1522936492" sldId="323"/>
        </pc:sldMkLst>
        <pc:spChg chg="del 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2" creationId="{210AC739-FD33-424B-A941-AD0E5456A34E}"/>
          </ac:spMkLst>
        </pc:spChg>
        <pc:spChg chg="del 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3" creationId="{85805ACF-0862-4E83-A817-8B28B078B2DC}"/>
          </ac:spMkLst>
        </pc:spChg>
        <pc:spChg chg="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4" creationId="{CBE498FA-BEB3-4FFC-84B1-B37C4A10F804}"/>
          </ac:spMkLst>
        </pc:spChg>
        <pc:spChg chg="add mod ord">
          <ac:chgData name="Yi Liu" userId="eb9fa73d484f74de" providerId="LiveId" clId="{444D026F-E8FF-495F-8E56-D89D661DD9F2}" dt="2023-10-23T12:50:07.432" v="1034" actId="20577"/>
          <ac:spMkLst>
            <pc:docMk/>
            <pc:sldMk cId="1522936492" sldId="323"/>
            <ac:spMk id="5" creationId="{8756B8AC-C74E-42A9-8447-90D477A6B052}"/>
          </ac:spMkLst>
        </pc:spChg>
        <pc:spChg chg="add mod ord">
          <ac:chgData name="Yi Liu" userId="eb9fa73d484f74de" providerId="LiveId" clId="{444D026F-E8FF-495F-8E56-D89D661DD9F2}" dt="2023-10-31T05:23:40.109" v="3873" actId="20577"/>
          <ac:spMkLst>
            <pc:docMk/>
            <pc:sldMk cId="1522936492" sldId="323"/>
            <ac:spMk id="6" creationId="{E6A1B647-9217-4AB9-A375-DE26A6C4D7E2}"/>
          </ac:spMkLst>
        </pc:spChg>
      </pc:sldChg>
      <pc:sldChg chg="addSp delSp modSp new mod">
        <pc:chgData name="Yi Liu" userId="eb9fa73d484f74de" providerId="LiveId" clId="{444D026F-E8FF-495F-8E56-D89D661DD9F2}" dt="2023-10-23T12:53:02.294" v="1323" actId="20577"/>
        <pc:sldMkLst>
          <pc:docMk/>
          <pc:sldMk cId="2986192640" sldId="324"/>
        </pc:sldMkLst>
        <pc:spChg chg="mod">
          <ac:chgData name="Yi Liu" userId="eb9fa73d484f74de" providerId="LiveId" clId="{444D026F-E8FF-495F-8E56-D89D661DD9F2}" dt="2023-10-23T12:53:02.294" v="1323" actId="20577"/>
          <ac:spMkLst>
            <pc:docMk/>
            <pc:sldMk cId="2986192640" sldId="324"/>
            <ac:spMk id="2" creationId="{BFB12D5B-B282-4485-80FA-8950819F1128}"/>
          </ac:spMkLst>
        </pc:spChg>
        <pc:spChg chg="add del">
          <ac:chgData name="Yi Liu" userId="eb9fa73d484f74de" providerId="LiveId" clId="{444D026F-E8FF-495F-8E56-D89D661DD9F2}" dt="2023-10-23T12:52:04.206" v="1299"/>
          <ac:spMkLst>
            <pc:docMk/>
            <pc:sldMk cId="2986192640" sldId="324"/>
            <ac:spMk id="3" creationId="{05929478-865D-41A5-BA65-C9D8E33F2CC3}"/>
          </ac:spMkLst>
        </pc:spChg>
        <pc:graphicFrameChg chg="add del mod">
          <ac:chgData name="Yi Liu" userId="eb9fa73d484f74de" providerId="LiveId" clId="{444D026F-E8FF-495F-8E56-D89D661DD9F2}" dt="2023-10-23T12:52:04.206" v="1299"/>
          <ac:graphicFrameMkLst>
            <pc:docMk/>
            <pc:sldMk cId="2986192640" sldId="324"/>
            <ac:graphicFrameMk id="5" creationId="{1DA5EFDD-7A42-4E1F-91A5-06CB15A86264}"/>
          </ac:graphicFrameMkLst>
        </pc:graphicFrameChg>
        <pc:graphicFrameChg chg="add del mod">
          <ac:chgData name="Yi Liu" userId="eb9fa73d484f74de" providerId="LiveId" clId="{444D026F-E8FF-495F-8E56-D89D661DD9F2}" dt="2023-10-23T12:52:54.091" v="1311" actId="14100"/>
          <ac:graphicFrameMkLst>
            <pc:docMk/>
            <pc:sldMk cId="2986192640" sldId="324"/>
            <ac:graphicFrameMk id="8" creationId="{AC6E2A09-1318-4C45-9ED0-B950CA0299E7}"/>
          </ac:graphicFrameMkLst>
        </pc:graphicFrameChg>
        <pc:cxnChg chg="add del mod">
          <ac:chgData name="Yi Liu" userId="eb9fa73d484f74de" providerId="LiveId" clId="{444D026F-E8FF-495F-8E56-D89D661DD9F2}" dt="2023-10-23T12:52:02.072" v="1296"/>
          <ac:cxnSpMkLst>
            <pc:docMk/>
            <pc:sldMk cId="2986192640" sldId="324"/>
            <ac:cxnSpMk id="6" creationId="{25EB9FF2-FECF-46B3-9D5D-876A787F29EA}"/>
          </ac:cxnSpMkLst>
        </pc:cxnChg>
        <pc:cxnChg chg="add del mod">
          <ac:chgData name="Yi Liu" userId="eb9fa73d484f74de" providerId="LiveId" clId="{444D026F-E8FF-495F-8E56-D89D661DD9F2}" dt="2023-10-23T12:52:02.072" v="1296"/>
          <ac:cxnSpMkLst>
            <pc:docMk/>
            <pc:sldMk cId="2986192640" sldId="324"/>
            <ac:cxnSpMk id="7" creationId="{D90D1EE8-B173-4881-8854-8C0956DB0036}"/>
          </ac:cxnSpMkLst>
        </pc:cxnChg>
        <pc:cxnChg chg="add del mod">
          <ac:chgData name="Yi Liu" userId="eb9fa73d484f74de" providerId="LiveId" clId="{444D026F-E8FF-495F-8E56-D89D661DD9F2}" dt="2023-10-23T12:52:54.091" v="1311" actId="14100"/>
          <ac:cxnSpMkLst>
            <pc:docMk/>
            <pc:sldMk cId="2986192640" sldId="324"/>
            <ac:cxnSpMk id="9" creationId="{13DCFB97-4741-4BB9-B852-29567CD2B491}"/>
          </ac:cxnSpMkLst>
        </pc:cxnChg>
        <pc:cxnChg chg="add del mod">
          <ac:chgData name="Yi Liu" userId="eb9fa73d484f74de" providerId="LiveId" clId="{444D026F-E8FF-495F-8E56-D89D661DD9F2}" dt="2023-10-23T12:52:54.091" v="1311" actId="14100"/>
          <ac:cxnSpMkLst>
            <pc:docMk/>
            <pc:sldMk cId="2986192640" sldId="324"/>
            <ac:cxnSpMk id="10" creationId="{D568C702-AECA-4D75-886B-A5A614DEBE42}"/>
          </ac:cxnSpMkLst>
        </pc:cxnChg>
      </pc:sldChg>
      <pc:sldChg chg="modSp new mod">
        <pc:chgData name="Yi Liu" userId="eb9fa73d484f74de" providerId="LiveId" clId="{444D026F-E8FF-495F-8E56-D89D661DD9F2}" dt="2023-10-23T12:55:05.464" v="1544" actId="20577"/>
        <pc:sldMkLst>
          <pc:docMk/>
          <pc:sldMk cId="121510749" sldId="325"/>
        </pc:sldMkLst>
        <pc:spChg chg="mod">
          <ac:chgData name="Yi Liu" userId="eb9fa73d484f74de" providerId="LiveId" clId="{444D026F-E8FF-495F-8E56-D89D661DD9F2}" dt="2023-10-23T12:53:30.779" v="1335" actId="20577"/>
          <ac:spMkLst>
            <pc:docMk/>
            <pc:sldMk cId="121510749" sldId="325"/>
            <ac:spMk id="2" creationId="{FED26CB4-5AA6-4003-A733-CD63BA81118D}"/>
          </ac:spMkLst>
        </pc:spChg>
        <pc:spChg chg="mod">
          <ac:chgData name="Yi Liu" userId="eb9fa73d484f74de" providerId="LiveId" clId="{444D026F-E8FF-495F-8E56-D89D661DD9F2}" dt="2023-10-23T12:55:05.464" v="1544" actId="20577"/>
          <ac:spMkLst>
            <pc:docMk/>
            <pc:sldMk cId="121510749" sldId="325"/>
            <ac:spMk id="3" creationId="{56F7F292-31D6-44C9-8EED-133C8B381889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214623466" sldId="59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36471738" sldId="59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888406286" sldId="59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0164663" sldId="59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68644140" sldId="60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659191790" sldId="60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983370258" sldId="60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2440449" sldId="60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24674171" sldId="60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64241209" sldId="60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955302907" sldId="60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869906020" sldId="60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46322935" sldId="60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085225087" sldId="60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97285187" sldId="61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90593783" sldId="61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31771402" sldId="61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492743819" sldId="61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468248192" sldId="61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50589489" sldId="61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192447208" sldId="61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047677059" sldId="61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6541746" sldId="61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178777640" sldId="61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166974809" sldId="62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21926169" sldId="62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56753835" sldId="62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36185707" sldId="62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69951252" sldId="62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14784903" sldId="62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69359575" sldId="62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830486369" sldId="62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955220860" sldId="62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277844406" sldId="62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55655157" sldId="63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80909715" sldId="631"/>
        </pc:sldMkLst>
      </pc:sldChg>
      <pc:sldChg chg="add del modAnim">
        <pc:chgData name="Yi Liu" userId="eb9fa73d484f74de" providerId="LiveId" clId="{444D026F-E8FF-495F-8E56-D89D661DD9F2}" dt="2023-10-30T03:07:01.675" v="1786"/>
        <pc:sldMkLst>
          <pc:docMk/>
          <pc:sldMk cId="4248070016" sldId="632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964661533" sldId="633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3031156954" sldId="634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253926487" sldId="635"/>
        </pc:sldMkLst>
      </pc:sldChg>
      <pc:sldChg chg="modSp add del">
        <pc:chgData name="Yi Liu" userId="eb9fa73d484f74de" providerId="LiveId" clId="{444D026F-E8FF-495F-8E56-D89D661DD9F2}" dt="2023-10-30T04:05:13.569" v="1794" actId="13926"/>
        <pc:sldMkLst>
          <pc:docMk/>
          <pc:sldMk cId="40479242" sldId="636"/>
        </pc:sldMkLst>
        <pc:spChg chg="mod">
          <ac:chgData name="Yi Liu" userId="eb9fa73d484f74de" providerId="LiveId" clId="{444D026F-E8FF-495F-8E56-D89D661DD9F2}" dt="2023-10-30T04:05:13.569" v="1794" actId="13926"/>
          <ac:spMkLst>
            <pc:docMk/>
            <pc:sldMk cId="40479242" sldId="636"/>
            <ac:spMk id="6" creationId="{E7C59F06-C5F0-420C-AFED-176E45F7899A}"/>
          </ac:spMkLst>
        </pc:spChg>
      </pc:sldChg>
      <pc:sldChg chg="modSp add del modAnim">
        <pc:chgData name="Yi Liu" userId="eb9fa73d484f74de" providerId="LiveId" clId="{444D026F-E8FF-495F-8E56-D89D661DD9F2}" dt="2023-10-30T04:07:44.524" v="1843" actId="20577"/>
        <pc:sldMkLst>
          <pc:docMk/>
          <pc:sldMk cId="3146016908" sldId="637"/>
        </pc:sldMkLst>
        <pc:spChg chg="mod">
          <ac:chgData name="Yi Liu" userId="eb9fa73d484f74de" providerId="LiveId" clId="{444D026F-E8FF-495F-8E56-D89D661DD9F2}" dt="2023-10-30T04:07:32.376" v="1828" actId="20577"/>
          <ac:spMkLst>
            <pc:docMk/>
            <pc:sldMk cId="3146016908" sldId="637"/>
            <ac:spMk id="5" creationId="{DC04EBE4-32CA-4698-BEA2-64E1F4282530}"/>
          </ac:spMkLst>
        </pc:spChg>
        <pc:spChg chg="mod">
          <ac:chgData name="Yi Liu" userId="eb9fa73d484f74de" providerId="LiveId" clId="{444D026F-E8FF-495F-8E56-D89D661DD9F2}" dt="2023-10-30T04:07:44.524" v="1843" actId="20577"/>
          <ac:spMkLst>
            <pc:docMk/>
            <pc:sldMk cId="3146016908" sldId="637"/>
            <ac:spMk id="6" creationId="{318EDC91-4262-4234-BABF-3259AFD7C947}"/>
          </ac:spMkLst>
        </pc:spChg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2337726990" sldId="638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3789140740" sldId="639"/>
        </pc:sldMkLst>
      </pc:sldChg>
      <pc:sldChg chg="modSp add mod">
        <pc:chgData name="Yi Liu" userId="eb9fa73d484f74de" providerId="LiveId" clId="{444D026F-E8FF-495F-8E56-D89D661DD9F2}" dt="2023-10-30T03:03:44.815" v="1783" actId="20577"/>
        <pc:sldMkLst>
          <pc:docMk/>
          <pc:sldMk cId="47867012" sldId="640"/>
        </pc:sldMkLst>
        <pc:spChg chg="mod">
          <ac:chgData name="Yi Liu" userId="eb9fa73d484f74de" providerId="LiveId" clId="{444D026F-E8FF-495F-8E56-D89D661DD9F2}" dt="2023-10-30T03:03:44.815" v="1783" actId="20577"/>
          <ac:spMkLst>
            <pc:docMk/>
            <pc:sldMk cId="47867012" sldId="640"/>
            <ac:spMk id="3" creationId="{2C91DB2F-1290-4C5F-B707-9878C19015B5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22251595" sldId="640"/>
        </pc:sldMkLst>
      </pc:sldChg>
      <pc:sldChg chg="addSp delSp modSp new mod modAnim">
        <pc:chgData name="Yi Liu" userId="eb9fa73d484f74de" providerId="LiveId" clId="{444D026F-E8FF-495F-8E56-D89D661DD9F2}" dt="2023-10-31T05:20:37.414" v="3854"/>
        <pc:sldMkLst>
          <pc:docMk/>
          <pc:sldMk cId="2391116060" sldId="641"/>
        </pc:sldMkLst>
        <pc:spChg chg="mod">
          <ac:chgData name="Yi Liu" userId="eb9fa73d484f74de" providerId="LiveId" clId="{444D026F-E8FF-495F-8E56-D89D661DD9F2}" dt="2023-10-30T04:41:51.268" v="1933"/>
          <ac:spMkLst>
            <pc:docMk/>
            <pc:sldMk cId="2391116060" sldId="641"/>
            <ac:spMk id="2" creationId="{835889FD-94D6-427C-9715-37A0AEDE5958}"/>
          </ac:spMkLst>
        </pc:spChg>
        <pc:spChg chg="mod">
          <ac:chgData name="Yi Liu" userId="eb9fa73d484f74de" providerId="LiveId" clId="{444D026F-E8FF-495F-8E56-D89D661DD9F2}" dt="2023-10-30T04:51:51.857" v="2104" actId="20577"/>
          <ac:spMkLst>
            <pc:docMk/>
            <pc:sldMk cId="2391116060" sldId="641"/>
            <ac:spMk id="3" creationId="{B74D4DAB-1ABD-49B5-9EB5-75B87BE3AFA3}"/>
          </ac:spMkLst>
        </pc:spChg>
        <pc:spChg chg="add mod">
          <ac:chgData name="Yi Liu" userId="eb9fa73d484f74de" providerId="LiveId" clId="{444D026F-E8FF-495F-8E56-D89D661DD9F2}" dt="2023-10-30T04:46:35.918" v="2019" actId="1076"/>
          <ac:spMkLst>
            <pc:docMk/>
            <pc:sldMk cId="2391116060" sldId="641"/>
            <ac:spMk id="5" creationId="{20E5D31F-BE92-449C-95D9-AE1DC4FE2121}"/>
          </ac:spMkLst>
        </pc:spChg>
        <pc:spChg chg="add del">
          <ac:chgData name="Yi Liu" userId="eb9fa73d484f74de" providerId="LiveId" clId="{444D026F-E8FF-495F-8E56-D89D661DD9F2}" dt="2023-10-30T04:42:51.320" v="1946"/>
          <ac:spMkLst>
            <pc:docMk/>
            <pc:sldMk cId="2391116060" sldId="641"/>
            <ac:spMk id="6" creationId="{CD3139E3-5360-45F4-BE0D-2586F7A6CEA7}"/>
          </ac:spMkLst>
        </pc:spChg>
        <pc:spChg chg="add mod">
          <ac:chgData name="Yi Liu" userId="eb9fa73d484f74de" providerId="LiveId" clId="{444D026F-E8FF-495F-8E56-D89D661DD9F2}" dt="2023-10-30T04:50:17.184" v="2083" actId="1076"/>
          <ac:spMkLst>
            <pc:docMk/>
            <pc:sldMk cId="2391116060" sldId="641"/>
            <ac:spMk id="8" creationId="{FBCAD073-E0EB-4005-9300-979B5E66B9FB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686466871" sldId="64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77416534" sldId="642"/>
        </pc:sldMkLst>
      </pc:sldChg>
      <pc:sldChg chg="addSp delSp modSp add mod modAnim">
        <pc:chgData name="Yi Liu" userId="eb9fa73d484f74de" providerId="LiveId" clId="{444D026F-E8FF-495F-8E56-D89D661DD9F2}" dt="2023-10-30T07:34:12.030" v="2133" actId="1076"/>
        <pc:sldMkLst>
          <pc:docMk/>
          <pc:sldMk cId="1155881772" sldId="642"/>
        </pc:sldMkLst>
        <pc:spChg chg="mod">
          <ac:chgData name="Yi Liu" userId="eb9fa73d484f74de" providerId="LiveId" clId="{444D026F-E8FF-495F-8E56-D89D661DD9F2}" dt="2023-10-30T04:51:45.147" v="2096" actId="20577"/>
          <ac:spMkLst>
            <pc:docMk/>
            <pc:sldMk cId="1155881772" sldId="642"/>
            <ac:spMk id="3" creationId="{B74D4DAB-1ABD-49B5-9EB5-75B87BE3AFA3}"/>
          </ac:spMkLst>
        </pc:spChg>
        <pc:spChg chg="del">
          <ac:chgData name="Yi Liu" userId="eb9fa73d484f74de" providerId="LiveId" clId="{444D026F-E8FF-495F-8E56-D89D661DD9F2}" dt="2023-10-30T04:51:40.172" v="2091" actId="478"/>
          <ac:spMkLst>
            <pc:docMk/>
            <pc:sldMk cId="1155881772" sldId="642"/>
            <ac:spMk id="5" creationId="{20E5D31F-BE92-449C-95D9-AE1DC4FE2121}"/>
          </ac:spMkLst>
        </pc:spChg>
        <pc:spChg chg="mod">
          <ac:chgData name="Yi Liu" userId="eb9fa73d484f74de" providerId="LiveId" clId="{444D026F-E8FF-495F-8E56-D89D661DD9F2}" dt="2023-10-30T04:51:43.090" v="2092" actId="1076"/>
          <ac:spMkLst>
            <pc:docMk/>
            <pc:sldMk cId="1155881772" sldId="642"/>
            <ac:spMk id="8" creationId="{FBCAD073-E0EB-4005-9300-979B5E66B9FB}"/>
          </ac:spMkLst>
        </pc:spChg>
        <pc:spChg chg="add mod">
          <ac:chgData name="Yi Liu" userId="eb9fa73d484f74de" providerId="LiveId" clId="{444D026F-E8FF-495F-8E56-D89D661DD9F2}" dt="2023-10-30T07:34:12.030" v="2133" actId="1076"/>
          <ac:spMkLst>
            <pc:docMk/>
            <pc:sldMk cId="1155881772" sldId="642"/>
            <ac:spMk id="9" creationId="{896A1361-DD3E-4817-B566-AC477D03080E}"/>
          </ac:spMkLst>
        </pc:spChg>
        <pc:spChg chg="add mod">
          <ac:chgData name="Yi Liu" userId="eb9fa73d484f74de" providerId="LiveId" clId="{444D026F-E8FF-495F-8E56-D89D661DD9F2}" dt="2023-10-30T07:33:58.790" v="2129" actId="1076"/>
          <ac:spMkLst>
            <pc:docMk/>
            <pc:sldMk cId="1155881772" sldId="642"/>
            <ac:spMk id="10" creationId="{931620CD-8B02-4B74-B13D-646C7F48599D}"/>
          </ac:spMkLst>
        </pc:spChg>
      </pc:sldChg>
      <pc:sldChg chg="addSp modSp new mod modAnim">
        <pc:chgData name="Yi Liu" userId="eb9fa73d484f74de" providerId="LiveId" clId="{444D026F-E8FF-495F-8E56-D89D661DD9F2}" dt="2023-10-31T05:24:16.336" v="3878"/>
        <pc:sldMkLst>
          <pc:docMk/>
          <pc:sldMk cId="808703255" sldId="643"/>
        </pc:sldMkLst>
        <pc:spChg chg="mod">
          <ac:chgData name="Yi Liu" userId="eb9fa73d484f74de" providerId="LiveId" clId="{444D026F-E8FF-495F-8E56-D89D661DD9F2}" dt="2023-10-30T08:15:37.139" v="2216" actId="2711"/>
          <ac:spMkLst>
            <pc:docMk/>
            <pc:sldMk cId="808703255" sldId="643"/>
            <ac:spMk id="2" creationId="{8A337127-5675-4994-BC36-4DA3638353F5}"/>
          </ac:spMkLst>
        </pc:spChg>
        <pc:spChg chg="mod">
          <ac:chgData name="Yi Liu" userId="eb9fa73d484f74de" providerId="LiveId" clId="{444D026F-E8FF-495F-8E56-D89D661DD9F2}" dt="2023-10-31T05:24:08.383" v="3876" actId="1076"/>
          <ac:spMkLst>
            <pc:docMk/>
            <pc:sldMk cId="808703255" sldId="643"/>
            <ac:spMk id="3" creationId="{3A9E5EBA-A27A-420D-8DDD-61863707E932}"/>
          </ac:spMkLst>
        </pc:spChg>
        <pc:spChg chg="add mod">
          <ac:chgData name="Yi Liu" userId="eb9fa73d484f74de" providerId="LiveId" clId="{444D026F-E8FF-495F-8E56-D89D661DD9F2}" dt="2023-10-30T08:16:15.967" v="2219" actId="1076"/>
          <ac:spMkLst>
            <pc:docMk/>
            <pc:sldMk cId="808703255" sldId="643"/>
            <ac:spMk id="5" creationId="{DBB3FC33-94AD-4E5A-8AC3-19D29B67255F}"/>
          </ac:spMkLst>
        </pc:spChg>
        <pc:spChg chg="add mod">
          <ac:chgData name="Yi Liu" userId="eb9fa73d484f74de" providerId="LiveId" clId="{444D026F-E8FF-495F-8E56-D89D661DD9F2}" dt="2023-10-30T08:16:32.694" v="2222" actId="2711"/>
          <ac:spMkLst>
            <pc:docMk/>
            <pc:sldMk cId="808703255" sldId="643"/>
            <ac:spMk id="6" creationId="{2FAD81E4-1C73-4516-B646-EE3C01EAF321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040084810" sldId="64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573434814" sldId="644"/>
        </pc:sldMkLst>
      </pc:sldChg>
      <pc:sldChg chg="addSp delSp modSp new mod modClrScheme chgLayout">
        <pc:chgData name="Yi Liu" userId="eb9fa73d484f74de" providerId="LiveId" clId="{444D026F-E8FF-495F-8E56-D89D661DD9F2}" dt="2023-10-30T08:13:34.281" v="2207" actId="20577"/>
        <pc:sldMkLst>
          <pc:docMk/>
          <pc:sldMk cId="3194482192" sldId="644"/>
        </pc:sldMkLst>
        <pc:spChg chg="del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2" creationId="{A49EDA9D-9125-457A-B065-796C66A7F602}"/>
          </ac:spMkLst>
        </pc:spChg>
        <pc:spChg chg="del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3" creationId="{217A7F49-BF92-4073-B040-DC0134F73990}"/>
          </ac:spMkLst>
        </pc:spChg>
        <pc:spChg chg="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4" creationId="{09089826-4E42-4CD5-8356-6493F73F5349}"/>
          </ac:spMkLst>
        </pc:spChg>
        <pc:spChg chg="add mod ord">
          <ac:chgData name="Yi Liu" userId="eb9fa73d484f74de" providerId="LiveId" clId="{444D026F-E8FF-495F-8E56-D89D661DD9F2}" dt="2023-10-30T08:13:34.281" v="2207" actId="20577"/>
          <ac:spMkLst>
            <pc:docMk/>
            <pc:sldMk cId="3194482192" sldId="644"/>
            <ac:spMk id="5" creationId="{BB28CB19-EA2F-4617-9A32-921B64E1E623}"/>
          </ac:spMkLst>
        </pc:spChg>
        <pc:spChg chg="add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6" creationId="{2C520153-CE38-48A2-AE05-A31B90FFA7F6}"/>
          </ac:spMkLst>
        </pc:spChg>
      </pc:sldChg>
      <pc:sldChg chg="addSp modSp new mod">
        <pc:chgData name="Yi Liu" userId="eb9fa73d484f74de" providerId="LiveId" clId="{444D026F-E8FF-495F-8E56-D89D661DD9F2}" dt="2023-10-30T08:35:16.541" v="2268" actId="1076"/>
        <pc:sldMkLst>
          <pc:docMk/>
          <pc:sldMk cId="2556297096" sldId="645"/>
        </pc:sldMkLst>
        <pc:spChg chg="mod">
          <ac:chgData name="Yi Liu" userId="eb9fa73d484f74de" providerId="LiveId" clId="{444D026F-E8FF-495F-8E56-D89D661DD9F2}" dt="2023-10-30T08:33:36.119" v="2226" actId="2711"/>
          <ac:spMkLst>
            <pc:docMk/>
            <pc:sldMk cId="2556297096" sldId="645"/>
            <ac:spMk id="2" creationId="{B9B6FD66-341A-4968-8E35-BABB476245BE}"/>
          </ac:spMkLst>
        </pc:spChg>
        <pc:spChg chg="mod">
          <ac:chgData name="Yi Liu" userId="eb9fa73d484f74de" providerId="LiveId" clId="{444D026F-E8FF-495F-8E56-D89D661DD9F2}" dt="2023-10-30T08:34:54.980" v="2265"/>
          <ac:spMkLst>
            <pc:docMk/>
            <pc:sldMk cId="2556297096" sldId="645"/>
            <ac:spMk id="3" creationId="{249A97C6-1A3D-4DE5-8282-8567BC2F3C04}"/>
          </ac:spMkLst>
        </pc:spChg>
        <pc:spChg chg="add mod">
          <ac:chgData name="Yi Liu" userId="eb9fa73d484f74de" providerId="LiveId" clId="{444D026F-E8FF-495F-8E56-D89D661DD9F2}" dt="2023-10-30T08:35:16.541" v="2268" actId="1076"/>
          <ac:spMkLst>
            <pc:docMk/>
            <pc:sldMk cId="2556297096" sldId="645"/>
            <ac:spMk id="5" creationId="{B6F6FAC5-CBA4-4F96-AE04-81039E56800D}"/>
          </ac:spMkLst>
        </pc:spChg>
      </pc:sldChg>
      <pc:sldChg chg="addSp modSp new mod modAnim">
        <pc:chgData name="Yi Liu" userId="eb9fa73d484f74de" providerId="LiveId" clId="{444D026F-E8FF-495F-8E56-D89D661DD9F2}" dt="2023-10-30T08:55:35.246" v="2342" actId="1076"/>
        <pc:sldMkLst>
          <pc:docMk/>
          <pc:sldMk cId="2835334633" sldId="646"/>
        </pc:sldMkLst>
        <pc:spChg chg="mod">
          <ac:chgData name="Yi Liu" userId="eb9fa73d484f74de" providerId="LiveId" clId="{444D026F-E8FF-495F-8E56-D89D661DD9F2}" dt="2023-10-30T08:53:07.262" v="2306" actId="20577"/>
          <ac:spMkLst>
            <pc:docMk/>
            <pc:sldMk cId="2835334633" sldId="646"/>
            <ac:spMk id="2" creationId="{1078D386-CA5D-4750-8B59-6B965061EB30}"/>
          </ac:spMkLst>
        </pc:spChg>
        <pc:spChg chg="mod">
          <ac:chgData name="Yi Liu" userId="eb9fa73d484f74de" providerId="LiveId" clId="{444D026F-E8FF-495F-8E56-D89D661DD9F2}" dt="2023-10-30T08:55:04.389" v="2336" actId="15"/>
          <ac:spMkLst>
            <pc:docMk/>
            <pc:sldMk cId="2835334633" sldId="646"/>
            <ac:spMk id="3" creationId="{CE87B8A4-D0F0-458B-B1A7-269C822F8647}"/>
          </ac:spMkLst>
        </pc:spChg>
        <pc:spChg chg="add mod">
          <ac:chgData name="Yi Liu" userId="eb9fa73d484f74de" providerId="LiveId" clId="{444D026F-E8FF-495F-8E56-D89D661DD9F2}" dt="2023-10-30T08:54:24.216" v="2318" actId="1076"/>
          <ac:spMkLst>
            <pc:docMk/>
            <pc:sldMk cId="2835334633" sldId="646"/>
            <ac:spMk id="5" creationId="{8FB40EF4-222C-4AC3-9248-C716E4B4A588}"/>
          </ac:spMkLst>
        </pc:spChg>
        <pc:spChg chg="add mod">
          <ac:chgData name="Yi Liu" userId="eb9fa73d484f74de" providerId="LiveId" clId="{444D026F-E8FF-495F-8E56-D89D661DD9F2}" dt="2023-10-30T08:54:26.638" v="2319" actId="1076"/>
          <ac:spMkLst>
            <pc:docMk/>
            <pc:sldMk cId="2835334633" sldId="646"/>
            <ac:spMk id="6" creationId="{B3A4955B-DF4E-47D6-B099-F56510EB3AAE}"/>
          </ac:spMkLst>
        </pc:spChg>
        <pc:spChg chg="add mod">
          <ac:chgData name="Yi Liu" userId="eb9fa73d484f74de" providerId="LiveId" clId="{444D026F-E8FF-495F-8E56-D89D661DD9F2}" dt="2023-10-30T08:55:35.246" v="2342" actId="1076"/>
          <ac:spMkLst>
            <pc:docMk/>
            <pc:sldMk cId="2835334633" sldId="646"/>
            <ac:spMk id="7" creationId="{777707EC-3E93-4718-9A76-6691EF289845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0T11:08:14.101" v="2369" actId="20577"/>
        <pc:sldMkLst>
          <pc:docMk/>
          <pc:sldMk cId="3990854819" sldId="647"/>
        </pc:sldMkLst>
        <pc:spChg chg="del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2" creationId="{7C076EFB-A246-418A-AFDA-69E2BD52BC70}"/>
          </ac:spMkLst>
        </pc:spChg>
        <pc:spChg chg="del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3" creationId="{B204DC8A-91FF-462F-99D3-F848BFE47AE4}"/>
          </ac:spMkLst>
        </pc:spChg>
        <pc:spChg chg="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4" creationId="{E7391295-0C00-4F92-B95F-628C214581E8}"/>
          </ac:spMkLst>
        </pc:spChg>
        <pc:spChg chg="add mod ord">
          <ac:chgData name="Yi Liu" userId="eb9fa73d484f74de" providerId="LiveId" clId="{444D026F-E8FF-495F-8E56-D89D661DD9F2}" dt="2023-10-30T11:08:14.101" v="2369" actId="20577"/>
          <ac:spMkLst>
            <pc:docMk/>
            <pc:sldMk cId="3990854819" sldId="647"/>
            <ac:spMk id="5" creationId="{B639FFA5-0D79-4DA4-9AA3-2343AF02D779}"/>
          </ac:spMkLst>
        </pc:spChg>
        <pc:spChg chg="add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6" creationId="{A8953244-108E-48A5-AEB1-79ABD573FB9D}"/>
          </ac:spMkLst>
        </pc:spChg>
      </pc:sldChg>
      <pc:sldChg chg="addSp delSp modSp new mod modClrScheme modAnim chgLayout">
        <pc:chgData name="Yi Liu" userId="eb9fa73d484f74de" providerId="LiveId" clId="{444D026F-E8FF-495F-8E56-D89D661DD9F2}" dt="2023-10-31T05:25:06.971" v="3883"/>
        <pc:sldMkLst>
          <pc:docMk/>
          <pc:sldMk cId="1930843413" sldId="648"/>
        </pc:sldMkLst>
        <pc:spChg chg="del 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2" creationId="{5D82B7FB-8261-4106-AD52-6A94C04E423F}"/>
          </ac:spMkLst>
        </pc:spChg>
        <pc:spChg chg="del 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3" creationId="{2A1417EF-E7A4-4772-8777-1F72C5B764D5}"/>
          </ac:spMkLst>
        </pc:spChg>
        <pc:spChg chg="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4" creationId="{C3FC893F-CFA0-421C-87D0-E71E55F2F2A2}"/>
          </ac:spMkLst>
        </pc:spChg>
        <pc:spChg chg="add mod ord">
          <ac:chgData name="Yi Liu" userId="eb9fa73d484f74de" providerId="LiveId" clId="{444D026F-E8FF-495F-8E56-D89D661DD9F2}" dt="2023-10-30T11:08:28.584" v="2379" actId="20577"/>
          <ac:spMkLst>
            <pc:docMk/>
            <pc:sldMk cId="1930843413" sldId="648"/>
            <ac:spMk id="5" creationId="{DEB8A728-F76B-4E6C-9829-6371971ED3F3}"/>
          </ac:spMkLst>
        </pc:spChg>
        <pc:spChg chg="add mod ord">
          <ac:chgData name="Yi Liu" userId="eb9fa73d484f74de" providerId="LiveId" clId="{444D026F-E8FF-495F-8E56-D89D661DD9F2}" dt="2023-10-30T11:09:34.895" v="2400" actId="20577"/>
          <ac:spMkLst>
            <pc:docMk/>
            <pc:sldMk cId="1930843413" sldId="648"/>
            <ac:spMk id="6" creationId="{20556F06-B2EF-45FA-956B-21F13998F682}"/>
          </ac:spMkLst>
        </pc:spChg>
        <pc:spChg chg="add mod">
          <ac:chgData name="Yi Liu" userId="eb9fa73d484f74de" providerId="LiveId" clId="{444D026F-E8FF-495F-8E56-D89D661DD9F2}" dt="2023-10-30T11:10:08.096" v="2405" actId="1076"/>
          <ac:spMkLst>
            <pc:docMk/>
            <pc:sldMk cId="1930843413" sldId="648"/>
            <ac:spMk id="7" creationId="{8291C953-643F-428D-B920-28D77915BE45}"/>
          </ac:spMkLst>
        </pc:spChg>
        <pc:spChg chg="add mod">
          <ac:chgData name="Yi Liu" userId="eb9fa73d484f74de" providerId="LiveId" clId="{444D026F-E8FF-495F-8E56-D89D661DD9F2}" dt="2023-10-30T11:09:56.781" v="2403" actId="2711"/>
          <ac:spMkLst>
            <pc:docMk/>
            <pc:sldMk cId="1930843413" sldId="648"/>
            <ac:spMk id="8" creationId="{04AFAE39-75C8-444F-8385-EEA6960247C8}"/>
          </ac:spMkLst>
        </pc:spChg>
      </pc:sldChg>
      <pc:sldChg chg="addSp modSp new mod">
        <pc:chgData name="Yi Liu" userId="eb9fa73d484f74de" providerId="LiveId" clId="{444D026F-E8FF-495F-8E56-D89D661DD9F2}" dt="2023-10-30T12:23:03.242" v="2707" actId="1076"/>
        <pc:sldMkLst>
          <pc:docMk/>
          <pc:sldMk cId="2596979622" sldId="649"/>
        </pc:sldMkLst>
        <pc:spChg chg="mod">
          <ac:chgData name="Yi Liu" userId="eb9fa73d484f74de" providerId="LiveId" clId="{444D026F-E8FF-495F-8E56-D89D661DD9F2}" dt="2023-10-30T12:21:02.712" v="2419" actId="20577"/>
          <ac:spMkLst>
            <pc:docMk/>
            <pc:sldMk cId="2596979622" sldId="649"/>
            <ac:spMk id="2" creationId="{7A28B2D1-379C-46FD-A905-D75EAC47D866}"/>
          </ac:spMkLst>
        </pc:spChg>
        <pc:spChg chg="mod">
          <ac:chgData name="Yi Liu" userId="eb9fa73d484f74de" providerId="LiveId" clId="{444D026F-E8FF-495F-8E56-D89D661DD9F2}" dt="2023-10-30T12:22:46.121" v="2703" actId="20577"/>
          <ac:spMkLst>
            <pc:docMk/>
            <pc:sldMk cId="2596979622" sldId="649"/>
            <ac:spMk id="3" creationId="{6E10BC50-BB5A-458F-B459-9FA44B923406}"/>
          </ac:spMkLst>
        </pc:spChg>
        <pc:spChg chg="add mod">
          <ac:chgData name="Yi Liu" userId="eb9fa73d484f74de" providerId="LiveId" clId="{444D026F-E8FF-495F-8E56-D89D661DD9F2}" dt="2023-10-30T12:23:03.242" v="2707" actId="1076"/>
          <ac:spMkLst>
            <pc:docMk/>
            <pc:sldMk cId="2596979622" sldId="649"/>
            <ac:spMk id="5" creationId="{6868A7F8-7C91-4058-A2B4-FD6B58428FBA}"/>
          </ac:spMkLst>
        </pc:spChg>
      </pc:sldChg>
      <pc:sldChg chg="addSp modSp new mod modAnim">
        <pc:chgData name="Yi Liu" userId="eb9fa73d484f74de" providerId="LiveId" clId="{444D026F-E8FF-495F-8E56-D89D661DD9F2}" dt="2023-10-30T12:23:56.404" v="2834" actId="1076"/>
        <pc:sldMkLst>
          <pc:docMk/>
          <pc:sldMk cId="804914257" sldId="650"/>
        </pc:sldMkLst>
        <pc:spChg chg="mod">
          <ac:chgData name="Yi Liu" userId="eb9fa73d484f74de" providerId="LiveId" clId="{444D026F-E8FF-495F-8E56-D89D661DD9F2}" dt="2023-10-30T12:23:15.414" v="2720" actId="20577"/>
          <ac:spMkLst>
            <pc:docMk/>
            <pc:sldMk cId="804914257" sldId="650"/>
            <ac:spMk id="2" creationId="{A848C639-E88E-4D73-BC0C-E51B07C6ED9D}"/>
          </ac:spMkLst>
        </pc:spChg>
        <pc:spChg chg="mod">
          <ac:chgData name="Yi Liu" userId="eb9fa73d484f74de" providerId="LiveId" clId="{444D026F-E8FF-495F-8E56-D89D661DD9F2}" dt="2023-10-30T12:23:42.632" v="2832" actId="20577"/>
          <ac:spMkLst>
            <pc:docMk/>
            <pc:sldMk cId="804914257" sldId="650"/>
            <ac:spMk id="3" creationId="{15F63A15-620F-451F-8EF0-E29BA6030B59}"/>
          </ac:spMkLst>
        </pc:spChg>
        <pc:spChg chg="add mod">
          <ac:chgData name="Yi Liu" userId="eb9fa73d484f74de" providerId="LiveId" clId="{444D026F-E8FF-495F-8E56-D89D661DD9F2}" dt="2023-10-30T12:23:56.404" v="2834" actId="1076"/>
          <ac:spMkLst>
            <pc:docMk/>
            <pc:sldMk cId="804914257" sldId="650"/>
            <ac:spMk id="5" creationId="{570A3394-41D8-4A4E-8CD2-C08585E39445}"/>
          </ac:spMkLst>
        </pc:spChg>
      </pc:sldChg>
      <pc:sldChg chg="addSp modSp new mod modAnim">
        <pc:chgData name="Yi Liu" userId="eb9fa73d484f74de" providerId="LiveId" clId="{444D026F-E8FF-495F-8E56-D89D661DD9F2}" dt="2023-10-30T13:04:19.232" v="3834"/>
        <pc:sldMkLst>
          <pc:docMk/>
          <pc:sldMk cId="1824780027" sldId="651"/>
        </pc:sldMkLst>
        <pc:spChg chg="mod">
          <ac:chgData name="Yi Liu" userId="eb9fa73d484f74de" providerId="LiveId" clId="{444D026F-E8FF-495F-8E56-D89D661DD9F2}" dt="2023-10-30T12:47:45.758" v="2871" actId="20577"/>
          <ac:spMkLst>
            <pc:docMk/>
            <pc:sldMk cId="1824780027" sldId="651"/>
            <ac:spMk id="2" creationId="{ACC37E0A-B834-40DC-85F5-A812C0C51947}"/>
          </ac:spMkLst>
        </pc:spChg>
        <pc:spChg chg="mod">
          <ac:chgData name="Yi Liu" userId="eb9fa73d484f74de" providerId="LiveId" clId="{444D026F-E8FF-495F-8E56-D89D661DD9F2}" dt="2023-10-30T13:04:00.876" v="3833" actId="2711"/>
          <ac:spMkLst>
            <pc:docMk/>
            <pc:sldMk cId="1824780027" sldId="651"/>
            <ac:spMk id="3" creationId="{A8CE7883-4FBF-477C-BF6E-5265CEA1E227}"/>
          </ac:spMkLst>
        </pc:spChg>
        <pc:spChg chg="add mod">
          <ac:chgData name="Yi Liu" userId="eb9fa73d484f74de" providerId="LiveId" clId="{444D026F-E8FF-495F-8E56-D89D661DD9F2}" dt="2023-10-30T12:50:48.115" v="3058"/>
          <ac:spMkLst>
            <pc:docMk/>
            <pc:sldMk cId="1824780027" sldId="651"/>
            <ac:spMk id="5" creationId="{11843CBD-2CEB-47D8-B6E4-D67DC3240509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0T12:24:23.108" v="2853" actId="20577"/>
        <pc:sldMkLst>
          <pc:docMk/>
          <pc:sldMk cId="3069766517" sldId="652"/>
        </pc:sldMkLst>
        <pc:spChg chg="del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2" creationId="{3A46B228-1CCD-4754-8C65-908125E354C2}"/>
          </ac:spMkLst>
        </pc:spChg>
        <pc:spChg chg="del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3" creationId="{0A0D2A1F-612E-4808-A976-DF83643FE07D}"/>
          </ac:spMkLst>
        </pc:spChg>
        <pc:spChg chg="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4" creationId="{1BCB002A-CBB4-49EB-83D1-4850FD06F4D4}"/>
          </ac:spMkLst>
        </pc:spChg>
        <pc:spChg chg="add mod ord">
          <ac:chgData name="Yi Liu" userId="eb9fa73d484f74de" providerId="LiveId" clId="{444D026F-E8FF-495F-8E56-D89D661DD9F2}" dt="2023-10-30T12:24:23.108" v="2853" actId="20577"/>
          <ac:spMkLst>
            <pc:docMk/>
            <pc:sldMk cId="3069766517" sldId="652"/>
            <ac:spMk id="5" creationId="{EE83210F-175B-442C-815A-BEC0F0B106D1}"/>
          </ac:spMkLst>
        </pc:spChg>
        <pc:spChg chg="add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6" creationId="{43ACD3BB-0070-4F53-9481-E98D579A8D67}"/>
          </ac:spMkLst>
        </pc:spChg>
      </pc:sldChg>
      <pc:sldChg chg="addSp modSp new mod modAnim">
        <pc:chgData name="Yi Liu" userId="eb9fa73d484f74de" providerId="LiveId" clId="{444D026F-E8FF-495F-8E56-D89D661DD9F2}" dt="2023-10-30T13:03:48.736" v="3832"/>
        <pc:sldMkLst>
          <pc:docMk/>
          <pc:sldMk cId="1077503799" sldId="653"/>
        </pc:sldMkLst>
        <pc:spChg chg="mod">
          <ac:chgData name="Yi Liu" userId="eb9fa73d484f74de" providerId="LiveId" clId="{444D026F-E8FF-495F-8E56-D89D661DD9F2}" dt="2023-10-30T12:51:01.986" v="3081" actId="20577"/>
          <ac:spMkLst>
            <pc:docMk/>
            <pc:sldMk cId="1077503799" sldId="653"/>
            <ac:spMk id="2" creationId="{87E12A13-5687-4446-A838-4D98659508D0}"/>
          </ac:spMkLst>
        </pc:spChg>
        <pc:spChg chg="mod">
          <ac:chgData name="Yi Liu" userId="eb9fa73d484f74de" providerId="LiveId" clId="{444D026F-E8FF-495F-8E56-D89D661DD9F2}" dt="2023-10-30T12:52:16.745" v="3187" actId="20577"/>
          <ac:spMkLst>
            <pc:docMk/>
            <pc:sldMk cId="1077503799" sldId="653"/>
            <ac:spMk id="3" creationId="{304018E5-958F-4ED9-BC91-800835DCFDF6}"/>
          </ac:spMkLst>
        </pc:spChg>
        <pc:spChg chg="add mod">
          <ac:chgData name="Yi Liu" userId="eb9fa73d484f74de" providerId="LiveId" clId="{444D026F-E8FF-495F-8E56-D89D661DD9F2}" dt="2023-10-30T12:52:38.915" v="3191" actId="2711"/>
          <ac:spMkLst>
            <pc:docMk/>
            <pc:sldMk cId="1077503799" sldId="653"/>
            <ac:spMk id="5" creationId="{27AB3EB7-830F-4EC8-926A-AED5A61BAB84}"/>
          </ac:spMkLst>
        </pc:spChg>
        <pc:spChg chg="add mod">
          <ac:chgData name="Yi Liu" userId="eb9fa73d484f74de" providerId="LiveId" clId="{444D026F-E8FF-495F-8E56-D89D661DD9F2}" dt="2023-10-30T12:52:46.727" v="3192" actId="2711"/>
          <ac:spMkLst>
            <pc:docMk/>
            <pc:sldMk cId="1077503799" sldId="653"/>
            <ac:spMk id="6" creationId="{A1AA9FFC-E342-4B5A-BEF7-81D5F5BAF967}"/>
          </ac:spMkLst>
        </pc:spChg>
        <pc:spChg chg="add mod">
          <ac:chgData name="Yi Liu" userId="eb9fa73d484f74de" providerId="LiveId" clId="{444D026F-E8FF-495F-8E56-D89D661DD9F2}" dt="2023-10-30T12:53:20.351" v="3198" actId="1076"/>
          <ac:spMkLst>
            <pc:docMk/>
            <pc:sldMk cId="1077503799" sldId="653"/>
            <ac:spMk id="7" creationId="{5DB4092F-2DAA-4FEB-968B-0C9F51E507FE}"/>
          </ac:spMkLst>
        </pc:spChg>
      </pc:sldChg>
      <pc:sldChg chg="modSp new mod modAnim">
        <pc:chgData name="Yi Liu" userId="eb9fa73d484f74de" providerId="LiveId" clId="{444D026F-E8FF-495F-8E56-D89D661DD9F2}" dt="2023-10-30T13:03:42.636" v="3831"/>
        <pc:sldMkLst>
          <pc:docMk/>
          <pc:sldMk cId="3609200686" sldId="654"/>
        </pc:sldMkLst>
        <pc:spChg chg="mod">
          <ac:chgData name="Yi Liu" userId="eb9fa73d484f74de" providerId="LiveId" clId="{444D026F-E8FF-495F-8E56-D89D661DD9F2}" dt="2023-10-30T12:53:40.932" v="3219" actId="20577"/>
          <ac:spMkLst>
            <pc:docMk/>
            <pc:sldMk cId="3609200686" sldId="654"/>
            <ac:spMk id="2" creationId="{4F7A3C89-49BD-4582-ADB3-C0FAB4367AD4}"/>
          </ac:spMkLst>
        </pc:spChg>
        <pc:spChg chg="mod">
          <ac:chgData name="Yi Liu" userId="eb9fa73d484f74de" providerId="LiveId" clId="{444D026F-E8FF-495F-8E56-D89D661DD9F2}" dt="2023-10-30T13:03:39.544" v="3829" actId="20577"/>
          <ac:spMkLst>
            <pc:docMk/>
            <pc:sldMk cId="3609200686" sldId="654"/>
            <ac:spMk id="3" creationId="{F8E636B0-36CF-4190-8BDE-5F7280FADB3F}"/>
          </ac:spMkLst>
        </pc:spChg>
      </pc:sldChg>
      <pc:sldChg chg="modSp new mod modAnim">
        <pc:chgData name="Yi Liu" userId="eb9fa73d484f74de" providerId="LiveId" clId="{444D026F-E8FF-495F-8E56-D89D661DD9F2}" dt="2023-10-30T13:03:19.275" v="3813"/>
        <pc:sldMkLst>
          <pc:docMk/>
          <pc:sldMk cId="53443867" sldId="655"/>
        </pc:sldMkLst>
        <pc:spChg chg="mod">
          <ac:chgData name="Yi Liu" userId="eb9fa73d484f74de" providerId="LiveId" clId="{444D026F-E8FF-495F-8E56-D89D661DD9F2}" dt="2023-10-30T13:00:46.697" v="3677" actId="20577"/>
          <ac:spMkLst>
            <pc:docMk/>
            <pc:sldMk cId="53443867" sldId="655"/>
            <ac:spMk id="2" creationId="{DB85EAB0-ECF8-4410-9A35-207F54A36CC3}"/>
          </ac:spMkLst>
        </pc:spChg>
        <pc:spChg chg="mod">
          <ac:chgData name="Yi Liu" userId="eb9fa73d484f74de" providerId="LiveId" clId="{444D026F-E8FF-495F-8E56-D89D661DD9F2}" dt="2023-10-30T13:03:03.628" v="3809" actId="20577"/>
          <ac:spMkLst>
            <pc:docMk/>
            <pc:sldMk cId="53443867" sldId="655"/>
            <ac:spMk id="3" creationId="{1FD5964C-AE79-434E-B24E-8C8632D68A54}"/>
          </ac:spMkLst>
        </pc:spChg>
      </pc:sldChg>
      <pc:sldChg chg="addSp delSp modSp new mod">
        <pc:chgData name="Yi Liu" userId="eb9fa73d484f74de" providerId="LiveId" clId="{444D026F-E8FF-495F-8E56-D89D661DD9F2}" dt="2023-10-30T13:07:05.675" v="3847" actId="166"/>
        <pc:sldMkLst>
          <pc:docMk/>
          <pc:sldMk cId="675920335" sldId="656"/>
        </pc:sldMkLst>
        <pc:spChg chg="mod">
          <ac:chgData name="Yi Liu" userId="eb9fa73d484f74de" providerId="LiveId" clId="{444D026F-E8FF-495F-8E56-D89D661DD9F2}" dt="2023-10-30T13:06:53.605" v="3845" actId="20577"/>
          <ac:spMkLst>
            <pc:docMk/>
            <pc:sldMk cId="675920335" sldId="656"/>
            <ac:spMk id="2" creationId="{EF956CEC-0E61-409B-8C9D-1524A8289F5F}"/>
          </ac:spMkLst>
        </pc:spChg>
        <pc:spChg chg="add del">
          <ac:chgData name="Yi Liu" userId="eb9fa73d484f74de" providerId="LiveId" clId="{444D026F-E8FF-495F-8E56-D89D661DD9F2}" dt="2023-10-30T12:59:50.564" v="3627" actId="22"/>
          <ac:spMkLst>
            <pc:docMk/>
            <pc:sldMk cId="675920335" sldId="656"/>
            <ac:spMk id="3" creationId="{7CFD90A8-91C7-476F-968A-25E6BAAAB8FB}"/>
          </ac:spMkLst>
        </pc:spChg>
        <pc:spChg chg="add del mod">
          <ac:chgData name="Yi Liu" userId="eb9fa73d484f74de" providerId="LiveId" clId="{444D026F-E8FF-495F-8E56-D89D661DD9F2}" dt="2023-10-30T12:58:56.444" v="3624"/>
          <ac:spMkLst>
            <pc:docMk/>
            <pc:sldMk cId="675920335" sldId="656"/>
            <ac:spMk id="5" creationId="{3E9D1E4D-5BD5-4024-84B5-B00D593AFF8E}"/>
          </ac:spMkLst>
        </pc:spChg>
        <pc:spChg chg="add del mod">
          <ac:chgData name="Yi Liu" userId="eb9fa73d484f74de" providerId="LiveId" clId="{444D026F-E8FF-495F-8E56-D89D661DD9F2}" dt="2023-10-30T12:58:55.688" v="3623"/>
          <ac:spMkLst>
            <pc:docMk/>
            <pc:sldMk cId="675920335" sldId="656"/>
            <ac:spMk id="6" creationId="{F052F181-8EE6-4E39-AF65-5F546807E1F7}"/>
          </ac:spMkLst>
        </pc:spChg>
        <pc:spChg chg="add del mod">
          <ac:chgData name="Yi Liu" userId="eb9fa73d484f74de" providerId="LiveId" clId="{444D026F-E8FF-495F-8E56-D89D661DD9F2}" dt="2023-10-30T12:59:01.941" v="3626"/>
          <ac:spMkLst>
            <pc:docMk/>
            <pc:sldMk cId="675920335" sldId="656"/>
            <ac:spMk id="7" creationId="{2ECA4994-9AE2-47C8-A605-3DE63D4F3C3F}"/>
          </ac:spMkLst>
        </pc:spChg>
        <pc:picChg chg="add mod ord">
          <ac:chgData name="Yi Liu" userId="eb9fa73d484f74de" providerId="LiveId" clId="{444D026F-E8FF-495F-8E56-D89D661DD9F2}" dt="2023-10-30T13:07:05.675" v="3847" actId="166"/>
          <ac:picMkLst>
            <pc:docMk/>
            <pc:sldMk cId="675920335" sldId="656"/>
            <ac:picMk id="9" creationId="{39B7DB6C-B0D1-4E6E-9516-8EC9F63F79EB}"/>
          </ac:picMkLst>
        </pc:picChg>
      </pc:sldChg>
      <pc:sldChg chg="modSp new mod modAnim">
        <pc:chgData name="Yi Liu" userId="eb9fa73d484f74de" providerId="LiveId" clId="{444D026F-E8FF-495F-8E56-D89D661DD9F2}" dt="2023-10-30T13:03:17.298" v="3812"/>
        <pc:sldMkLst>
          <pc:docMk/>
          <pc:sldMk cId="611993612" sldId="657"/>
        </pc:sldMkLst>
        <pc:spChg chg="mod">
          <ac:chgData name="Yi Liu" userId="eb9fa73d484f74de" providerId="LiveId" clId="{444D026F-E8FF-495F-8E56-D89D661DD9F2}" dt="2023-10-30T13:03:11.599" v="3811" actId="2711"/>
          <ac:spMkLst>
            <pc:docMk/>
            <pc:sldMk cId="611993612" sldId="657"/>
            <ac:spMk id="2" creationId="{158AA088-7662-4CA9-A5A0-DDD0C624C347}"/>
          </ac:spMkLst>
        </pc:spChg>
        <pc:spChg chg="mod">
          <ac:chgData name="Yi Liu" userId="eb9fa73d484f74de" providerId="LiveId" clId="{444D026F-E8FF-495F-8E56-D89D661DD9F2}" dt="2023-10-30T13:03:08.590" v="3810" actId="2711"/>
          <ac:spMkLst>
            <pc:docMk/>
            <pc:sldMk cId="611993612" sldId="657"/>
            <ac:spMk id="3" creationId="{C09B5432-F702-41A6-81A0-868AF7E8E696}"/>
          </ac:spMkLst>
        </pc:spChg>
      </pc:sldChg>
    </pc:docChg>
  </pc:docChgLst>
  <pc:docChgLst>
    <pc:chgData name="Yi Liu" userId="eb9fa73d484f74de" providerId="LiveId" clId="{844A60F5-B7B4-482E-93FA-3AFE7B00A4DF}"/>
    <pc:docChg chg="undo redo custSel addSld delSld modSld sldOrd modSection">
      <pc:chgData name="Yi Liu" userId="eb9fa73d484f74de" providerId="LiveId" clId="{844A60F5-B7B4-482E-93FA-3AFE7B00A4DF}" dt="2023-10-10T04:42:59.707" v="2909" actId="1076"/>
      <pc:docMkLst>
        <pc:docMk/>
      </pc:docMkLst>
      <pc:sldChg chg="modSp mod">
        <pc:chgData name="Yi Liu" userId="eb9fa73d484f74de" providerId="LiveId" clId="{844A60F5-B7B4-482E-93FA-3AFE7B00A4DF}" dt="2023-10-09T06:36:05.860" v="4" actId="20577"/>
        <pc:sldMkLst>
          <pc:docMk/>
          <pc:sldMk cId="1562787813" sldId="256"/>
        </pc:sldMkLst>
        <pc:spChg chg="mod">
          <ac:chgData name="Yi Liu" userId="eb9fa73d484f74de" providerId="LiveId" clId="{844A60F5-B7B4-482E-93FA-3AFE7B00A4DF}" dt="2023-10-09T06:36:05.860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844A60F5-B7B4-482E-93FA-3AFE7B00A4DF}" dt="2023-10-09T06:44:35.955" v="294" actId="20577"/>
        <pc:sldMkLst>
          <pc:docMk/>
          <pc:sldMk cId="47867012" sldId="310"/>
        </pc:sldMkLst>
        <pc:spChg chg="mod">
          <ac:chgData name="Yi Liu" userId="eb9fa73d484f74de" providerId="LiveId" clId="{844A60F5-B7B4-482E-93FA-3AFE7B00A4DF}" dt="2023-10-09T06:44:35.955" v="29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96319760" sldId="3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491220574" sldId="3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2724731" sldId="52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644986517" sldId="52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695731383" sldId="52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23882754" sldId="52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06871204" sldId="52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52641931" sldId="52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834703345" sldId="52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0147576" sldId="52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763883830" sldId="52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5471016" sldId="5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1141432" sldId="53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056052440" sldId="53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03959448" sldId="53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92131275" sldId="53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19663069" sldId="5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23317769" sldId="53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90245476" sldId="53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389864568" sldId="53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72303966" sldId="53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56652120" sldId="53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56659306" sldId="54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7299236" sldId="54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2942180" sldId="54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814369313" sldId="54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38830393" sldId="54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99466163" sldId="56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18620110" sldId="56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25030163" sldId="56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82856674" sldId="56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1857694" sldId="56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859896760" sldId="56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955681252" sldId="56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206812953" sldId="568"/>
        </pc:sldMkLst>
      </pc:sldChg>
      <pc:sldChg chg="addSp delSp modSp new add del mod modClrScheme chgLayout">
        <pc:chgData name="Yi Liu" userId="eb9fa73d484f74de" providerId="LiveId" clId="{844A60F5-B7B4-482E-93FA-3AFE7B00A4DF}" dt="2023-10-09T07:20:36.039" v="444" actId="47"/>
        <pc:sldMkLst>
          <pc:docMk/>
          <pc:sldMk cId="1623277204" sldId="574"/>
        </pc:sldMkLst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2" creationId="{31CACA6E-0783-4866-AF30-416EEB2E3C97}"/>
          </ac:spMkLst>
        </pc:spChg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3" creationId="{EE0E7AF0-7F6C-4771-A245-B308F241D509}"/>
          </ac:spMkLst>
        </pc:spChg>
        <pc:spChg chg="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4" creationId="{1787ED2E-FDA0-47E5-8584-2D07ED93D240}"/>
          </ac:spMkLst>
        </pc:spChg>
        <pc:spChg chg="add mod ord">
          <ac:chgData name="Yi Liu" userId="eb9fa73d484f74de" providerId="LiveId" clId="{844A60F5-B7B4-482E-93FA-3AFE7B00A4DF}" dt="2023-10-09T07:15:13.838" v="312" actId="20577"/>
          <ac:spMkLst>
            <pc:docMk/>
            <pc:sldMk cId="1623277204" sldId="574"/>
            <ac:spMk id="5" creationId="{10C65C48-9028-4D29-87AC-B0443FFAC2FD}"/>
          </ac:spMkLst>
        </pc:spChg>
        <pc:spChg chg="add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6" creationId="{964D6D33-9E5B-45C2-9DBC-78A02A24CD28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09T11:35:31.933" v="1711"/>
        <pc:sldMkLst>
          <pc:docMk/>
          <pc:sldMk cId="1088747157" sldId="575"/>
        </pc:sldMkLst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2" creationId="{49ED1F66-053C-44B4-B8A7-96DD886565A8}"/>
          </ac:spMkLst>
        </pc:spChg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3" creationId="{ED4C99BF-4BB5-4740-8443-FF78591E7098}"/>
          </ac:spMkLst>
        </pc:spChg>
        <pc:spChg chg="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4" creationId="{70FC737C-A155-4510-BA0B-7D2FAC9626A2}"/>
          </ac:spMkLst>
        </pc:spChg>
        <pc:spChg chg="add mod ord">
          <ac:chgData name="Yi Liu" userId="eb9fa73d484f74de" providerId="LiveId" clId="{844A60F5-B7B4-482E-93FA-3AFE7B00A4DF}" dt="2023-10-09T07:15:28.746" v="327" actId="20577"/>
          <ac:spMkLst>
            <pc:docMk/>
            <pc:sldMk cId="1088747157" sldId="575"/>
            <ac:spMk id="5" creationId="{9896E54D-81B2-4192-83F3-BBEE344F0EDF}"/>
          </ac:spMkLst>
        </pc:spChg>
        <pc:spChg chg="add mod ord">
          <ac:chgData name="Yi Liu" userId="eb9fa73d484f74de" providerId="LiveId" clId="{844A60F5-B7B4-482E-93FA-3AFE7B00A4DF}" dt="2023-10-09T07:16:30.724" v="375" actId="20577"/>
          <ac:spMkLst>
            <pc:docMk/>
            <pc:sldMk cId="1088747157" sldId="575"/>
            <ac:spMk id="6" creationId="{95C63348-E93A-4523-B1F8-8A26EE79FD1E}"/>
          </ac:spMkLst>
        </pc:spChg>
        <pc:spChg chg="add mod">
          <ac:chgData name="Yi Liu" userId="eb9fa73d484f74de" providerId="LiveId" clId="{844A60F5-B7B4-482E-93FA-3AFE7B00A4DF}" dt="2023-10-09T07:18:30.081" v="383" actId="1076"/>
          <ac:spMkLst>
            <pc:docMk/>
            <pc:sldMk cId="1088747157" sldId="575"/>
            <ac:spMk id="7" creationId="{A3ADC6D8-D994-4154-BC9A-1F3F98B3913B}"/>
          </ac:spMkLst>
        </pc:spChg>
        <pc:spChg chg="add mod">
          <ac:chgData name="Yi Liu" userId="eb9fa73d484f74de" providerId="LiveId" clId="{844A60F5-B7B4-482E-93FA-3AFE7B00A4DF}" dt="2023-10-09T07:17:28.792" v="381" actId="1076"/>
          <ac:spMkLst>
            <pc:docMk/>
            <pc:sldMk cId="1088747157" sldId="575"/>
            <ac:spMk id="8" creationId="{28C6A53D-8292-49FD-9FBE-1F7C9C1AC74A}"/>
          </ac:spMkLst>
        </pc:spChg>
      </pc:sldChg>
      <pc:sldChg chg="addSp modSp new mod modAnim">
        <pc:chgData name="Yi Liu" userId="eb9fa73d484f74de" providerId="LiveId" clId="{844A60F5-B7B4-482E-93FA-3AFE7B00A4DF}" dt="2023-10-09T11:43:49.390" v="1716"/>
        <pc:sldMkLst>
          <pc:docMk/>
          <pc:sldMk cId="3078049634" sldId="576"/>
        </pc:sldMkLst>
        <pc:spChg chg="mod">
          <ac:chgData name="Yi Liu" userId="eb9fa73d484f74de" providerId="LiveId" clId="{844A60F5-B7B4-482E-93FA-3AFE7B00A4DF}" dt="2023-10-09T07:18:53.047" v="412" actId="20577"/>
          <ac:spMkLst>
            <pc:docMk/>
            <pc:sldMk cId="3078049634" sldId="576"/>
            <ac:spMk id="2" creationId="{02A1F781-3896-4487-ABC6-DC86C2B8AE8D}"/>
          </ac:spMkLst>
        </pc:spChg>
        <pc:spChg chg="mod">
          <ac:chgData name="Yi Liu" userId="eb9fa73d484f74de" providerId="LiveId" clId="{844A60F5-B7B4-482E-93FA-3AFE7B00A4DF}" dt="2023-10-09T07:19:35.326" v="437" actId="20577"/>
          <ac:spMkLst>
            <pc:docMk/>
            <pc:sldMk cId="3078049634" sldId="576"/>
            <ac:spMk id="3" creationId="{8467B046-9D9D-4DA1-980D-56DAA8384FF2}"/>
          </ac:spMkLst>
        </pc:spChg>
        <pc:spChg chg="add mod">
          <ac:chgData name="Yi Liu" userId="eb9fa73d484f74de" providerId="LiveId" clId="{844A60F5-B7B4-482E-93FA-3AFE7B00A4DF}" dt="2023-10-09T07:19:29.577" v="435" actId="1076"/>
          <ac:spMkLst>
            <pc:docMk/>
            <pc:sldMk cId="3078049634" sldId="576"/>
            <ac:spMk id="5" creationId="{AD4B8F6A-1612-4B0C-B0F7-7D08A3AEB5DC}"/>
          </ac:spMkLst>
        </pc:spChg>
        <pc:spChg chg="add mod">
          <ac:chgData name="Yi Liu" userId="eb9fa73d484f74de" providerId="LiveId" clId="{844A60F5-B7B4-482E-93FA-3AFE7B00A4DF}" dt="2023-10-09T07:19:46.972" v="440" actId="1076"/>
          <ac:spMkLst>
            <pc:docMk/>
            <pc:sldMk cId="3078049634" sldId="576"/>
            <ac:spMk id="6" creationId="{79302311-0FE1-4181-B752-DCBD41DA0C2B}"/>
          </ac:spMkLst>
        </pc:spChg>
        <pc:spChg chg="add mod">
          <ac:chgData name="Yi Liu" userId="eb9fa73d484f74de" providerId="LiveId" clId="{844A60F5-B7B4-482E-93FA-3AFE7B00A4DF}" dt="2023-10-09T07:20:24.138" v="442" actId="1076"/>
          <ac:spMkLst>
            <pc:docMk/>
            <pc:sldMk cId="3078049634" sldId="576"/>
            <ac:spMk id="7" creationId="{73A5BE61-3DD2-4889-830E-F51A4E104999}"/>
          </ac:spMkLst>
        </pc:spChg>
      </pc:sldChg>
      <pc:sldChg chg="modSp add mod">
        <pc:chgData name="Yi Liu" userId="eb9fa73d484f74de" providerId="LiveId" clId="{844A60F5-B7B4-482E-93FA-3AFE7B00A4DF}" dt="2023-10-09T07:20:41.847" v="461" actId="20577"/>
        <pc:sldMkLst>
          <pc:docMk/>
          <pc:sldMk cId="1412157154" sldId="577"/>
        </pc:sldMkLst>
        <pc:spChg chg="mod">
          <ac:chgData name="Yi Liu" userId="eb9fa73d484f74de" providerId="LiveId" clId="{844A60F5-B7B4-482E-93FA-3AFE7B00A4DF}" dt="2023-10-09T07:20:41.847" v="461" actId="20577"/>
          <ac:spMkLst>
            <pc:docMk/>
            <pc:sldMk cId="1412157154" sldId="577"/>
            <ac:spMk id="5" creationId="{10C65C48-9028-4D29-87AC-B0443FFAC2FD}"/>
          </ac:spMkLst>
        </pc:spChg>
      </pc:sldChg>
      <pc:sldChg chg="addSp delSp modSp add mod delAnim modAnim">
        <pc:chgData name="Yi Liu" userId="eb9fa73d484f74de" providerId="LiveId" clId="{844A60F5-B7B4-482E-93FA-3AFE7B00A4DF}" dt="2023-10-09T11:45:00.094" v="1756" actId="404"/>
        <pc:sldMkLst>
          <pc:docMk/>
          <pc:sldMk cId="233078772" sldId="578"/>
        </pc:sldMkLst>
        <pc:spChg chg="mod">
          <ac:chgData name="Yi Liu" userId="eb9fa73d484f74de" providerId="LiveId" clId="{844A60F5-B7B4-482E-93FA-3AFE7B00A4DF}" dt="2023-10-09T11:45:00.094" v="1756" actId="404"/>
          <ac:spMkLst>
            <pc:docMk/>
            <pc:sldMk cId="233078772" sldId="578"/>
            <ac:spMk id="3" creationId="{8467B046-9D9D-4DA1-980D-56DAA8384FF2}"/>
          </ac:spMkLst>
        </pc:spChg>
        <pc:spChg chg="del">
          <ac:chgData name="Yi Liu" userId="eb9fa73d484f74de" providerId="LiveId" clId="{844A60F5-B7B4-482E-93FA-3AFE7B00A4DF}" dt="2023-10-09T07:21:09.575" v="464" actId="478"/>
          <ac:spMkLst>
            <pc:docMk/>
            <pc:sldMk cId="233078772" sldId="578"/>
            <ac:spMk id="5" creationId="{AD4B8F6A-1612-4B0C-B0F7-7D08A3AEB5DC}"/>
          </ac:spMkLst>
        </pc:spChg>
        <pc:spChg chg="del">
          <ac:chgData name="Yi Liu" userId="eb9fa73d484f74de" providerId="LiveId" clId="{844A60F5-B7B4-482E-93FA-3AFE7B00A4DF}" dt="2023-10-09T07:21:04.987" v="463" actId="478"/>
          <ac:spMkLst>
            <pc:docMk/>
            <pc:sldMk cId="233078772" sldId="578"/>
            <ac:spMk id="6" creationId="{79302311-0FE1-4181-B752-DCBD41DA0C2B}"/>
          </ac:spMkLst>
        </pc:spChg>
        <pc:spChg chg="del">
          <ac:chgData name="Yi Liu" userId="eb9fa73d484f74de" providerId="LiveId" clId="{844A60F5-B7B4-482E-93FA-3AFE7B00A4DF}" dt="2023-10-09T07:21:13.654" v="465" actId="478"/>
          <ac:spMkLst>
            <pc:docMk/>
            <pc:sldMk cId="233078772" sldId="578"/>
            <ac:spMk id="7" creationId="{73A5BE61-3DD2-4889-830E-F51A4E104999}"/>
          </ac:spMkLst>
        </pc:spChg>
        <pc:spChg chg="add mod">
          <ac:chgData name="Yi Liu" userId="eb9fa73d484f74de" providerId="LiveId" clId="{844A60F5-B7B4-482E-93FA-3AFE7B00A4DF}" dt="2023-10-09T07:24:01.173" v="537" actId="1076"/>
          <ac:spMkLst>
            <pc:docMk/>
            <pc:sldMk cId="233078772" sldId="578"/>
            <ac:spMk id="8" creationId="{FACA3B2D-A97C-46F0-8878-F75111ED1FB7}"/>
          </ac:spMkLst>
        </pc:spChg>
        <pc:spChg chg="add mod">
          <ac:chgData name="Yi Liu" userId="eb9fa73d484f74de" providerId="LiveId" clId="{844A60F5-B7B4-482E-93FA-3AFE7B00A4DF}" dt="2023-10-09T07:24:06.894" v="538" actId="1076"/>
          <ac:spMkLst>
            <pc:docMk/>
            <pc:sldMk cId="233078772" sldId="578"/>
            <ac:spMk id="9" creationId="{9A9AEA19-2ADD-43FD-B6B8-BFF6CED8D991}"/>
          </ac:spMkLst>
        </pc:spChg>
      </pc:sldChg>
      <pc:sldChg chg="addSp modSp new mod">
        <pc:chgData name="Yi Liu" userId="eb9fa73d484f74de" providerId="LiveId" clId="{844A60F5-B7B4-482E-93FA-3AFE7B00A4DF}" dt="2023-10-09T07:49:38.661" v="607" actId="2711"/>
        <pc:sldMkLst>
          <pc:docMk/>
          <pc:sldMk cId="4214499574" sldId="579"/>
        </pc:sldMkLst>
        <pc:spChg chg="mod">
          <ac:chgData name="Yi Liu" userId="eb9fa73d484f74de" providerId="LiveId" clId="{844A60F5-B7B4-482E-93FA-3AFE7B00A4DF}" dt="2023-10-09T07:49:10.611" v="604" actId="20577"/>
          <ac:spMkLst>
            <pc:docMk/>
            <pc:sldMk cId="4214499574" sldId="579"/>
            <ac:spMk id="2" creationId="{517A7DDF-7C35-4412-A075-923093A397F5}"/>
          </ac:spMkLst>
        </pc:spChg>
        <pc:spChg chg="mod">
          <ac:chgData name="Yi Liu" userId="eb9fa73d484f74de" providerId="LiveId" clId="{844A60F5-B7B4-482E-93FA-3AFE7B00A4DF}" dt="2023-10-09T07:49:24.201" v="605"/>
          <ac:spMkLst>
            <pc:docMk/>
            <pc:sldMk cId="4214499574" sldId="579"/>
            <ac:spMk id="3" creationId="{8DC26E5A-AC9E-4D7C-9773-2620F90ACC7B}"/>
          </ac:spMkLst>
        </pc:spChg>
        <pc:spChg chg="add mod">
          <ac:chgData name="Yi Liu" userId="eb9fa73d484f74de" providerId="LiveId" clId="{844A60F5-B7B4-482E-93FA-3AFE7B00A4DF}" dt="2023-10-09T07:49:38.661" v="607" actId="2711"/>
          <ac:spMkLst>
            <pc:docMk/>
            <pc:sldMk cId="4214499574" sldId="579"/>
            <ac:spMk id="5" creationId="{1EA0E55F-97DA-4E83-BD3C-0B6A352E7D74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24:27.459" v="552" actId="20577"/>
        <pc:sldMkLst>
          <pc:docMk/>
          <pc:sldMk cId="1418814633" sldId="580"/>
        </pc:sldMkLst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2" creationId="{4B945A24-6CF6-49BC-A956-8E0041CA7DF1}"/>
          </ac:spMkLst>
        </pc:spChg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3" creationId="{C8751089-42F3-4A62-9A54-614A79621A47}"/>
          </ac:spMkLst>
        </pc:spChg>
        <pc:spChg chg="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4" creationId="{C293E9AA-A82C-4D6E-8425-E5FD509F93C9}"/>
          </ac:spMkLst>
        </pc:spChg>
        <pc:spChg chg="add mod ord">
          <ac:chgData name="Yi Liu" userId="eb9fa73d484f74de" providerId="LiveId" clId="{844A60F5-B7B4-482E-93FA-3AFE7B00A4DF}" dt="2023-10-09T07:24:27.459" v="552" actId="20577"/>
          <ac:spMkLst>
            <pc:docMk/>
            <pc:sldMk cId="1418814633" sldId="580"/>
            <ac:spMk id="5" creationId="{73989213-7E95-4473-9591-180E6E1932FC}"/>
          </ac:spMkLst>
        </pc:spChg>
        <pc:spChg chg="add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6" creationId="{D7966336-09B3-4D6E-87AF-EDB233A252B2}"/>
          </ac:spMkLst>
        </pc:spChg>
      </pc:sldChg>
      <pc:sldChg chg="new del">
        <pc:chgData name="Yi Liu" userId="eb9fa73d484f74de" providerId="LiveId" clId="{844A60F5-B7B4-482E-93FA-3AFE7B00A4DF}" dt="2023-10-09T07:49:01.295" v="554" actId="47"/>
        <pc:sldMkLst>
          <pc:docMk/>
          <pc:sldMk cId="41841432" sldId="581"/>
        </pc:sldMkLst>
      </pc:sldChg>
      <pc:sldChg chg="addSp modSp new mod modAnim">
        <pc:chgData name="Yi Liu" userId="eb9fa73d484f74de" providerId="LiveId" clId="{844A60F5-B7B4-482E-93FA-3AFE7B00A4DF}" dt="2023-10-09T12:25:38.256" v="1790" actId="20577"/>
        <pc:sldMkLst>
          <pc:docMk/>
          <pc:sldMk cId="1729842775" sldId="581"/>
        </pc:sldMkLst>
        <pc:spChg chg="mod">
          <ac:chgData name="Yi Liu" userId="eb9fa73d484f74de" providerId="LiveId" clId="{844A60F5-B7B4-482E-93FA-3AFE7B00A4DF}" dt="2023-10-09T07:49:56.941" v="610" actId="20577"/>
          <ac:spMkLst>
            <pc:docMk/>
            <pc:sldMk cId="1729842775" sldId="581"/>
            <ac:spMk id="2" creationId="{EFCDA403-AC00-4667-805A-1555105002EE}"/>
          </ac:spMkLst>
        </pc:spChg>
        <pc:spChg chg="mod">
          <ac:chgData name="Yi Liu" userId="eb9fa73d484f74de" providerId="LiveId" clId="{844A60F5-B7B4-482E-93FA-3AFE7B00A4DF}" dt="2023-10-09T07:51:20.910" v="622" actId="1076"/>
          <ac:spMkLst>
            <pc:docMk/>
            <pc:sldMk cId="1729842775" sldId="581"/>
            <ac:spMk id="3" creationId="{096040E5-C2F0-4CA0-AAF6-53905E989ED7}"/>
          </ac:spMkLst>
        </pc:spChg>
        <pc:spChg chg="add mod">
          <ac:chgData name="Yi Liu" userId="eb9fa73d484f74de" providerId="LiveId" clId="{844A60F5-B7B4-482E-93FA-3AFE7B00A4DF}" dt="2023-10-09T12:25:30.563" v="1786" actId="20577"/>
          <ac:spMkLst>
            <pc:docMk/>
            <pc:sldMk cId="1729842775" sldId="581"/>
            <ac:spMk id="5" creationId="{37C9ED14-510B-44B3-BCEE-3A99C96FE8A7}"/>
          </ac:spMkLst>
        </pc:spChg>
        <pc:spChg chg="add mod">
          <ac:chgData name="Yi Liu" userId="eb9fa73d484f74de" providerId="LiveId" clId="{844A60F5-B7B4-482E-93FA-3AFE7B00A4DF}" dt="2023-10-09T07:51:33.201" v="624" actId="1076"/>
          <ac:spMkLst>
            <pc:docMk/>
            <pc:sldMk cId="1729842775" sldId="581"/>
            <ac:spMk id="6" creationId="{86268C5B-39E1-41F1-BE61-765F966D22EE}"/>
          </ac:spMkLst>
        </pc:spChg>
      </pc:sldChg>
      <pc:sldChg chg="addSp modSp new mod modAnim">
        <pc:chgData name="Yi Liu" userId="eb9fa73d484f74de" providerId="LiveId" clId="{844A60F5-B7B4-482E-93FA-3AFE7B00A4DF}" dt="2023-10-09T07:53:11.498" v="678" actId="20577"/>
        <pc:sldMkLst>
          <pc:docMk/>
          <pc:sldMk cId="3145497904" sldId="582"/>
        </pc:sldMkLst>
        <pc:spChg chg="mod">
          <ac:chgData name="Yi Liu" userId="eb9fa73d484f74de" providerId="LiveId" clId="{844A60F5-B7B4-482E-93FA-3AFE7B00A4DF}" dt="2023-10-09T07:52:00.316" v="639" actId="20577"/>
          <ac:spMkLst>
            <pc:docMk/>
            <pc:sldMk cId="3145497904" sldId="582"/>
            <ac:spMk id="2" creationId="{71AC3308-5BDD-4B9C-B550-EE025B74280F}"/>
          </ac:spMkLst>
        </pc:spChg>
        <pc:spChg chg="mod">
          <ac:chgData name="Yi Liu" userId="eb9fa73d484f74de" providerId="LiveId" clId="{844A60F5-B7B4-482E-93FA-3AFE7B00A4DF}" dt="2023-10-09T07:52:18.954" v="640"/>
          <ac:spMkLst>
            <pc:docMk/>
            <pc:sldMk cId="3145497904" sldId="582"/>
            <ac:spMk id="3" creationId="{6BA0B933-55DA-47F6-95F5-67DC2BBA94D8}"/>
          </ac:spMkLst>
        </pc:spChg>
        <pc:spChg chg="add mod">
          <ac:chgData name="Yi Liu" userId="eb9fa73d484f74de" providerId="LiveId" clId="{844A60F5-B7B4-482E-93FA-3AFE7B00A4DF}" dt="2023-10-09T07:53:11.498" v="678" actId="20577"/>
          <ac:spMkLst>
            <pc:docMk/>
            <pc:sldMk cId="3145497904" sldId="582"/>
            <ac:spMk id="5" creationId="{76ACE379-ED04-4E9B-B410-9618C888E479}"/>
          </ac:spMkLst>
        </pc:spChg>
        <pc:spChg chg="add mod">
          <ac:chgData name="Yi Liu" userId="eb9fa73d484f74de" providerId="LiveId" clId="{844A60F5-B7B4-482E-93FA-3AFE7B00A4DF}" dt="2023-10-09T07:52:49.358" v="645" actId="1076"/>
          <ac:spMkLst>
            <pc:docMk/>
            <pc:sldMk cId="3145497904" sldId="582"/>
            <ac:spMk id="6" creationId="{61B0D351-567C-4AE8-BAF1-2CCCACF276BF}"/>
          </ac:spMkLst>
        </pc:spChg>
      </pc:sldChg>
      <pc:sldChg chg="modSp new mod modAnim">
        <pc:chgData name="Yi Liu" userId="eb9fa73d484f74de" providerId="LiveId" clId="{844A60F5-B7B4-482E-93FA-3AFE7B00A4DF}" dt="2023-10-09T12:44:13.569" v="1792"/>
        <pc:sldMkLst>
          <pc:docMk/>
          <pc:sldMk cId="2119429737" sldId="583"/>
        </pc:sldMkLst>
        <pc:spChg chg="mod">
          <ac:chgData name="Yi Liu" userId="eb9fa73d484f74de" providerId="LiveId" clId="{844A60F5-B7B4-482E-93FA-3AFE7B00A4DF}" dt="2023-10-09T07:54:11.994" v="702" actId="20577"/>
          <ac:spMkLst>
            <pc:docMk/>
            <pc:sldMk cId="2119429737" sldId="583"/>
            <ac:spMk id="2" creationId="{1930DE7D-DAD5-4C07-AEA8-64C388D8A905}"/>
          </ac:spMkLst>
        </pc:spChg>
        <pc:spChg chg="mod">
          <ac:chgData name="Yi Liu" userId="eb9fa73d484f74de" providerId="LiveId" clId="{844A60F5-B7B4-482E-93FA-3AFE7B00A4DF}" dt="2023-10-09T07:55:49.121" v="852" actId="20577"/>
          <ac:spMkLst>
            <pc:docMk/>
            <pc:sldMk cId="2119429737" sldId="583"/>
            <ac:spMk id="3" creationId="{4A4344DB-45DD-47DD-B73D-FA12DC386450}"/>
          </ac:spMkLst>
        </pc:spChg>
      </pc:sldChg>
      <pc:sldChg chg="addSp modSp new mod modAnim">
        <pc:chgData name="Yi Liu" userId="eb9fa73d484f74de" providerId="LiveId" clId="{844A60F5-B7B4-482E-93FA-3AFE7B00A4DF}" dt="2023-10-09T12:51:12.267" v="1795"/>
        <pc:sldMkLst>
          <pc:docMk/>
          <pc:sldMk cId="3923056636" sldId="584"/>
        </pc:sldMkLst>
        <pc:spChg chg="mod">
          <ac:chgData name="Yi Liu" userId="eb9fa73d484f74de" providerId="LiveId" clId="{844A60F5-B7B4-482E-93FA-3AFE7B00A4DF}" dt="2023-10-09T08:01:27.277" v="896" actId="20577"/>
          <ac:spMkLst>
            <pc:docMk/>
            <pc:sldMk cId="3923056636" sldId="584"/>
            <ac:spMk id="2" creationId="{9E163A53-8B6C-43D0-A55B-FB93E89B1AFE}"/>
          </ac:spMkLst>
        </pc:spChg>
        <pc:spChg chg="mod">
          <ac:chgData name="Yi Liu" userId="eb9fa73d484f74de" providerId="LiveId" clId="{844A60F5-B7B4-482E-93FA-3AFE7B00A4DF}" dt="2023-10-09T08:03:30.690" v="967" actId="20577"/>
          <ac:spMkLst>
            <pc:docMk/>
            <pc:sldMk cId="3923056636" sldId="584"/>
            <ac:spMk id="3" creationId="{E8F53C99-34CF-4BF6-BA97-A6F3333C8F06}"/>
          </ac:spMkLst>
        </pc:spChg>
        <pc:spChg chg="add mod">
          <ac:chgData name="Yi Liu" userId="eb9fa73d484f74de" providerId="LiveId" clId="{844A60F5-B7B4-482E-93FA-3AFE7B00A4DF}" dt="2023-10-09T08:03:18.185" v="962" actId="1076"/>
          <ac:spMkLst>
            <pc:docMk/>
            <pc:sldMk cId="3923056636" sldId="584"/>
            <ac:spMk id="6" creationId="{ECA2BFAB-DCD6-45B6-BF06-4CDBD3456D8C}"/>
          </ac:spMkLst>
        </pc:spChg>
        <pc:spChg chg="add mod">
          <ac:chgData name="Yi Liu" userId="eb9fa73d484f74de" providerId="LiveId" clId="{844A60F5-B7B4-482E-93FA-3AFE7B00A4DF}" dt="2023-10-09T08:04:54.659" v="1047" actId="20577"/>
          <ac:spMkLst>
            <pc:docMk/>
            <pc:sldMk cId="3923056636" sldId="584"/>
            <ac:spMk id="7" creationId="{3F47505B-3E10-40DD-89A1-975881AED0F0}"/>
          </ac:spMkLst>
        </pc:spChg>
        <pc:spChg chg="add mod">
          <ac:chgData name="Yi Liu" userId="eb9fa73d484f74de" providerId="LiveId" clId="{844A60F5-B7B4-482E-93FA-3AFE7B00A4DF}" dt="2023-10-09T08:03:54.306" v="972" actId="1076"/>
          <ac:spMkLst>
            <pc:docMk/>
            <pc:sldMk cId="3923056636" sldId="584"/>
            <ac:spMk id="8" creationId="{A5C2F45C-2946-4FDC-A584-6079AC619E95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56:05.726" v="881" actId="20577"/>
        <pc:sldMkLst>
          <pc:docMk/>
          <pc:sldMk cId="390754714" sldId="585"/>
        </pc:sldMkLst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2" creationId="{38860B7F-714D-44BA-84FC-0019D6CBA33C}"/>
          </ac:spMkLst>
        </pc:spChg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3" creationId="{D0E6FB9D-09F3-45C2-B46B-F885CA9470B4}"/>
          </ac:spMkLst>
        </pc:spChg>
        <pc:spChg chg="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4" creationId="{0BC35EBF-7B71-458D-8C28-BE598B299887}"/>
          </ac:spMkLst>
        </pc:spChg>
        <pc:spChg chg="add mod ord">
          <ac:chgData name="Yi Liu" userId="eb9fa73d484f74de" providerId="LiveId" clId="{844A60F5-B7B4-482E-93FA-3AFE7B00A4DF}" dt="2023-10-09T07:56:05.726" v="881" actId="20577"/>
          <ac:spMkLst>
            <pc:docMk/>
            <pc:sldMk cId="390754714" sldId="585"/>
            <ac:spMk id="5" creationId="{CB3F24A1-E3C2-4B64-A086-FEA64E9DC1DE}"/>
          </ac:spMkLst>
        </pc:spChg>
        <pc:spChg chg="add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6" creationId="{7EBA6587-710B-40F0-B450-5D0A18B9983F}"/>
          </ac:spMkLst>
        </pc:spChg>
      </pc:sldChg>
      <pc:sldChg chg="addSp modSp new mod">
        <pc:chgData name="Yi Liu" userId="eb9fa73d484f74de" providerId="LiveId" clId="{844A60F5-B7B4-482E-93FA-3AFE7B00A4DF}" dt="2023-10-09T08:10:02.796" v="1134" actId="404"/>
        <pc:sldMkLst>
          <pc:docMk/>
          <pc:sldMk cId="2518053638" sldId="586"/>
        </pc:sldMkLst>
        <pc:spChg chg="mod">
          <ac:chgData name="Yi Liu" userId="eb9fa73d484f74de" providerId="LiveId" clId="{844A60F5-B7B4-482E-93FA-3AFE7B00A4DF}" dt="2023-10-09T08:05:13.915" v="1063" actId="20577"/>
          <ac:spMkLst>
            <pc:docMk/>
            <pc:sldMk cId="2518053638" sldId="586"/>
            <ac:spMk id="2" creationId="{B7F06B92-2C1E-413E-BA8A-090EE0453428}"/>
          </ac:spMkLst>
        </pc:spChg>
        <pc:spChg chg="mod">
          <ac:chgData name="Yi Liu" userId="eb9fa73d484f74de" providerId="LiveId" clId="{844A60F5-B7B4-482E-93FA-3AFE7B00A4DF}" dt="2023-10-09T08:10:02.796" v="1134" actId="404"/>
          <ac:spMkLst>
            <pc:docMk/>
            <pc:sldMk cId="2518053638" sldId="586"/>
            <ac:spMk id="3" creationId="{4E4862F8-EAC7-4EB4-B268-C0E790B6175F}"/>
          </ac:spMkLst>
        </pc:spChg>
        <pc:spChg chg="add mod">
          <ac:chgData name="Yi Liu" userId="eb9fa73d484f74de" providerId="LiveId" clId="{844A60F5-B7B4-482E-93FA-3AFE7B00A4DF}" dt="2023-10-09T08:05:53.630" v="1075" actId="404"/>
          <ac:spMkLst>
            <pc:docMk/>
            <pc:sldMk cId="2518053638" sldId="586"/>
            <ac:spMk id="5" creationId="{D9219FA2-D03A-4A54-8A3C-3C1C402B491A}"/>
          </ac:spMkLst>
        </pc:spChg>
      </pc:sldChg>
      <pc:sldChg chg="addSp modSp new mod modAnim">
        <pc:chgData name="Yi Liu" userId="eb9fa73d484f74de" providerId="LiveId" clId="{844A60F5-B7B4-482E-93FA-3AFE7B00A4DF}" dt="2023-10-09T08:27:31.671" v="1209" actId="1076"/>
        <pc:sldMkLst>
          <pc:docMk/>
          <pc:sldMk cId="2953874372" sldId="587"/>
        </pc:sldMkLst>
        <pc:spChg chg="mod">
          <ac:chgData name="Yi Liu" userId="eb9fa73d484f74de" providerId="LiveId" clId="{844A60F5-B7B4-482E-93FA-3AFE7B00A4DF}" dt="2023-10-09T08:10:15.046" v="1150" actId="20577"/>
          <ac:spMkLst>
            <pc:docMk/>
            <pc:sldMk cId="2953874372" sldId="587"/>
            <ac:spMk id="2" creationId="{748D2A04-EC09-47C9-8794-372F5CB846F1}"/>
          </ac:spMkLst>
        </pc:spChg>
        <pc:spChg chg="mod">
          <ac:chgData name="Yi Liu" userId="eb9fa73d484f74de" providerId="LiveId" clId="{844A60F5-B7B4-482E-93FA-3AFE7B00A4DF}" dt="2023-10-09T08:12:05.109" v="1207" actId="404"/>
          <ac:spMkLst>
            <pc:docMk/>
            <pc:sldMk cId="2953874372" sldId="587"/>
            <ac:spMk id="3" creationId="{BAACDBC7-20BE-4E35-903D-7B4E01E66F06}"/>
          </ac:spMkLst>
        </pc:spChg>
        <pc:spChg chg="add mod">
          <ac:chgData name="Yi Liu" userId="eb9fa73d484f74de" providerId="LiveId" clId="{844A60F5-B7B4-482E-93FA-3AFE7B00A4DF}" dt="2023-10-09T08:27:31.671" v="1209" actId="1076"/>
          <ac:spMkLst>
            <pc:docMk/>
            <pc:sldMk cId="2953874372" sldId="587"/>
            <ac:spMk id="5" creationId="{DA85E058-F8CC-4278-AB34-707494489619}"/>
          </ac:spMkLst>
        </pc:spChg>
      </pc:sldChg>
      <pc:sldChg chg="addSp modSp new mod modAnim">
        <pc:chgData name="Yi Liu" userId="eb9fa73d484f74de" providerId="LiveId" clId="{844A60F5-B7B4-482E-93FA-3AFE7B00A4DF}" dt="2023-10-09T08:29:09.324" v="1309" actId="1076"/>
        <pc:sldMkLst>
          <pc:docMk/>
          <pc:sldMk cId="1030861408" sldId="588"/>
        </pc:sldMkLst>
        <pc:spChg chg="mod">
          <ac:chgData name="Yi Liu" userId="eb9fa73d484f74de" providerId="LiveId" clId="{844A60F5-B7B4-482E-93FA-3AFE7B00A4DF}" dt="2023-10-09T08:28:02.416" v="1236" actId="20577"/>
          <ac:spMkLst>
            <pc:docMk/>
            <pc:sldMk cId="1030861408" sldId="588"/>
            <ac:spMk id="2" creationId="{229BF6DD-38A4-4323-A2BB-BDB3CAE3B6FE}"/>
          </ac:spMkLst>
        </pc:spChg>
        <pc:spChg chg="mod">
          <ac:chgData name="Yi Liu" userId="eb9fa73d484f74de" providerId="LiveId" clId="{844A60F5-B7B4-482E-93FA-3AFE7B00A4DF}" dt="2023-10-09T08:28:07.399" v="1252" actId="20577"/>
          <ac:spMkLst>
            <pc:docMk/>
            <pc:sldMk cId="1030861408" sldId="588"/>
            <ac:spMk id="3" creationId="{18208BB7-2EB3-4BD4-9BB8-203A5E197D7D}"/>
          </ac:spMkLst>
        </pc:spChg>
        <pc:spChg chg="add mod">
          <ac:chgData name="Yi Liu" userId="eb9fa73d484f74de" providerId="LiveId" clId="{844A60F5-B7B4-482E-93FA-3AFE7B00A4DF}" dt="2023-10-09T08:29:03.720" v="1308" actId="20577"/>
          <ac:spMkLst>
            <pc:docMk/>
            <pc:sldMk cId="1030861408" sldId="588"/>
            <ac:spMk id="5" creationId="{9893020F-6695-4F45-A69C-B68AF103EE00}"/>
          </ac:spMkLst>
        </pc:spChg>
        <pc:spChg chg="add mod">
          <ac:chgData name="Yi Liu" userId="eb9fa73d484f74de" providerId="LiveId" clId="{844A60F5-B7B4-482E-93FA-3AFE7B00A4DF}" dt="2023-10-09T08:29:09.324" v="1309" actId="1076"/>
          <ac:spMkLst>
            <pc:docMk/>
            <pc:sldMk cId="1030861408" sldId="588"/>
            <ac:spMk id="6" creationId="{A1E2372D-842A-407F-8140-22DED33A72E2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8:27:45.465" v="1224" actId="20577"/>
        <pc:sldMkLst>
          <pc:docMk/>
          <pc:sldMk cId="2515798336" sldId="589"/>
        </pc:sldMkLst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2" creationId="{1751FFCA-5142-4FC9-9E41-B8F9F3E83B45}"/>
          </ac:spMkLst>
        </pc:spChg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3" creationId="{CC48EEEC-13AE-4416-958C-95CF53287DA8}"/>
          </ac:spMkLst>
        </pc:spChg>
        <pc:spChg chg="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4" creationId="{01939218-493C-43DE-A63C-EC9A7132F6D0}"/>
          </ac:spMkLst>
        </pc:spChg>
        <pc:spChg chg="add mod ord">
          <ac:chgData name="Yi Liu" userId="eb9fa73d484f74de" providerId="LiveId" clId="{844A60F5-B7B4-482E-93FA-3AFE7B00A4DF}" dt="2023-10-09T08:27:45.465" v="1224" actId="20577"/>
          <ac:spMkLst>
            <pc:docMk/>
            <pc:sldMk cId="2515798336" sldId="589"/>
            <ac:spMk id="5" creationId="{8CD0F8BC-6348-4D75-B3FD-4B9A8DE87B27}"/>
          </ac:spMkLst>
        </pc:spChg>
        <pc:spChg chg="add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6" creationId="{6F1B384E-FAD9-4852-B2A3-10CA07474B19}"/>
          </ac:spMkLst>
        </pc:spChg>
      </pc:sldChg>
      <pc:sldChg chg="modSp new mod">
        <pc:chgData name="Yi Liu" userId="eb9fa73d484f74de" providerId="LiveId" clId="{844A60F5-B7B4-482E-93FA-3AFE7B00A4DF}" dt="2023-10-09T08:30:40.899" v="1478" actId="20577"/>
        <pc:sldMkLst>
          <pc:docMk/>
          <pc:sldMk cId="1917428711" sldId="590"/>
        </pc:sldMkLst>
        <pc:spChg chg="mod">
          <ac:chgData name="Yi Liu" userId="eb9fa73d484f74de" providerId="LiveId" clId="{844A60F5-B7B4-482E-93FA-3AFE7B00A4DF}" dt="2023-10-09T08:29:24.492" v="1323" actId="20577"/>
          <ac:spMkLst>
            <pc:docMk/>
            <pc:sldMk cId="1917428711" sldId="590"/>
            <ac:spMk id="2" creationId="{1D786955-181B-4722-A8D5-6B01F925A1F6}"/>
          </ac:spMkLst>
        </pc:spChg>
        <pc:spChg chg="mod">
          <ac:chgData name="Yi Liu" userId="eb9fa73d484f74de" providerId="LiveId" clId="{844A60F5-B7B4-482E-93FA-3AFE7B00A4DF}" dt="2023-10-09T08:30:40.899" v="1478" actId="20577"/>
          <ac:spMkLst>
            <pc:docMk/>
            <pc:sldMk cId="1917428711" sldId="590"/>
            <ac:spMk id="3" creationId="{3C02137A-CE29-4A19-A967-3930BA91755A}"/>
          </ac:spMkLst>
        </pc:spChg>
      </pc:sldChg>
      <pc:sldChg chg="addSp delSp modSp new mod">
        <pc:chgData name="Yi Liu" userId="eb9fa73d484f74de" providerId="LiveId" clId="{844A60F5-B7B4-482E-93FA-3AFE7B00A4DF}" dt="2023-10-10T02:41:53.284" v="2399" actId="207"/>
        <pc:sldMkLst>
          <pc:docMk/>
          <pc:sldMk cId="4078422395" sldId="591"/>
        </pc:sldMkLst>
        <pc:spChg chg="mod">
          <ac:chgData name="Yi Liu" userId="eb9fa73d484f74de" providerId="LiveId" clId="{844A60F5-B7B4-482E-93FA-3AFE7B00A4DF}" dt="2023-10-09T08:40:45.447" v="1488" actId="20577"/>
          <ac:spMkLst>
            <pc:docMk/>
            <pc:sldMk cId="4078422395" sldId="591"/>
            <ac:spMk id="2" creationId="{ADDFE19D-3049-40DD-8DFC-E6E7F87F024E}"/>
          </ac:spMkLst>
        </pc:spChg>
        <pc:spChg chg="mod">
          <ac:chgData name="Yi Liu" userId="eb9fa73d484f74de" providerId="LiveId" clId="{844A60F5-B7B4-482E-93FA-3AFE7B00A4DF}" dt="2023-10-10T02:41:53.284" v="2399" actId="207"/>
          <ac:spMkLst>
            <pc:docMk/>
            <pc:sldMk cId="4078422395" sldId="591"/>
            <ac:spMk id="3" creationId="{DC014C9E-629E-47DB-B2AE-C09844ADE3B5}"/>
          </ac:spMkLst>
        </pc:spChg>
        <pc:spChg chg="add del">
          <ac:chgData name="Yi Liu" userId="eb9fa73d484f74de" providerId="LiveId" clId="{844A60F5-B7B4-482E-93FA-3AFE7B00A4DF}" dt="2023-10-09T08:46:47.688" v="1503" actId="22"/>
          <ac:spMkLst>
            <pc:docMk/>
            <pc:sldMk cId="4078422395" sldId="591"/>
            <ac:spMk id="7" creationId="{23501A1F-063E-4BA3-BD53-29DD2AB9E2BF}"/>
          </ac:spMkLst>
        </pc:spChg>
        <pc:picChg chg="add mod">
          <ac:chgData name="Yi Liu" userId="eb9fa73d484f74de" providerId="LiveId" clId="{844A60F5-B7B4-482E-93FA-3AFE7B00A4DF}" dt="2023-10-09T08:55:00.651" v="1626" actId="1076"/>
          <ac:picMkLst>
            <pc:docMk/>
            <pc:sldMk cId="4078422395" sldId="591"/>
            <ac:picMk id="1026" creationId="{0CC757BE-633F-497A-91F7-6F608F7B7512}"/>
          </ac:picMkLst>
        </pc:picChg>
      </pc:sldChg>
      <pc:sldChg chg="addSp delSp modSp add mod">
        <pc:chgData name="Yi Liu" userId="eb9fa73d484f74de" providerId="LiveId" clId="{844A60F5-B7B4-482E-93FA-3AFE7B00A4DF}" dt="2023-10-09T09:15:39.748" v="1665" actId="404"/>
        <pc:sldMkLst>
          <pc:docMk/>
          <pc:sldMk cId="2716632621" sldId="592"/>
        </pc:sldMkLst>
        <pc:spChg chg="del mod">
          <ac:chgData name="Yi Liu" userId="eb9fa73d484f74de" providerId="LiveId" clId="{844A60F5-B7B4-482E-93FA-3AFE7B00A4DF}" dt="2023-10-09T09:15:11.593" v="1659" actId="478"/>
          <ac:spMkLst>
            <pc:docMk/>
            <pc:sldMk cId="2716632621" sldId="592"/>
            <ac:spMk id="3" creationId="{DC014C9E-629E-47DB-B2AE-C09844ADE3B5}"/>
          </ac:spMkLst>
        </pc:spChg>
        <pc:spChg chg="add mod">
          <ac:chgData name="Yi Liu" userId="eb9fa73d484f74de" providerId="LiveId" clId="{844A60F5-B7B4-482E-93FA-3AFE7B00A4DF}" dt="2023-10-09T09:15:39.748" v="1665" actId="404"/>
          <ac:spMkLst>
            <pc:docMk/>
            <pc:sldMk cId="2716632621" sldId="592"/>
            <ac:spMk id="7" creationId="{BEAAF655-9B04-43BD-9D81-13EEA7780D47}"/>
          </ac:spMkLst>
        </pc:spChg>
        <pc:spChg chg="add del mod">
          <ac:chgData name="Yi Liu" userId="eb9fa73d484f74de" providerId="LiveId" clId="{844A60F5-B7B4-482E-93FA-3AFE7B00A4DF}" dt="2023-10-09T09:15:18.391" v="1660" actId="478"/>
          <ac:spMkLst>
            <pc:docMk/>
            <pc:sldMk cId="2716632621" sldId="592"/>
            <ac:spMk id="8" creationId="{DFFEE279-0BD0-41ED-AED4-E67C6F887B64}"/>
          </ac:spMkLst>
        </pc:spChg>
        <pc:picChg chg="del">
          <ac:chgData name="Yi Liu" userId="eb9fa73d484f74de" providerId="LiveId" clId="{844A60F5-B7B4-482E-93FA-3AFE7B00A4DF}" dt="2023-10-09T08:47:00.592" v="1505" actId="478"/>
          <ac:picMkLst>
            <pc:docMk/>
            <pc:sldMk cId="2716632621" sldId="592"/>
            <ac:picMk id="1026" creationId="{0CC757BE-633F-497A-91F7-6F608F7B7512}"/>
          </ac:picMkLst>
        </pc:picChg>
      </pc:sldChg>
      <pc:sldChg chg="addSp modSp new mod ord">
        <pc:chgData name="Yi Liu" userId="eb9fa73d484f74de" providerId="LiveId" clId="{844A60F5-B7B4-482E-93FA-3AFE7B00A4DF}" dt="2023-10-09T09:12:15.895" v="1643" actId="1076"/>
        <pc:sldMkLst>
          <pc:docMk/>
          <pc:sldMk cId="1644623957" sldId="593"/>
        </pc:sldMkLst>
        <pc:spChg chg="mod">
          <ac:chgData name="Yi Liu" userId="eb9fa73d484f74de" providerId="LiveId" clId="{844A60F5-B7B4-482E-93FA-3AFE7B00A4DF}" dt="2023-10-09T09:11:46.312" v="1637" actId="20577"/>
          <ac:spMkLst>
            <pc:docMk/>
            <pc:sldMk cId="1644623957" sldId="593"/>
            <ac:spMk id="2" creationId="{986CE6EE-F337-4A7F-8089-1A60B3E2273A}"/>
          </ac:spMkLst>
        </pc:spChg>
        <pc:spChg chg="mod">
          <ac:chgData name="Yi Liu" userId="eb9fa73d484f74de" providerId="LiveId" clId="{844A60F5-B7B4-482E-93FA-3AFE7B00A4DF}" dt="2023-10-09T09:12:06.466" v="1641" actId="207"/>
          <ac:spMkLst>
            <pc:docMk/>
            <pc:sldMk cId="1644623957" sldId="593"/>
            <ac:spMk id="3" creationId="{0C6BCB0B-FE46-4EA0-9413-DD37DC58DE91}"/>
          </ac:spMkLst>
        </pc:spChg>
        <pc:picChg chg="add mod">
          <ac:chgData name="Yi Liu" userId="eb9fa73d484f74de" providerId="LiveId" clId="{844A60F5-B7B4-482E-93FA-3AFE7B00A4DF}" dt="2023-10-09T09:12:15.895" v="1643" actId="1076"/>
          <ac:picMkLst>
            <pc:docMk/>
            <pc:sldMk cId="1644623957" sldId="593"/>
            <ac:picMk id="2050" creationId="{3FE2B75F-FC4F-47E6-8020-CAB892EBF373}"/>
          </ac:picMkLst>
        </pc:picChg>
      </pc:sldChg>
      <pc:sldChg chg="addSp delSp modSp new mod">
        <pc:chgData name="Yi Liu" userId="eb9fa73d484f74de" providerId="LiveId" clId="{844A60F5-B7B4-482E-93FA-3AFE7B00A4DF}" dt="2023-10-09T09:17:42.067" v="1707" actId="1076"/>
        <pc:sldMkLst>
          <pc:docMk/>
          <pc:sldMk cId="1324657662" sldId="594"/>
        </pc:sldMkLst>
        <pc:spChg chg="mod">
          <ac:chgData name="Yi Liu" userId="eb9fa73d484f74de" providerId="LiveId" clId="{844A60F5-B7B4-482E-93FA-3AFE7B00A4DF}" dt="2023-10-09T09:17:33.522" v="1703" actId="20577"/>
          <ac:spMkLst>
            <pc:docMk/>
            <pc:sldMk cId="1324657662" sldId="594"/>
            <ac:spMk id="2" creationId="{FD7645CD-DAA4-49F2-9D5A-E8D20EF85B6A}"/>
          </ac:spMkLst>
        </pc:spChg>
        <pc:spChg chg="del mod">
          <ac:chgData name="Yi Liu" userId="eb9fa73d484f74de" providerId="LiveId" clId="{844A60F5-B7B4-482E-93FA-3AFE7B00A4DF}" dt="2023-10-09T09:15:56.710" v="1666" actId="478"/>
          <ac:spMkLst>
            <pc:docMk/>
            <pc:sldMk cId="1324657662" sldId="594"/>
            <ac:spMk id="3" creationId="{F91C6945-AA54-4300-944F-C0C7F95CB9F3}"/>
          </ac:spMkLst>
        </pc:spChg>
        <pc:spChg chg="add del">
          <ac:chgData name="Yi Liu" userId="eb9fa73d484f74de" providerId="LiveId" clId="{844A60F5-B7B4-482E-93FA-3AFE7B00A4DF}" dt="2023-10-09T09:13:10.056" v="1648" actId="22"/>
          <ac:spMkLst>
            <pc:docMk/>
            <pc:sldMk cId="1324657662" sldId="594"/>
            <ac:spMk id="6" creationId="{33F57ACF-C154-40F8-8BCD-DC8C565DD059}"/>
          </ac:spMkLst>
        </pc:spChg>
        <pc:spChg chg="add del mod">
          <ac:chgData name="Yi Liu" userId="eb9fa73d484f74de" providerId="LiveId" clId="{844A60F5-B7B4-482E-93FA-3AFE7B00A4DF}" dt="2023-10-09T09:15:59.421" v="1667" actId="478"/>
          <ac:spMkLst>
            <pc:docMk/>
            <pc:sldMk cId="1324657662" sldId="594"/>
            <ac:spMk id="8" creationId="{281C52CD-1E10-4CF9-A49A-4C2C7FDDE1FA}"/>
          </ac:spMkLst>
        </pc:spChg>
        <pc:spChg chg="add mod">
          <ac:chgData name="Yi Liu" userId="eb9fa73d484f74de" providerId="LiveId" clId="{844A60F5-B7B4-482E-93FA-3AFE7B00A4DF}" dt="2023-10-09T09:16:30.258" v="1678"/>
          <ac:spMkLst>
            <pc:docMk/>
            <pc:sldMk cId="1324657662" sldId="594"/>
            <ac:spMk id="10" creationId="{5D56A1E4-90C3-428D-8D46-A72B24B1C4C5}"/>
          </ac:spMkLst>
        </pc:spChg>
        <pc:picChg chg="add mod">
          <ac:chgData name="Yi Liu" userId="eb9fa73d484f74de" providerId="LiveId" clId="{844A60F5-B7B4-482E-93FA-3AFE7B00A4DF}" dt="2023-10-09T09:17:42.067" v="1707" actId="1076"/>
          <ac:picMkLst>
            <pc:docMk/>
            <pc:sldMk cId="1324657662" sldId="594"/>
            <ac:picMk id="11" creationId="{44451AD8-3C61-4942-B7D6-C676C0F69773}"/>
          </ac:picMkLst>
        </pc:picChg>
      </pc:sldChg>
      <pc:sldChg chg="modSp new mod">
        <pc:chgData name="Yi Liu" userId="eb9fa73d484f74de" providerId="LiveId" clId="{844A60F5-B7B4-482E-93FA-3AFE7B00A4DF}" dt="2023-10-09T14:18:02.821" v="1859" actId="20577"/>
        <pc:sldMkLst>
          <pc:docMk/>
          <pc:sldMk cId="2920932775" sldId="595"/>
        </pc:sldMkLst>
        <pc:spChg chg="mod">
          <ac:chgData name="Yi Liu" userId="eb9fa73d484f74de" providerId="LiveId" clId="{844A60F5-B7B4-482E-93FA-3AFE7B00A4DF}" dt="2023-10-09T14:17:41.491" v="1833" actId="20577"/>
          <ac:spMkLst>
            <pc:docMk/>
            <pc:sldMk cId="2920932775" sldId="595"/>
            <ac:spMk id="2" creationId="{463FCCAE-9E9D-4615-82DA-FC649D3C0F4C}"/>
          </ac:spMkLst>
        </pc:spChg>
        <pc:spChg chg="mod">
          <ac:chgData name="Yi Liu" userId="eb9fa73d484f74de" providerId="LiveId" clId="{844A60F5-B7B4-482E-93FA-3AFE7B00A4DF}" dt="2023-10-09T14:18:02.821" v="1859" actId="20577"/>
          <ac:spMkLst>
            <pc:docMk/>
            <pc:sldMk cId="2920932775" sldId="595"/>
            <ac:spMk id="3" creationId="{2E1F2A94-7E01-46AB-B359-667F219B100E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14:17:27.486" v="1814" actId="20577"/>
        <pc:sldMkLst>
          <pc:docMk/>
          <pc:sldMk cId="3214623466" sldId="596"/>
        </pc:sldMkLst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2" creationId="{2FD700F2-B784-4649-9C83-437025CA2484}"/>
          </ac:spMkLst>
        </pc:spChg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3" creationId="{33D93EF4-9D44-4601-9AD9-8F67D2D9606C}"/>
          </ac:spMkLst>
        </pc:spChg>
        <pc:spChg chg="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4" creationId="{DC83FB28-BAE4-4B84-957C-7E96B51C23AD}"/>
          </ac:spMkLst>
        </pc:spChg>
        <pc:spChg chg="add mod ord">
          <ac:chgData name="Yi Liu" userId="eb9fa73d484f74de" providerId="LiveId" clId="{844A60F5-B7B4-482E-93FA-3AFE7B00A4DF}" dt="2023-10-09T14:17:27.486" v="1814" actId="20577"/>
          <ac:spMkLst>
            <pc:docMk/>
            <pc:sldMk cId="3214623466" sldId="596"/>
            <ac:spMk id="5" creationId="{5B83A1E5-F837-41CC-80D4-014F985E473F}"/>
          </ac:spMkLst>
        </pc:spChg>
        <pc:spChg chg="add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6" creationId="{FDAF8C85-B8ED-4BC2-AE85-8CF17A6401C0}"/>
          </ac:spMkLst>
        </pc:spChg>
      </pc:sldChg>
      <pc:sldChg chg="addSp modSp new mod">
        <pc:chgData name="Yi Liu" userId="eb9fa73d484f74de" providerId="LiveId" clId="{844A60F5-B7B4-482E-93FA-3AFE7B00A4DF}" dt="2023-10-10T02:10:13.340" v="2398" actId="1076"/>
        <pc:sldMkLst>
          <pc:docMk/>
          <pc:sldMk cId="1736471738" sldId="597"/>
        </pc:sldMkLst>
        <pc:spChg chg="mod">
          <ac:chgData name="Yi Liu" userId="eb9fa73d484f74de" providerId="LiveId" clId="{844A60F5-B7B4-482E-93FA-3AFE7B00A4DF}" dt="2023-10-09T14:18:21.940" v="1901" actId="20577"/>
          <ac:spMkLst>
            <pc:docMk/>
            <pc:sldMk cId="1736471738" sldId="597"/>
            <ac:spMk id="2" creationId="{4F3B9EAC-AAF6-43DA-AC76-48A8649B93BA}"/>
          </ac:spMkLst>
        </pc:spChg>
        <pc:spChg chg="mod">
          <ac:chgData name="Yi Liu" userId="eb9fa73d484f74de" providerId="LiveId" clId="{844A60F5-B7B4-482E-93FA-3AFE7B00A4DF}" dt="2023-10-09T14:32:12.446" v="2364" actId="20577"/>
          <ac:spMkLst>
            <pc:docMk/>
            <pc:sldMk cId="1736471738" sldId="597"/>
            <ac:spMk id="3" creationId="{A9E05CCC-446E-4155-B894-523909E4B5AB}"/>
          </ac:spMkLst>
        </pc:spChg>
        <pc:picChg chg="add mod modCrop">
          <ac:chgData name="Yi Liu" userId="eb9fa73d484f74de" providerId="LiveId" clId="{844A60F5-B7B4-482E-93FA-3AFE7B00A4DF}" dt="2023-10-10T02:08:52.214" v="2396" actId="732"/>
          <ac:picMkLst>
            <pc:docMk/>
            <pc:sldMk cId="1736471738" sldId="597"/>
            <ac:picMk id="6" creationId="{31CB05E2-5829-44A7-B5F4-323CC257B8DC}"/>
          </ac:picMkLst>
        </pc:picChg>
        <pc:picChg chg="add mod">
          <ac:chgData name="Yi Liu" userId="eb9fa73d484f74de" providerId="LiveId" clId="{844A60F5-B7B4-482E-93FA-3AFE7B00A4DF}" dt="2023-10-10T02:10:13.340" v="2398" actId="1076"/>
          <ac:picMkLst>
            <pc:docMk/>
            <pc:sldMk cId="1736471738" sldId="597"/>
            <ac:picMk id="8" creationId="{0ED595ED-AF4D-47E1-95A1-28168E430307}"/>
          </ac:picMkLst>
        </pc:picChg>
      </pc:sldChg>
      <pc:sldChg chg="addSp delSp modSp new mod">
        <pc:chgData name="Yi Liu" userId="eb9fa73d484f74de" providerId="LiveId" clId="{844A60F5-B7B4-482E-93FA-3AFE7B00A4DF}" dt="2023-10-09T14:22:01.726" v="2288" actId="14100"/>
        <pc:sldMkLst>
          <pc:docMk/>
          <pc:sldMk cId="1888406286" sldId="598"/>
        </pc:sldMkLst>
        <pc:spChg chg="mod">
          <ac:chgData name="Yi Liu" userId="eb9fa73d484f74de" providerId="LiveId" clId="{844A60F5-B7B4-482E-93FA-3AFE7B00A4DF}" dt="2023-10-09T14:21:44.839" v="2283" actId="20577"/>
          <ac:spMkLst>
            <pc:docMk/>
            <pc:sldMk cId="1888406286" sldId="598"/>
            <ac:spMk id="2" creationId="{1AF2AC18-EAA9-4813-9C2A-296AE19D6AD0}"/>
          </ac:spMkLst>
        </pc:spChg>
        <pc:spChg chg="del">
          <ac:chgData name="Yi Liu" userId="eb9fa73d484f74de" providerId="LiveId" clId="{844A60F5-B7B4-482E-93FA-3AFE7B00A4DF}" dt="2023-10-09T14:21:49.743" v="2284"/>
          <ac:spMkLst>
            <pc:docMk/>
            <pc:sldMk cId="1888406286" sldId="598"/>
            <ac:spMk id="3" creationId="{0D3FC81C-7218-4C28-B807-36F9E915CC4D}"/>
          </ac:spMkLst>
        </pc:spChg>
        <pc:spChg chg="add mod">
          <ac:chgData name="Yi Liu" userId="eb9fa73d484f74de" providerId="LiveId" clId="{844A60F5-B7B4-482E-93FA-3AFE7B00A4DF}" dt="2023-10-09T14:22:01.726" v="2288" actId="14100"/>
          <ac:spMkLst>
            <pc:docMk/>
            <pc:sldMk cId="1888406286" sldId="598"/>
            <ac:spMk id="6" creationId="{48D45AAD-2893-4DCB-B923-3B0D8C1622CA}"/>
          </ac:spMkLst>
        </pc:spChg>
        <pc:picChg chg="add mod">
          <ac:chgData name="Yi Liu" userId="eb9fa73d484f74de" providerId="LiveId" clId="{844A60F5-B7B4-482E-93FA-3AFE7B00A4DF}" dt="2023-10-09T14:21:51.094" v="2285" actId="1076"/>
          <ac:picMkLst>
            <pc:docMk/>
            <pc:sldMk cId="1888406286" sldId="598"/>
            <ac:picMk id="5" creationId="{362E22A5-D17A-4715-B42E-3A5F4C356C47}"/>
          </ac:picMkLst>
        </pc:picChg>
      </pc:sldChg>
      <pc:sldChg chg="addSp delSp modSp new mod">
        <pc:chgData name="Yi Liu" userId="eb9fa73d484f74de" providerId="LiveId" clId="{844A60F5-B7B4-482E-93FA-3AFE7B00A4DF}" dt="2023-10-09T14:22:43.090" v="2306" actId="1076"/>
        <pc:sldMkLst>
          <pc:docMk/>
          <pc:sldMk cId="130164663" sldId="599"/>
        </pc:sldMkLst>
        <pc:spChg chg="mod">
          <ac:chgData name="Yi Liu" userId="eb9fa73d484f74de" providerId="LiveId" clId="{844A60F5-B7B4-482E-93FA-3AFE7B00A4DF}" dt="2023-10-09T14:22:27.431" v="2301" actId="20577"/>
          <ac:spMkLst>
            <pc:docMk/>
            <pc:sldMk cId="130164663" sldId="599"/>
            <ac:spMk id="2" creationId="{47C698D0-CE12-45DC-AC90-011E46775F2B}"/>
          </ac:spMkLst>
        </pc:spChg>
        <pc:spChg chg="del">
          <ac:chgData name="Yi Liu" userId="eb9fa73d484f74de" providerId="LiveId" clId="{844A60F5-B7B4-482E-93FA-3AFE7B00A4DF}" dt="2023-10-09T14:22:33.589" v="2303" actId="478"/>
          <ac:spMkLst>
            <pc:docMk/>
            <pc:sldMk cId="130164663" sldId="599"/>
            <ac:spMk id="3" creationId="{C5C0BE89-A27F-4414-B3AB-40BF9292F849}"/>
          </ac:spMkLst>
        </pc:spChg>
        <pc:spChg chg="add mod">
          <ac:chgData name="Yi Liu" userId="eb9fa73d484f74de" providerId="LiveId" clId="{844A60F5-B7B4-482E-93FA-3AFE7B00A4DF}" dt="2023-10-09T14:22:43.090" v="2306" actId="1076"/>
          <ac:spMkLst>
            <pc:docMk/>
            <pc:sldMk cId="130164663" sldId="599"/>
            <ac:spMk id="5" creationId="{748CBA9B-7FE0-4E60-8AAE-9376FA5FC49D}"/>
          </ac:spMkLst>
        </pc:spChg>
        <pc:picChg chg="add mod">
          <ac:chgData name="Yi Liu" userId="eb9fa73d484f74de" providerId="LiveId" clId="{844A60F5-B7B4-482E-93FA-3AFE7B00A4DF}" dt="2023-10-09T14:22:35.260" v="2304" actId="1076"/>
          <ac:picMkLst>
            <pc:docMk/>
            <pc:sldMk cId="130164663" sldId="599"/>
            <ac:picMk id="6" creationId="{9705A82A-9CDB-4220-A122-A5C2C6CE1B14}"/>
          </ac:picMkLst>
        </pc:picChg>
      </pc:sldChg>
      <pc:sldChg chg="modSp new mod">
        <pc:chgData name="Yi Liu" userId="eb9fa73d484f74de" providerId="LiveId" clId="{844A60F5-B7B4-482E-93FA-3AFE7B00A4DF}" dt="2023-10-09T14:33:06.885" v="2392" actId="14100"/>
        <pc:sldMkLst>
          <pc:docMk/>
          <pc:sldMk cId="3468644140" sldId="600"/>
        </pc:sldMkLst>
        <pc:spChg chg="mod">
          <ac:chgData name="Yi Liu" userId="eb9fa73d484f74de" providerId="LiveId" clId="{844A60F5-B7B4-482E-93FA-3AFE7B00A4DF}" dt="2023-10-09T14:32:47.502" v="2382" actId="20577"/>
          <ac:spMkLst>
            <pc:docMk/>
            <pc:sldMk cId="3468644140" sldId="600"/>
            <ac:spMk id="2" creationId="{BC997895-C8B5-4990-B3E8-5D504B52DD77}"/>
          </ac:spMkLst>
        </pc:spChg>
        <pc:spChg chg="mod">
          <ac:chgData name="Yi Liu" userId="eb9fa73d484f74de" providerId="LiveId" clId="{844A60F5-B7B4-482E-93FA-3AFE7B00A4DF}" dt="2023-10-09T14:33:06.885" v="2392" actId="14100"/>
          <ac:spMkLst>
            <pc:docMk/>
            <pc:sldMk cId="3468644140" sldId="600"/>
            <ac:spMk id="3" creationId="{0F4CE073-3B41-4285-9D7E-BFD79F50442D}"/>
          </ac:spMkLst>
        </pc:spChg>
      </pc:sldChg>
      <pc:sldChg chg="addSp delSp modSp new mod modClrScheme chgLayout">
        <pc:chgData name="Yi Liu" userId="eb9fa73d484f74de" providerId="LiveId" clId="{844A60F5-B7B4-482E-93FA-3AFE7B00A4DF}" dt="2023-10-10T04:18:36.223" v="2419" actId="20577"/>
        <pc:sldMkLst>
          <pc:docMk/>
          <pc:sldMk cId="1659191790" sldId="601"/>
        </pc:sldMkLst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2" creationId="{CD6A282B-96EF-4D6A-9285-9C52D9E9192E}"/>
          </ac:spMkLst>
        </pc:spChg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3" creationId="{97BC0D59-2E65-449E-966F-DF25D7A444A4}"/>
          </ac:spMkLst>
        </pc:spChg>
        <pc:spChg chg="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4" creationId="{7632F994-5FE1-4278-99C4-208952E54F02}"/>
          </ac:spMkLst>
        </pc:spChg>
        <pc:spChg chg="add mod ord">
          <ac:chgData name="Yi Liu" userId="eb9fa73d484f74de" providerId="LiveId" clId="{844A60F5-B7B4-482E-93FA-3AFE7B00A4DF}" dt="2023-10-10T04:18:36.223" v="2419" actId="20577"/>
          <ac:spMkLst>
            <pc:docMk/>
            <pc:sldMk cId="1659191790" sldId="601"/>
            <ac:spMk id="5" creationId="{89A063B2-829E-4E8B-972F-26A18CA7B3F4}"/>
          </ac:spMkLst>
        </pc:spChg>
        <pc:spChg chg="add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6" creationId="{D7E89F26-4104-4E78-B04B-0CA6610AD18B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10T04:20:35.404" v="2450" actId="2711"/>
        <pc:sldMkLst>
          <pc:docMk/>
          <pc:sldMk cId="2983370258" sldId="602"/>
        </pc:sldMkLst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2" creationId="{AD51BA41-B8AD-4F8F-AF6A-2B545763F0D0}"/>
          </ac:spMkLst>
        </pc:spChg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3" creationId="{1B9DC1DA-9E3F-43CD-8A19-5C484AFA5443}"/>
          </ac:spMkLst>
        </pc:spChg>
        <pc:spChg chg="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4" creationId="{FB473570-7274-4FC4-B84D-84F66FD52882}"/>
          </ac:spMkLst>
        </pc:spChg>
        <pc:spChg chg="add mod ord">
          <ac:chgData name="Yi Liu" userId="eb9fa73d484f74de" providerId="LiveId" clId="{844A60F5-B7B4-482E-93FA-3AFE7B00A4DF}" dt="2023-10-10T04:18:46.301" v="2430" actId="20577"/>
          <ac:spMkLst>
            <pc:docMk/>
            <pc:sldMk cId="2983370258" sldId="602"/>
            <ac:spMk id="5" creationId="{F04BBFFE-F52A-468F-890C-D99CE72B4B46}"/>
          </ac:spMkLst>
        </pc:spChg>
        <pc:spChg chg="add mod ord">
          <ac:chgData name="Yi Liu" userId="eb9fa73d484f74de" providerId="LiveId" clId="{844A60F5-B7B4-482E-93FA-3AFE7B00A4DF}" dt="2023-10-10T04:20:01.167" v="2443"/>
          <ac:spMkLst>
            <pc:docMk/>
            <pc:sldMk cId="2983370258" sldId="602"/>
            <ac:spMk id="6" creationId="{939B16C0-5947-43E6-A8F3-CDBE10216F52}"/>
          </ac:spMkLst>
        </pc:spChg>
        <pc:spChg chg="add mod">
          <ac:chgData name="Yi Liu" userId="eb9fa73d484f74de" providerId="LiveId" clId="{844A60F5-B7B4-482E-93FA-3AFE7B00A4DF}" dt="2023-10-10T04:20:35.404" v="2450" actId="2711"/>
          <ac:spMkLst>
            <pc:docMk/>
            <pc:sldMk cId="2983370258" sldId="602"/>
            <ac:spMk id="7" creationId="{4F4C7EB4-E633-4C2D-B25D-2507C52AAAED}"/>
          </ac:spMkLst>
        </pc:spChg>
        <pc:graphicFrameChg chg="add mod">
          <ac:chgData name="Yi Liu" userId="eb9fa73d484f74de" providerId="LiveId" clId="{844A60F5-B7B4-482E-93FA-3AFE7B00A4DF}" dt="2023-10-10T04:20:17.912" v="2445" actId="1076"/>
          <ac:graphicFrameMkLst>
            <pc:docMk/>
            <pc:sldMk cId="2983370258" sldId="602"/>
            <ac:graphicFrameMk id="8" creationId="{1A4437B5-B7B4-4FEB-8905-8F21EADAA6C3}"/>
          </ac:graphicFrameMkLst>
        </pc:graphicFrameChg>
      </pc:sldChg>
      <pc:sldChg chg="addSp modSp new mod modAnim">
        <pc:chgData name="Yi Liu" userId="eb9fa73d484f74de" providerId="LiveId" clId="{844A60F5-B7B4-482E-93FA-3AFE7B00A4DF}" dt="2023-10-10T04:34:06.335" v="2649" actId="1076"/>
        <pc:sldMkLst>
          <pc:docMk/>
          <pc:sldMk cId="172440449" sldId="603"/>
        </pc:sldMkLst>
        <pc:spChg chg="mod">
          <ac:chgData name="Yi Liu" userId="eb9fa73d484f74de" providerId="LiveId" clId="{844A60F5-B7B4-482E-93FA-3AFE7B00A4DF}" dt="2023-10-10T04:32:08.099" v="2461" actId="20577"/>
          <ac:spMkLst>
            <pc:docMk/>
            <pc:sldMk cId="172440449" sldId="603"/>
            <ac:spMk id="2" creationId="{54AE2C39-477C-4C65-A423-733FA655B61C}"/>
          </ac:spMkLst>
        </pc:spChg>
        <pc:spChg chg="mod">
          <ac:chgData name="Yi Liu" userId="eb9fa73d484f74de" providerId="LiveId" clId="{844A60F5-B7B4-482E-93FA-3AFE7B00A4DF}" dt="2023-10-10T04:32:56.903" v="2600" actId="2711"/>
          <ac:spMkLst>
            <pc:docMk/>
            <pc:sldMk cId="172440449" sldId="603"/>
            <ac:spMk id="3" creationId="{BE87BAEF-FE5D-475B-AF63-BBA8C203B7D0}"/>
          </ac:spMkLst>
        </pc:spChg>
        <pc:spChg chg="add mod">
          <ac:chgData name="Yi Liu" userId="eb9fa73d484f74de" providerId="LiveId" clId="{844A60F5-B7B4-482E-93FA-3AFE7B00A4DF}" dt="2023-10-10T04:33:30.373" v="2610" actId="2711"/>
          <ac:spMkLst>
            <pc:docMk/>
            <pc:sldMk cId="172440449" sldId="603"/>
            <ac:spMk id="5" creationId="{B568C693-7DDE-43A2-AE7B-84A543F10A53}"/>
          </ac:spMkLst>
        </pc:spChg>
        <pc:spChg chg="add mod">
          <ac:chgData name="Yi Liu" userId="eb9fa73d484f74de" providerId="LiveId" clId="{844A60F5-B7B4-482E-93FA-3AFE7B00A4DF}" dt="2023-10-10T04:33:36.400" v="2611" actId="2711"/>
          <ac:spMkLst>
            <pc:docMk/>
            <pc:sldMk cId="172440449" sldId="603"/>
            <ac:spMk id="6" creationId="{1FE43963-4901-49FD-9987-A26AC73E8DEB}"/>
          </ac:spMkLst>
        </pc:spChg>
        <pc:spChg chg="add mod">
          <ac:chgData name="Yi Liu" userId="eb9fa73d484f74de" providerId="LiveId" clId="{844A60F5-B7B4-482E-93FA-3AFE7B00A4DF}" dt="2023-10-10T04:33:57.849" v="2647" actId="1076"/>
          <ac:spMkLst>
            <pc:docMk/>
            <pc:sldMk cId="172440449" sldId="603"/>
            <ac:spMk id="7" creationId="{72D8BC19-2AB3-4107-8801-C12B8CE34059}"/>
          </ac:spMkLst>
        </pc:spChg>
        <pc:spChg chg="add mod">
          <ac:chgData name="Yi Liu" userId="eb9fa73d484f74de" providerId="LiveId" clId="{844A60F5-B7B4-482E-93FA-3AFE7B00A4DF}" dt="2023-10-10T04:33:06.783" v="2601"/>
          <ac:spMkLst>
            <pc:docMk/>
            <pc:sldMk cId="172440449" sldId="603"/>
            <ac:spMk id="8" creationId="{F2334350-0157-4755-B48E-6E5F09A16682}"/>
          </ac:spMkLst>
        </pc:spChg>
        <pc:spChg chg="add mod">
          <ac:chgData name="Yi Liu" userId="eb9fa73d484f74de" providerId="LiveId" clId="{844A60F5-B7B4-482E-93FA-3AFE7B00A4DF}" dt="2023-10-10T04:34:06.335" v="2649" actId="1076"/>
          <ac:spMkLst>
            <pc:docMk/>
            <pc:sldMk cId="172440449" sldId="603"/>
            <ac:spMk id="9" creationId="{13FC9E94-7877-4489-9700-E956FE3ECEE0}"/>
          </ac:spMkLst>
        </pc:spChg>
      </pc:sldChg>
      <pc:sldChg chg="addSp modSp new mod modAnim">
        <pc:chgData name="Yi Liu" userId="eb9fa73d484f74de" providerId="LiveId" clId="{844A60F5-B7B4-482E-93FA-3AFE7B00A4DF}" dt="2023-10-10T04:37:37.840" v="2696" actId="2711"/>
        <pc:sldMkLst>
          <pc:docMk/>
          <pc:sldMk cId="724674171" sldId="604"/>
        </pc:sldMkLst>
        <pc:spChg chg="mod">
          <ac:chgData name="Yi Liu" userId="eb9fa73d484f74de" providerId="LiveId" clId="{844A60F5-B7B4-482E-93FA-3AFE7B00A4DF}" dt="2023-10-10T04:35:51.118" v="2651"/>
          <ac:spMkLst>
            <pc:docMk/>
            <pc:sldMk cId="724674171" sldId="604"/>
            <ac:spMk id="2" creationId="{9AF4EF25-D12A-4528-9691-6C038C5E9EC3}"/>
          </ac:spMkLst>
        </pc:spChg>
        <pc:spChg chg="mod">
          <ac:chgData name="Yi Liu" userId="eb9fa73d484f74de" providerId="LiveId" clId="{844A60F5-B7B4-482E-93FA-3AFE7B00A4DF}" dt="2023-10-10T04:36:55.811" v="2686" actId="20577"/>
          <ac:spMkLst>
            <pc:docMk/>
            <pc:sldMk cId="724674171" sldId="604"/>
            <ac:spMk id="3" creationId="{6D90F56D-F2C7-4733-8D9D-5DD89B0035E7}"/>
          </ac:spMkLst>
        </pc:spChg>
        <pc:spChg chg="add mod">
          <ac:chgData name="Yi Liu" userId="eb9fa73d484f74de" providerId="LiveId" clId="{844A60F5-B7B4-482E-93FA-3AFE7B00A4DF}" dt="2023-10-10T04:37:31.388" v="2695" actId="2711"/>
          <ac:spMkLst>
            <pc:docMk/>
            <pc:sldMk cId="724674171" sldId="604"/>
            <ac:spMk id="5" creationId="{34E1535A-C5E1-467B-8181-94A321FCB443}"/>
          </ac:spMkLst>
        </pc:spChg>
        <pc:spChg chg="add mod">
          <ac:chgData name="Yi Liu" userId="eb9fa73d484f74de" providerId="LiveId" clId="{844A60F5-B7B4-482E-93FA-3AFE7B00A4DF}" dt="2023-10-10T04:37:37.840" v="2696" actId="2711"/>
          <ac:spMkLst>
            <pc:docMk/>
            <pc:sldMk cId="724674171" sldId="604"/>
            <ac:spMk id="6" creationId="{C71BD9C7-B175-44A8-ADAA-B02ECD6A5C55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7" creationId="{85E91803-2964-46AD-A40C-4ECDAF8DC7F3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8" creationId="{94C33B41-6A3D-4DE5-B49D-FF1027F0E641}"/>
          </ac:spMkLst>
        </pc:spChg>
        <pc:spChg chg="add mod">
          <ac:chgData name="Yi Liu" userId="eb9fa73d484f74de" providerId="LiveId" clId="{844A60F5-B7B4-482E-93FA-3AFE7B00A4DF}" dt="2023-10-10T04:37:22.701" v="2693" actId="1076"/>
          <ac:spMkLst>
            <pc:docMk/>
            <pc:sldMk cId="724674171" sldId="604"/>
            <ac:spMk id="9" creationId="{D11C78D9-2F9E-497D-81D0-483FC17A0480}"/>
          </ac:spMkLst>
        </pc:spChg>
      </pc:sldChg>
      <pc:sldChg chg="addSp modSp new mod modAnim">
        <pc:chgData name="Yi Liu" userId="eb9fa73d484f74de" providerId="LiveId" clId="{844A60F5-B7B4-482E-93FA-3AFE7B00A4DF}" dt="2023-10-10T04:42:59.707" v="2909" actId="1076"/>
        <pc:sldMkLst>
          <pc:docMk/>
          <pc:sldMk cId="164241209" sldId="605"/>
        </pc:sldMkLst>
        <pc:spChg chg="mod">
          <ac:chgData name="Yi Liu" userId="eb9fa73d484f74de" providerId="LiveId" clId="{844A60F5-B7B4-482E-93FA-3AFE7B00A4DF}" dt="2023-10-10T04:38:31.741" v="2716" actId="20577"/>
          <ac:spMkLst>
            <pc:docMk/>
            <pc:sldMk cId="164241209" sldId="605"/>
            <ac:spMk id="2" creationId="{E0E84E5D-57B6-48FF-AB75-562491E7087C}"/>
          </ac:spMkLst>
        </pc:spChg>
        <pc:spChg chg="mod">
          <ac:chgData name="Yi Liu" userId="eb9fa73d484f74de" providerId="LiveId" clId="{844A60F5-B7B4-482E-93FA-3AFE7B00A4DF}" dt="2023-10-10T04:42:59.707" v="2909" actId="1076"/>
          <ac:spMkLst>
            <pc:docMk/>
            <pc:sldMk cId="164241209" sldId="605"/>
            <ac:spMk id="3" creationId="{0C472C28-C9F1-4961-B963-E35F35242DB2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5" creationId="{3B23248B-EDB2-463B-BA9D-7F731430A0F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6" creationId="{E34E882E-617E-4223-98E7-97D34DE999D1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7" creationId="{A8BF8DB8-DECA-4979-97F2-E8625A57D27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8" creationId="{0A633FA2-3E43-4300-87E2-857EA3249FE7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9" creationId="{A2FF9C5A-CB30-46F5-AA2C-B34C64EB2F36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10" creationId="{A54E5557-6D8C-4B76-9E80-9D0243A0199E}"/>
          </ac:spMkLst>
        </pc:spChg>
      </pc:sldChg>
      <pc:sldChg chg="addSp modSp new mod modAnim">
        <pc:chgData name="Yi Liu" userId="eb9fa73d484f74de" providerId="LiveId" clId="{844A60F5-B7B4-482E-93FA-3AFE7B00A4DF}" dt="2023-10-10T04:42:31.789" v="2890" actId="1076"/>
        <pc:sldMkLst>
          <pc:docMk/>
          <pc:sldMk cId="3955302907" sldId="606"/>
        </pc:sldMkLst>
        <pc:spChg chg="mod">
          <ac:chgData name="Yi Liu" userId="eb9fa73d484f74de" providerId="LiveId" clId="{844A60F5-B7B4-482E-93FA-3AFE7B00A4DF}" dt="2023-10-10T04:41:05.538" v="2829" actId="20577"/>
          <ac:spMkLst>
            <pc:docMk/>
            <pc:sldMk cId="3955302907" sldId="606"/>
            <ac:spMk id="2" creationId="{5165F202-6981-448E-8830-7CBAF2A604D1}"/>
          </ac:spMkLst>
        </pc:spChg>
        <pc:spChg chg="mod">
          <ac:chgData name="Yi Liu" userId="eb9fa73d484f74de" providerId="LiveId" clId="{844A60F5-B7B4-482E-93FA-3AFE7B00A4DF}" dt="2023-10-10T04:42:24.756" v="2887" actId="1076"/>
          <ac:spMkLst>
            <pc:docMk/>
            <pc:sldMk cId="3955302907" sldId="606"/>
            <ac:spMk id="3" creationId="{0555038F-3DD7-4A33-B5DE-4AE85161AE34}"/>
          </ac:spMkLst>
        </pc:spChg>
        <pc:spChg chg="add mod">
          <ac:chgData name="Yi Liu" userId="eb9fa73d484f74de" providerId="LiveId" clId="{844A60F5-B7B4-482E-93FA-3AFE7B00A4DF}" dt="2023-10-10T04:42:22.022" v="2886" actId="1076"/>
          <ac:spMkLst>
            <pc:docMk/>
            <pc:sldMk cId="3955302907" sldId="606"/>
            <ac:spMk id="5" creationId="{444A7B07-32A2-41D5-8EAA-C06186300AA3}"/>
          </ac:spMkLst>
        </pc:spChg>
        <pc:spChg chg="add mod">
          <ac:chgData name="Yi Liu" userId="eb9fa73d484f74de" providerId="LiveId" clId="{844A60F5-B7B4-482E-93FA-3AFE7B00A4DF}" dt="2023-10-10T04:42:31.789" v="2890" actId="1076"/>
          <ac:spMkLst>
            <pc:docMk/>
            <pc:sldMk cId="3955302907" sldId="606"/>
            <ac:spMk id="6" creationId="{63DAC9CC-DAEC-470C-9706-3A358BBDD37E}"/>
          </ac:spMkLst>
        </pc:spChg>
        <pc:spChg chg="add mod">
          <ac:chgData name="Yi Liu" userId="eb9fa73d484f74de" providerId="LiveId" clId="{844A60F5-B7B4-482E-93FA-3AFE7B00A4DF}" dt="2023-10-10T04:42:06.434" v="2883" actId="1076"/>
          <ac:spMkLst>
            <pc:docMk/>
            <pc:sldMk cId="3955302907" sldId="606"/>
            <ac:spMk id="7" creationId="{7EB647B0-C7F4-450D-A2D1-70A343C84576}"/>
          </ac:spMkLst>
        </pc:spChg>
        <pc:spChg chg="add mod">
          <ac:chgData name="Yi Liu" userId="eb9fa73d484f74de" providerId="LiveId" clId="{844A60F5-B7B4-482E-93FA-3AFE7B00A4DF}" dt="2023-10-10T04:41:44.367" v="2880" actId="1076"/>
          <ac:spMkLst>
            <pc:docMk/>
            <pc:sldMk cId="3955302907" sldId="606"/>
            <ac:spMk id="8" creationId="{BF33F248-D280-440F-A47C-8BCDD352264B}"/>
          </ac:spMkLst>
        </pc:spChg>
      </pc:sldChg>
    </pc:docChg>
  </pc:docChgLst>
  <pc:docChgLst>
    <pc:chgData name="Yi Liu" userId="eb9fa73d484f74de" providerId="LiveId" clId="{F27AE141-ABE9-402A-A912-98C2543DEC7A}"/>
    <pc:docChg chg="undo redo custSel addSld delSld modSld sldOrd modMainMaster addSection delSection modSection">
      <pc:chgData name="Yi Liu" userId="eb9fa73d484f74de" providerId="LiveId" clId="{F27AE141-ABE9-402A-A912-98C2543DEC7A}" dt="2023-08-29T03:47:48.023" v="7082"/>
      <pc:docMkLst>
        <pc:docMk/>
      </pc:docMkLst>
      <pc:sldChg chg="modSp new mod">
        <pc:chgData name="Yi Liu" userId="eb9fa73d484f74de" providerId="LiveId" clId="{F27AE141-ABE9-402A-A912-98C2543DEC7A}" dt="2023-08-28T13:33:59.915" v="6709" actId="403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13:33:59.915" v="6709" actId="403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13:48:52.340" v="6740" actId="20577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13:48:52.340" v="6740" actId="20577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13:34:52.200" v="6710" actId="20577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13:34:52.200" v="6710" actId="20577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Anim modNotesTx">
        <pc:chgData name="Yi Liu" userId="eb9fa73d484f74de" providerId="LiveId" clId="{F27AE141-ABE9-402A-A912-98C2543DEC7A}" dt="2023-08-28T14:03:37.183" v="6828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13:54:19.903" v="6795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13:54:19.903" v="6795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addSp delSp modSp new mod modAnim">
        <pc:chgData name="Yi Liu" userId="eb9fa73d484f74de" providerId="LiveId" clId="{F27AE141-ABE9-402A-A912-98C2543DEC7A}" dt="2023-08-29T03:25:22.622" v="6983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9T03:23:36.468" v="6967" actId="20577"/>
          <ac:spMkLst>
            <pc:docMk/>
            <pc:sldMk cId="2883981403" sldId="266"/>
            <ac:spMk id="3" creationId="{74A328DF-DDA7-4890-ACEF-CD1AD1E597F9}"/>
          </ac:spMkLst>
        </pc:spChg>
        <pc:spChg chg="add del">
          <ac:chgData name="Yi Liu" userId="eb9fa73d484f74de" providerId="LiveId" clId="{F27AE141-ABE9-402A-A912-98C2543DEC7A}" dt="2023-08-29T03:24:37.311" v="6971" actId="22"/>
          <ac:spMkLst>
            <pc:docMk/>
            <pc:sldMk cId="2883981403" sldId="266"/>
            <ac:spMk id="7" creationId="{05951F38-38D6-4260-B377-C4661C995D95}"/>
          </ac:spMkLst>
        </pc:spChg>
        <pc:spChg chg="add mod">
          <ac:chgData name="Yi Liu" userId="eb9fa73d484f74de" providerId="LiveId" clId="{F27AE141-ABE9-402A-A912-98C2543DEC7A}" dt="2023-08-29T03:25:03.445" v="6980" actId="1076"/>
          <ac:spMkLst>
            <pc:docMk/>
            <pc:sldMk cId="2883981403" sldId="266"/>
            <ac:spMk id="9" creationId="{C197ED4A-FF62-45B8-823A-582CAB79D2AD}"/>
          </ac:spMkLst>
        </pc:spChg>
        <pc:picChg chg="add mod">
          <ac:chgData name="Yi Liu" userId="eb9fa73d484f74de" providerId="LiveId" clId="{F27AE141-ABE9-402A-A912-98C2543DEC7A}" dt="2023-08-29T03:25:08.915" v="6981" actId="1076"/>
          <ac:picMkLst>
            <pc:docMk/>
            <pc:sldMk cId="2883981403" sldId="266"/>
            <ac:picMk id="1026" creationId="{524DE293-149B-4CB1-A8BA-C96E04D86F2D}"/>
          </ac:picMkLst>
        </pc:picChg>
      </pc:sldChg>
      <pc:sldChg chg="addSp delSp modSp new mod modAnim">
        <pc:chgData name="Yi Liu" userId="eb9fa73d484f74de" providerId="LiveId" clId="{F27AE141-ABE9-402A-A912-98C2543DEC7A}" dt="2023-08-29T03:27:48.831" v="6994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14:04:00.881" v="6830" actId="20577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  <pc:picChg chg="add del mod">
          <ac:chgData name="Yi Liu" userId="eb9fa73d484f74de" providerId="LiveId" clId="{F27AE141-ABE9-402A-A912-98C2543DEC7A}" dt="2023-08-29T03:27:29.623" v="6986" actId="478"/>
          <ac:picMkLst>
            <pc:docMk/>
            <pc:sldMk cId="2962142036" sldId="267"/>
            <ac:picMk id="2050" creationId="{DB9DDDFC-FDA7-4E7D-A9C2-E73E1D21E430}"/>
          </ac:picMkLst>
        </pc:picChg>
        <pc:picChg chg="add mod">
          <ac:chgData name="Yi Liu" userId="eb9fa73d484f74de" providerId="LiveId" clId="{F27AE141-ABE9-402A-A912-98C2543DEC7A}" dt="2023-08-29T03:27:39.475" v="6991" actId="1076"/>
          <ac:picMkLst>
            <pc:docMk/>
            <pc:sldMk cId="2962142036" sldId="267"/>
            <ac:picMk id="2052" creationId="{ADFAB1FC-6A73-4171-B33C-747C37E6A3D2}"/>
          </ac:picMkLst>
        </pc:picChg>
        <pc:picChg chg="add del mod">
          <ac:chgData name="Yi Liu" userId="eb9fa73d484f74de" providerId="LiveId" clId="{F27AE141-ABE9-402A-A912-98C2543DEC7A}" dt="2023-08-28T14:07:41.111" v="6844" actId="21"/>
          <ac:picMkLst>
            <pc:docMk/>
            <pc:sldMk cId="2962142036" sldId="267"/>
            <ac:picMk id="14338" creationId="{A1B1350B-85CE-4270-94AD-F8303804EFDB}"/>
          </ac:picMkLst>
        </pc:picChg>
      </pc:sldChg>
      <pc:sldChg chg="modSp new mod">
        <pc:chgData name="Yi Liu" userId="eb9fa73d484f74de" providerId="LiveId" clId="{F27AE141-ABE9-402A-A912-98C2543DEC7A}" dt="2023-08-28T14:04:57.298" v="6834" actId="20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14:04:57.298" v="6834" actId="20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 modAnim">
        <pc:chgData name="Yi Liu" userId="eb9fa73d484f74de" providerId="LiveId" clId="{F27AE141-ABE9-402A-A912-98C2543DEC7A}" dt="2023-08-29T03:29:46.326" v="7002" actId="20577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9T03:29:46.326" v="7002" actId="20577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  <pc:picChg chg="add mod">
          <ac:chgData name="Yi Liu" userId="eb9fa73d484f74de" providerId="LiveId" clId="{F27AE141-ABE9-402A-A912-98C2543DEC7A}" dt="2023-08-28T14:08:17.373" v="6846" actId="14826"/>
          <ac:picMkLst>
            <pc:docMk/>
            <pc:sldMk cId="2229268927" sldId="269"/>
            <ac:picMk id="9" creationId="{6C57EE53-7022-4E32-9466-34E706C089D9}"/>
          </ac:picMkLst>
        </pc:picChg>
      </pc:sldChg>
      <pc:sldChg chg="addSp delSp modSp new mod modAnim">
        <pc:chgData name="Yi Liu" userId="eb9fa73d484f74de" providerId="LiveId" clId="{F27AE141-ABE9-402A-A912-98C2543DEC7A}" dt="2023-08-29T02:38:17.146" v="6861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delSp modSp new mod">
        <pc:chgData name="Yi Liu" userId="eb9fa73d484f74de" providerId="LiveId" clId="{F27AE141-ABE9-402A-A912-98C2543DEC7A}" dt="2023-08-29T02:37:56.880" v="6860" actId="20577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9T02:37:56.880" v="6860" actId="20577"/>
          <ac:spMkLst>
            <pc:docMk/>
            <pc:sldMk cId="3307441842" sldId="271"/>
            <ac:spMk id="3" creationId="{6F4125A5-634C-41D9-A47C-C1E65F948661}"/>
          </ac:spMkLst>
        </pc:spChg>
        <pc:picChg chg="add del mod">
          <ac:chgData name="Yi Liu" userId="eb9fa73d484f74de" providerId="LiveId" clId="{F27AE141-ABE9-402A-A912-98C2543DEC7A}" dt="2023-08-28T13:09:03.236" v="6350" actId="21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9T02:39:16.644" v="686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9T02:39:32.089" v="6868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modSp add mod modAnim">
        <pc:chgData name="Yi Liu" userId="eb9fa73d484f74de" providerId="LiveId" clId="{F27AE141-ABE9-402A-A912-98C2543DEC7A}" dt="2023-08-29T03:32:51.933" v="7062" actId="27636"/>
        <pc:sldMkLst>
          <pc:docMk/>
          <pc:sldMk cId="3611959260" sldId="275"/>
        </pc:sldMkLst>
        <pc:spChg chg="mod">
          <ac:chgData name="Yi Liu" userId="eb9fa73d484f74de" providerId="LiveId" clId="{F27AE141-ABE9-402A-A912-98C2543DEC7A}" dt="2023-08-29T03:32:51.933" v="7062" actId="27636"/>
          <ac:spMkLst>
            <pc:docMk/>
            <pc:sldMk cId="3611959260" sldId="275"/>
            <ac:spMk id="3" creationId="{A1481FC5-0193-48BA-91FE-D265E3301616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37:21.460" v="4106" actId="107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  <pc:spChg chg="add mod">
          <ac:chgData name="Yi Liu" userId="eb9fa73d484f74de" providerId="LiveId" clId="{F27AE141-ABE9-402A-A912-98C2543DEC7A}" dt="2023-08-28T11:37:21.460" v="4106" actId="1076"/>
          <ac:spMkLst>
            <pc:docMk/>
            <pc:sldMk cId="3597883867" sldId="277"/>
            <ac:spMk id="7" creationId="{255C07D5-B57A-4184-B454-5BDC32A72E26}"/>
          </ac:spMkLst>
        </pc:spChg>
      </pc:sldChg>
      <pc:sldChg chg="addSp delSp modSp new mod modAnim">
        <pc:chgData name="Yi Liu" userId="eb9fa73d484f74de" providerId="LiveId" clId="{F27AE141-ABE9-402A-A912-98C2543DEC7A}" dt="2023-08-29T02:57:26.074" v="6875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  <pc:spChg chg="add del mod">
          <ac:chgData name="Yi Liu" userId="eb9fa73d484f74de" providerId="LiveId" clId="{F27AE141-ABE9-402A-A912-98C2543DEC7A}" dt="2023-08-29T02:40:24.080" v="6870" actId="207"/>
          <ac:spMkLst>
            <pc:docMk/>
            <pc:sldMk cId="1253031860" sldId="278"/>
            <ac:spMk id="3" creationId="{55CFD521-BC90-46E9-BBC7-B1F5BE4E1F19}"/>
          </ac:spMkLst>
        </pc:spChg>
        <pc:picChg chg="add del mod">
          <ac:chgData name="Yi Liu" userId="eb9fa73d484f74de" providerId="LiveId" clId="{F27AE141-ABE9-402A-A912-98C2543DEC7A}" dt="2023-08-28T08:30:41.483" v="3494"/>
          <ac:picMkLst>
            <pc:docMk/>
            <pc:sldMk cId="1253031860" sldId="278"/>
            <ac:picMk id="5" creationId="{A1ACE2D3-1F90-4526-A063-CF7D61EBF17C}"/>
          </ac:picMkLst>
        </pc:picChg>
        <pc:picChg chg="add del mod">
          <ac:chgData name="Yi Liu" userId="eb9fa73d484f74de" providerId="LiveId" clId="{F27AE141-ABE9-402A-A912-98C2543DEC7A}" dt="2023-08-29T02:40:37.036" v="6871" actId="21"/>
          <ac:picMkLst>
            <pc:docMk/>
            <pc:sldMk cId="1253031860" sldId="278"/>
            <ac:picMk id="6" creationId="{585C09C4-AA41-44FF-96AC-EE03F88392DA}"/>
          </ac:picMkLst>
        </pc:picChg>
      </pc:sldChg>
      <pc:sldChg chg="modSp new mod">
        <pc:chgData name="Yi Liu" userId="eb9fa73d484f74de" providerId="LiveId" clId="{F27AE141-ABE9-402A-A912-98C2543DEC7A}" dt="2023-08-28T11:35:08.897" v="4027" actId="14"/>
        <pc:sldMkLst>
          <pc:docMk/>
          <pc:sldMk cId="1954487414" sldId="279"/>
        </pc:sldMkLst>
        <pc:spChg chg="mod">
          <ac:chgData name="Yi Liu" userId="eb9fa73d484f74de" providerId="LiveId" clId="{F27AE141-ABE9-402A-A912-98C2543DEC7A}" dt="2023-08-28T11:23:48.874" v="3823" actId="20577"/>
          <ac:spMkLst>
            <pc:docMk/>
            <pc:sldMk cId="1954487414" sldId="279"/>
            <ac:spMk id="2" creationId="{87EAB6B7-88DF-4BD2-AE44-87DE5F344786}"/>
          </ac:spMkLst>
        </pc:spChg>
        <pc:spChg chg="mod">
          <ac:chgData name="Yi Liu" userId="eb9fa73d484f74de" providerId="LiveId" clId="{F27AE141-ABE9-402A-A912-98C2543DEC7A}" dt="2023-08-28T11:35:08.897" v="4027" actId="14"/>
          <ac:spMkLst>
            <pc:docMk/>
            <pc:sldMk cId="1954487414" sldId="279"/>
            <ac:spMk id="3" creationId="{78242640-BB6E-4AB3-B3BE-7C906ED590B0}"/>
          </ac:spMkLst>
        </pc:spChg>
      </pc:sldChg>
      <pc:sldChg chg="addSp delSp modSp new mod">
        <pc:chgData name="Yi Liu" userId="eb9fa73d484f74de" providerId="LiveId" clId="{F27AE141-ABE9-402A-A912-98C2543DEC7A}" dt="2023-08-28T11:36:54.900" v="4098" actId="1076"/>
        <pc:sldMkLst>
          <pc:docMk/>
          <pc:sldMk cId="2825285398" sldId="280"/>
        </pc:sldMkLst>
        <pc:spChg chg="mod">
          <ac:chgData name="Yi Liu" userId="eb9fa73d484f74de" providerId="LiveId" clId="{F27AE141-ABE9-402A-A912-98C2543DEC7A}" dt="2023-08-28T11:35:41.160" v="4086" actId="20577"/>
          <ac:spMkLst>
            <pc:docMk/>
            <pc:sldMk cId="2825285398" sldId="280"/>
            <ac:spMk id="2" creationId="{8305E5B2-C87B-4C31-886A-4B6A6FC6F3EE}"/>
          </ac:spMkLst>
        </pc:spChg>
        <pc:spChg chg="del">
          <ac:chgData name="Yi Liu" userId="eb9fa73d484f74de" providerId="LiveId" clId="{F27AE141-ABE9-402A-A912-98C2543DEC7A}" dt="2023-08-28T11:35:57.039" v="4088" actId="478"/>
          <ac:spMkLst>
            <pc:docMk/>
            <pc:sldMk cId="2825285398" sldId="280"/>
            <ac:spMk id="3" creationId="{951B1CF8-ABD8-4083-A4C7-0EB30A827FDF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5" creationId="{711BA285-CAAB-43ED-B4EF-057B7CD17E68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6" creationId="{0042B81D-5A35-43A8-9E5C-34B08945ABD2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7" creationId="{2DB534AC-D10C-483E-B85D-0592CE526EA3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8" creationId="{A4C44503-4D0A-47FA-AD1F-7D86EBC618B4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9" creationId="{260EF398-5DEB-4F04-9D0A-A38EFA1782EA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10" creationId="{8521BF71-D50A-4CB0-82CE-1BA7EF7011F4}"/>
          </ac:spMkLst>
        </pc:spChg>
      </pc:sldChg>
      <pc:sldChg chg="addSp delSp modSp new mod modAnim">
        <pc:chgData name="Yi Liu" userId="eb9fa73d484f74de" providerId="LiveId" clId="{F27AE141-ABE9-402A-A912-98C2543DEC7A}" dt="2023-08-29T02:59:54.645" v="6896" actId="1076"/>
        <pc:sldMkLst>
          <pc:docMk/>
          <pc:sldMk cId="537943851" sldId="281"/>
        </pc:sldMkLst>
        <pc:spChg chg="mod">
          <ac:chgData name="Yi Liu" userId="eb9fa73d484f74de" providerId="LiveId" clId="{F27AE141-ABE9-402A-A912-98C2543DEC7A}" dt="2023-08-28T11:37:42.362" v="4133" actId="20577"/>
          <ac:spMkLst>
            <pc:docMk/>
            <pc:sldMk cId="537943851" sldId="281"/>
            <ac:spMk id="2" creationId="{082EEB80-EC4E-4397-9A6E-FCF0759BE506}"/>
          </ac:spMkLst>
        </pc:spChg>
        <pc:spChg chg="del">
          <ac:chgData name="Yi Liu" userId="eb9fa73d484f74de" providerId="LiveId" clId="{F27AE141-ABE9-402A-A912-98C2543DEC7A}" dt="2023-08-28T11:38:05.552" v="4135" actId="478"/>
          <ac:spMkLst>
            <pc:docMk/>
            <pc:sldMk cId="537943851" sldId="281"/>
            <ac:spMk id="3" creationId="{15ADAF10-9591-4598-B59B-D0FACBC7B112}"/>
          </ac:spMkLst>
        </pc:spChg>
        <pc:spChg chg="add mod">
          <ac:chgData name="Yi Liu" userId="eb9fa73d484f74de" providerId="LiveId" clId="{F27AE141-ABE9-402A-A912-98C2543DEC7A}" dt="2023-08-28T11:39:26.658" v="4162" actId="20577"/>
          <ac:spMkLst>
            <pc:docMk/>
            <pc:sldMk cId="537943851" sldId="281"/>
            <ac:spMk id="5" creationId="{4BA7939B-5374-41D5-9A32-9555D88666DB}"/>
          </ac:spMkLst>
        </pc:spChg>
        <pc:spChg chg="add mod">
          <ac:chgData name="Yi Liu" userId="eb9fa73d484f74de" providerId="LiveId" clId="{F27AE141-ABE9-402A-A912-98C2543DEC7A}" dt="2023-08-28T11:39:30.500" v="4171" actId="20577"/>
          <ac:spMkLst>
            <pc:docMk/>
            <pc:sldMk cId="537943851" sldId="281"/>
            <ac:spMk id="6" creationId="{E27831B8-6AB0-47A6-9326-5FBC9826731F}"/>
          </ac:spMkLst>
        </pc:spChg>
        <pc:spChg chg="add mod">
          <ac:chgData name="Yi Liu" userId="eb9fa73d484f74de" providerId="LiveId" clId="{F27AE141-ABE9-402A-A912-98C2543DEC7A}" dt="2023-08-28T12:11:06.163" v="4490" actId="20577"/>
          <ac:spMkLst>
            <pc:docMk/>
            <pc:sldMk cId="537943851" sldId="281"/>
            <ac:spMk id="7" creationId="{FAED9732-BB6A-4B63-A213-F9678A0B8B1B}"/>
          </ac:spMkLst>
        </pc:spChg>
        <pc:spChg chg="add mod">
          <ac:chgData name="Yi Liu" userId="eb9fa73d484f74de" providerId="LiveId" clId="{F27AE141-ABE9-402A-A912-98C2543DEC7A}" dt="2023-08-28T12:11:10.126" v="4497" actId="20577"/>
          <ac:spMkLst>
            <pc:docMk/>
            <pc:sldMk cId="537943851" sldId="281"/>
            <ac:spMk id="8" creationId="{71E39D56-C2BB-404F-ABBF-47B649E621DC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0" creationId="{8328F930-B810-4E08-AE2E-06296B55EA0B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1" creationId="{CF8D990B-49DD-4789-AFEC-7FA1B09FB4A3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3" creationId="{15738BE1-CBDC-41D7-91F0-96D42048613C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4" creationId="{ACF87499-EE6D-424C-B35E-5D4A53BEB3BA}"/>
          </ac:spMkLst>
        </pc:spChg>
        <pc:spChg chg="add mod">
          <ac:chgData name="Yi Liu" userId="eb9fa73d484f74de" providerId="LiveId" clId="{F27AE141-ABE9-402A-A912-98C2543DEC7A}" dt="2023-08-29T02:59:54.645" v="6896" actId="1076"/>
          <ac:spMkLst>
            <pc:docMk/>
            <pc:sldMk cId="537943851" sldId="281"/>
            <ac:spMk id="16" creationId="{92F53499-9E9A-4854-AD68-A855135B1B1F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7" creationId="{A08CE692-EA2F-4C02-8018-4B0EBDAD853B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8" creationId="{00A0024B-B1A3-4D9A-8991-1B80B8E0030C}"/>
          </ac:spMkLst>
        </pc:spChg>
        <pc:cxnChg chg="add mod">
          <ac:chgData name="Yi Liu" userId="eb9fa73d484f74de" providerId="LiveId" clId="{F27AE141-ABE9-402A-A912-98C2543DEC7A}" dt="2023-08-28T11:39:34.895" v="4183" actId="20577"/>
          <ac:cxnSpMkLst>
            <pc:docMk/>
            <pc:sldMk cId="537943851" sldId="281"/>
            <ac:cxnSpMk id="9" creationId="{7CD880DE-314A-4445-ADD3-767CEEB0C706}"/>
          </ac:cxnSpMkLst>
        </pc:cxnChg>
        <pc:cxnChg chg="add mod">
          <ac:chgData name="Yi Liu" userId="eb9fa73d484f74de" providerId="LiveId" clId="{F27AE141-ABE9-402A-A912-98C2543DEC7A}" dt="2023-08-28T11:38:23.702" v="4153" actId="1076"/>
          <ac:cxnSpMkLst>
            <pc:docMk/>
            <pc:sldMk cId="537943851" sldId="281"/>
            <ac:cxnSpMk id="12" creationId="{83909731-FB29-4B2A-BB89-B3B2618CA08F}"/>
          </ac:cxnSpMkLst>
        </pc:cxnChg>
        <pc:cxnChg chg="add mod">
          <ac:chgData name="Yi Liu" userId="eb9fa73d484f74de" providerId="LiveId" clId="{F27AE141-ABE9-402A-A912-98C2543DEC7A}" dt="2023-08-29T02:59:49.252" v="6895" actId="1036"/>
          <ac:cxnSpMkLst>
            <pc:docMk/>
            <pc:sldMk cId="537943851" sldId="281"/>
            <ac:cxnSpMk id="15" creationId="{73F78D58-ECF2-408D-80EE-3394709A82EA}"/>
          </ac:cxnSpMkLst>
        </pc:cxnChg>
      </pc:sldChg>
      <pc:sldChg chg="addSp delSp modSp new mod modClrScheme chgLayout">
        <pc:chgData name="Yi Liu" userId="eb9fa73d484f74de" providerId="LiveId" clId="{F27AE141-ABE9-402A-A912-98C2543DEC7A}" dt="2023-08-29T02:40:58.963" v="6874" actId="478"/>
        <pc:sldMkLst>
          <pc:docMk/>
          <pc:sldMk cId="3258880510" sldId="282"/>
        </pc:sldMkLst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2" creationId="{4B9E23B6-4805-40B9-BB05-EA431C7135D0}"/>
          </ac:spMkLst>
        </pc:spChg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3" creationId="{CAAF4912-0B7B-49BE-8F1A-608FC7E3FF6D}"/>
          </ac:spMkLst>
        </pc:spChg>
        <pc:spChg chg="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4" creationId="{30F0E8A9-3FB5-4AE4-A89D-EAD9F73342A3}"/>
          </ac:spMkLst>
        </pc:spChg>
        <pc:spChg chg="add mod ord">
          <ac:chgData name="Yi Liu" userId="eb9fa73d484f74de" providerId="LiveId" clId="{F27AE141-ABE9-402A-A912-98C2543DEC7A}" dt="2023-08-28T11:40:25.519" v="4234" actId="20577"/>
          <ac:spMkLst>
            <pc:docMk/>
            <pc:sldMk cId="3258880510" sldId="282"/>
            <ac:spMk id="5" creationId="{049E3C7D-948F-44F9-B70C-E6440A64B8C7}"/>
          </ac:spMkLst>
        </pc:spChg>
        <pc:spChg chg="add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6" creationId="{1E7674E8-AEFE-4921-87B1-5DC0359FF38C}"/>
          </ac:spMkLst>
        </pc:spChg>
        <pc:picChg chg="add del mod">
          <ac:chgData name="Yi Liu" userId="eb9fa73d484f74de" providerId="LiveId" clId="{F27AE141-ABE9-402A-A912-98C2543DEC7A}" dt="2023-08-29T02:40:58.963" v="6874" actId="478"/>
          <ac:picMkLst>
            <pc:docMk/>
            <pc:sldMk cId="3258880510" sldId="282"/>
            <ac:picMk id="7" creationId="{540B6C26-B54A-4D76-A095-83F4059E728D}"/>
          </ac:picMkLst>
        </pc:picChg>
      </pc:sldChg>
      <pc:sldChg chg="addSp delSp modSp new mod">
        <pc:chgData name="Yi Liu" userId="eb9fa73d484f74de" providerId="LiveId" clId="{F27AE141-ABE9-402A-A912-98C2543DEC7A}" dt="2023-08-29T03:00:20.745" v="6901" actId="403"/>
        <pc:sldMkLst>
          <pc:docMk/>
          <pc:sldMk cId="608617279" sldId="283"/>
        </pc:sldMkLst>
        <pc:spChg chg="mod">
          <ac:chgData name="Yi Liu" userId="eb9fa73d484f74de" providerId="LiveId" clId="{F27AE141-ABE9-402A-A912-98C2543DEC7A}" dt="2023-08-28T11:42:00.325" v="4248" actId="20577"/>
          <ac:spMkLst>
            <pc:docMk/>
            <pc:sldMk cId="608617279" sldId="283"/>
            <ac:spMk id="2" creationId="{D8988743-9FAD-4A70-9122-E65696B00097}"/>
          </ac:spMkLst>
        </pc:spChg>
        <pc:spChg chg="del">
          <ac:chgData name="Yi Liu" userId="eb9fa73d484f74de" providerId="LiveId" clId="{F27AE141-ABE9-402A-A912-98C2543DEC7A}" dt="2023-08-28T11:42:01.762" v="4249" actId="22"/>
          <ac:spMkLst>
            <pc:docMk/>
            <pc:sldMk cId="608617279" sldId="283"/>
            <ac:spMk id="3" creationId="{CF0A027F-B9D6-4004-9834-8916FB46B672}"/>
          </ac:spMkLst>
        </pc:spChg>
        <pc:spChg chg="add mod">
          <ac:chgData name="Yi Liu" userId="eb9fa73d484f74de" providerId="LiveId" clId="{F27AE141-ABE9-402A-A912-98C2543DEC7A}" dt="2023-08-29T03:00:09.820" v="6898" actId="1076"/>
          <ac:spMkLst>
            <pc:docMk/>
            <pc:sldMk cId="608617279" sldId="283"/>
            <ac:spMk id="7" creationId="{A4DBE388-F6E4-476A-A600-E372FC6EE59B}"/>
          </ac:spMkLst>
        </pc:spChg>
        <pc:spChg chg="add mod">
          <ac:chgData name="Yi Liu" userId="eb9fa73d484f74de" providerId="LiveId" clId="{F27AE141-ABE9-402A-A912-98C2543DEC7A}" dt="2023-08-29T03:00:20.745" v="6901" actId="403"/>
          <ac:spMkLst>
            <pc:docMk/>
            <pc:sldMk cId="608617279" sldId="283"/>
            <ac:spMk id="8" creationId="{A1B82573-E690-4B86-8DEC-E1CBDA3B2D51}"/>
          </ac:spMkLst>
        </pc:spChg>
        <pc:picChg chg="add mod ord">
          <ac:chgData name="Yi Liu" userId="eb9fa73d484f74de" providerId="LiveId" clId="{F27AE141-ABE9-402A-A912-98C2543DEC7A}" dt="2023-08-29T03:00:06.317" v="6897" actId="14100"/>
          <ac:picMkLst>
            <pc:docMk/>
            <pc:sldMk cId="608617279" sldId="283"/>
            <ac:picMk id="6" creationId="{32F14633-3CA7-4ABF-83CD-902F0E11BB29}"/>
          </ac:picMkLst>
        </pc:picChg>
      </pc:sldChg>
      <pc:sldChg chg="addSp delSp modSp new mod">
        <pc:chgData name="Yi Liu" userId="eb9fa73d484f74de" providerId="LiveId" clId="{F27AE141-ABE9-402A-A912-98C2543DEC7A}" dt="2023-08-28T11:45:03.237" v="4326" actId="22"/>
        <pc:sldMkLst>
          <pc:docMk/>
          <pc:sldMk cId="3786540541" sldId="284"/>
        </pc:sldMkLst>
        <pc:spChg chg="mod">
          <ac:chgData name="Yi Liu" userId="eb9fa73d484f74de" providerId="LiveId" clId="{F27AE141-ABE9-402A-A912-98C2543DEC7A}" dt="2023-08-28T11:43:25.660" v="4325" actId="20577"/>
          <ac:spMkLst>
            <pc:docMk/>
            <pc:sldMk cId="3786540541" sldId="284"/>
            <ac:spMk id="2" creationId="{32D6877A-A6CF-41E6-8A16-8D7E98EAEB59}"/>
          </ac:spMkLst>
        </pc:spChg>
        <pc:spChg chg="del">
          <ac:chgData name="Yi Liu" userId="eb9fa73d484f74de" providerId="LiveId" clId="{F27AE141-ABE9-402A-A912-98C2543DEC7A}" dt="2023-08-28T11:45:03.237" v="4326" actId="22"/>
          <ac:spMkLst>
            <pc:docMk/>
            <pc:sldMk cId="3786540541" sldId="284"/>
            <ac:spMk id="3" creationId="{24BF035A-3DA6-4D24-BDE2-78A4F80275AD}"/>
          </ac:spMkLst>
        </pc:spChg>
        <pc:picChg chg="add mod ord">
          <ac:chgData name="Yi Liu" userId="eb9fa73d484f74de" providerId="LiveId" clId="{F27AE141-ABE9-402A-A912-98C2543DEC7A}" dt="2023-08-28T11:45:03.237" v="4326" actId="22"/>
          <ac:picMkLst>
            <pc:docMk/>
            <pc:sldMk cId="3786540541" sldId="284"/>
            <ac:picMk id="6" creationId="{1C4C9550-CE13-4EB7-8771-105589676265}"/>
          </ac:picMkLst>
        </pc:picChg>
      </pc:sldChg>
      <pc:sldChg chg="addSp delSp modSp new mod">
        <pc:chgData name="Yi Liu" userId="eb9fa73d484f74de" providerId="LiveId" clId="{F27AE141-ABE9-402A-A912-98C2543DEC7A}" dt="2023-08-28T11:52:03.366" v="4346" actId="1076"/>
        <pc:sldMkLst>
          <pc:docMk/>
          <pc:sldMk cId="3400260483" sldId="285"/>
        </pc:sldMkLst>
        <pc:spChg chg="mod">
          <ac:chgData name="Yi Liu" userId="eb9fa73d484f74de" providerId="LiveId" clId="{F27AE141-ABE9-402A-A912-98C2543DEC7A}" dt="2023-08-28T11:45:22.490" v="4344" actId="20577"/>
          <ac:spMkLst>
            <pc:docMk/>
            <pc:sldMk cId="3400260483" sldId="285"/>
            <ac:spMk id="2" creationId="{27CFBD48-4A96-403F-B8CE-C7565D36311B}"/>
          </ac:spMkLst>
        </pc:spChg>
        <pc:spChg chg="del">
          <ac:chgData name="Yi Liu" userId="eb9fa73d484f74de" providerId="LiveId" clId="{F27AE141-ABE9-402A-A912-98C2543DEC7A}" dt="2023-08-28T11:52:00.009" v="4345" actId="22"/>
          <ac:spMkLst>
            <pc:docMk/>
            <pc:sldMk cId="3400260483" sldId="285"/>
            <ac:spMk id="3" creationId="{26F0E615-D7ED-4738-BB09-A3C598CEC600}"/>
          </ac:spMkLst>
        </pc:spChg>
        <pc:picChg chg="add mod ord">
          <ac:chgData name="Yi Liu" userId="eb9fa73d484f74de" providerId="LiveId" clId="{F27AE141-ABE9-402A-A912-98C2543DEC7A}" dt="2023-08-28T11:52:03.366" v="4346" actId="1076"/>
          <ac:picMkLst>
            <pc:docMk/>
            <pc:sldMk cId="3400260483" sldId="285"/>
            <ac:picMk id="6" creationId="{DBABD17A-4B63-4F06-8452-438380AB9C4E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52:51.626" v="4364" actId="20577"/>
        <pc:sldMkLst>
          <pc:docMk/>
          <pc:sldMk cId="1103801164" sldId="286"/>
        </pc:sldMkLst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2" creationId="{64ED1F8E-9742-4CFA-8F77-5E8B3770B5A0}"/>
          </ac:spMkLst>
        </pc:spChg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3" creationId="{2CD8FC5F-E78A-4B9D-917F-74F55FD26BB9}"/>
          </ac:spMkLst>
        </pc:spChg>
        <pc:spChg chg="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4" creationId="{F7C0037A-96A1-4AE9-98DE-7488527DA2CC}"/>
          </ac:spMkLst>
        </pc:spChg>
        <pc:spChg chg="add mod ord">
          <ac:chgData name="Yi Liu" userId="eb9fa73d484f74de" providerId="LiveId" clId="{F27AE141-ABE9-402A-A912-98C2543DEC7A}" dt="2023-08-28T11:52:51.626" v="4364" actId="20577"/>
          <ac:spMkLst>
            <pc:docMk/>
            <pc:sldMk cId="1103801164" sldId="286"/>
            <ac:spMk id="5" creationId="{426F85BF-4BB4-4E41-B879-9633032A1655}"/>
          </ac:spMkLst>
        </pc:spChg>
        <pc:spChg chg="add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6" creationId="{1D81695E-9FAF-4D92-952F-4C00F4246BB1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9T03:12:50.595" v="6907" actId="20577"/>
        <pc:sldMkLst>
          <pc:docMk/>
          <pc:sldMk cId="4288409196" sldId="287"/>
        </pc:sldMkLst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2" creationId="{F40FD583-5481-4558-AA7E-2F087B309957}"/>
          </ac:spMkLst>
        </pc:spChg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3" creationId="{14649060-6DF4-497E-BAE2-BEDDE7A3DCC4}"/>
          </ac:spMkLst>
        </pc:spChg>
        <pc:spChg chg="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4" creationId="{5386C7DD-3862-408E-ABC7-1632953A865A}"/>
          </ac:spMkLst>
        </pc:spChg>
        <pc:spChg chg="add mod ord">
          <ac:chgData name="Yi Liu" userId="eb9fa73d484f74de" providerId="LiveId" clId="{F27AE141-ABE9-402A-A912-98C2543DEC7A}" dt="2023-08-28T11:54:03.080" v="4398" actId="2711"/>
          <ac:spMkLst>
            <pc:docMk/>
            <pc:sldMk cId="4288409196" sldId="287"/>
            <ac:spMk id="5" creationId="{C6610A02-3E87-4C37-9121-4C5691C1ECDD}"/>
          </ac:spMkLst>
        </pc:spChg>
        <pc:spChg chg="add del mod ord">
          <ac:chgData name="Yi Liu" userId="eb9fa73d484f74de" providerId="LiveId" clId="{F27AE141-ABE9-402A-A912-98C2543DEC7A}" dt="2023-08-28T11:54:17.106" v="4400" actId="478"/>
          <ac:spMkLst>
            <pc:docMk/>
            <pc:sldMk cId="4288409196" sldId="287"/>
            <ac:spMk id="6" creationId="{CA7F25DB-2DC2-439F-B39C-721880394211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7" creationId="{3662EEA0-1D95-49D9-82CD-54CD9190134B}"/>
          </ac:spMkLst>
        </pc:spChg>
        <pc:spChg chg="add mod">
          <ac:chgData name="Yi Liu" userId="eb9fa73d484f74de" providerId="LiveId" clId="{F27AE141-ABE9-402A-A912-98C2543DEC7A}" dt="2023-08-29T03:12:50.595" v="6907" actId="20577"/>
          <ac:spMkLst>
            <pc:docMk/>
            <pc:sldMk cId="4288409196" sldId="287"/>
            <ac:spMk id="8" creationId="{E79B0735-AC00-4737-9182-2698AD0C8161}"/>
          </ac:spMkLst>
        </pc:spChg>
        <pc:spChg chg="add mod">
          <ac:chgData name="Yi Liu" userId="eb9fa73d484f74de" providerId="LiveId" clId="{F27AE141-ABE9-402A-A912-98C2543DEC7A}" dt="2023-08-28T11:54:33.280" v="4415" actId="20577"/>
          <ac:spMkLst>
            <pc:docMk/>
            <pc:sldMk cId="4288409196" sldId="287"/>
            <ac:spMk id="9" creationId="{7853F425-4899-4186-B236-4C157CD72575}"/>
          </ac:spMkLst>
        </pc:spChg>
        <pc:spChg chg="add mod">
          <ac:chgData name="Yi Liu" userId="eb9fa73d484f74de" providerId="LiveId" clId="{F27AE141-ABE9-402A-A912-98C2543DEC7A}" dt="2023-08-28T11:55:59.672" v="4437" actId="1076"/>
          <ac:spMkLst>
            <pc:docMk/>
            <pc:sldMk cId="4288409196" sldId="287"/>
            <ac:spMk id="10" creationId="{8F2E3F05-0DA9-44AD-9C9D-3E2090E3DED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1" creationId="{B9852826-6D36-4960-AD47-70A1F4015E72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2" creationId="{BFF83563-6BA6-49DB-AE15-103ED6BF7867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3" creationId="{15B10324-5103-4367-9D10-4BB5F639C65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4" creationId="{729BC011-BFE7-4FA8-86F7-F869CAE27EE8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5" creationId="{BECC31E6-799B-4593-BDC7-EF131D74E801}"/>
          </ac:spMkLst>
        </pc:spChg>
      </pc:sldChg>
      <pc:sldChg chg="addSp delSp modSp new mod">
        <pc:chgData name="Yi Liu" userId="eb9fa73d484f74de" providerId="LiveId" clId="{F27AE141-ABE9-402A-A912-98C2543DEC7A}" dt="2023-08-29T03:12:37.034" v="6903"/>
        <pc:sldMkLst>
          <pc:docMk/>
          <pc:sldMk cId="1520775680" sldId="288"/>
        </pc:sldMkLst>
        <pc:spChg chg="mod">
          <ac:chgData name="Yi Liu" userId="eb9fa73d484f74de" providerId="LiveId" clId="{F27AE141-ABE9-402A-A912-98C2543DEC7A}" dt="2023-08-28T12:08:21.376" v="4443" actId="20577"/>
          <ac:spMkLst>
            <pc:docMk/>
            <pc:sldMk cId="1520775680" sldId="288"/>
            <ac:spMk id="2" creationId="{EBFB9BD0-9748-43B5-A0FC-1273E44CBCCF}"/>
          </ac:spMkLst>
        </pc:spChg>
        <pc:spChg chg="del">
          <ac:chgData name="Yi Liu" userId="eb9fa73d484f74de" providerId="LiveId" clId="{F27AE141-ABE9-402A-A912-98C2543DEC7A}" dt="2023-08-28T12:08:34.069" v="4445" actId="478"/>
          <ac:spMkLst>
            <pc:docMk/>
            <pc:sldMk cId="1520775680" sldId="288"/>
            <ac:spMk id="3" creationId="{DA952C52-B361-4830-B892-305D85FDE3AE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5" creationId="{AF1A952D-D30E-4BC5-B148-58692FC106FA}"/>
          </ac:spMkLst>
        </pc:spChg>
        <pc:spChg chg="add mod">
          <ac:chgData name="Yi Liu" userId="eb9fa73d484f74de" providerId="LiveId" clId="{F27AE141-ABE9-402A-A912-98C2543DEC7A}" dt="2023-08-28T12:10:50.798" v="4476" actId="20577"/>
          <ac:spMkLst>
            <pc:docMk/>
            <pc:sldMk cId="1520775680" sldId="288"/>
            <ac:spMk id="6" creationId="{EAF64D9C-F20E-4855-8F1A-FBB70BAA630D}"/>
          </ac:spMkLst>
        </pc:spChg>
        <pc:spChg chg="add mod">
          <ac:chgData name="Yi Liu" userId="eb9fa73d484f74de" providerId="LiveId" clId="{F27AE141-ABE9-402A-A912-98C2543DEC7A}" dt="2023-08-28T12:08:41.582" v="4460" actId="20577"/>
          <ac:spMkLst>
            <pc:docMk/>
            <pc:sldMk cId="1520775680" sldId="288"/>
            <ac:spMk id="7" creationId="{19510C14-1177-4278-846E-430033A2354D}"/>
          </ac:spMkLst>
        </pc:spChg>
        <pc:spChg chg="add del mod">
          <ac:chgData name="Yi Liu" userId="eb9fa73d484f74de" providerId="LiveId" clId="{F27AE141-ABE9-402A-A912-98C2543DEC7A}" dt="2023-08-29T03:12:36.748" v="6902" actId="478"/>
          <ac:spMkLst>
            <pc:docMk/>
            <pc:sldMk cId="1520775680" sldId="288"/>
            <ac:spMk id="8" creationId="{B37ED204-CC97-4F6F-9E36-4C777CE907A5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9" creationId="{B0922D31-0C0A-44D1-94D5-C2C97AB34A0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0" creationId="{BC77EC61-C53B-402A-AFB5-8B47E24EBEF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1" creationId="{05411AED-EBB2-4EA7-949C-A4170898F14D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2" creationId="{AEF86C75-071F-4E28-A706-B22E8BF558B9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3" creationId="{B4AFD6A0-9CCC-4F79-BCFC-58DC86A407C1}"/>
          </ac:spMkLst>
        </pc:spChg>
        <pc:spChg chg="add mod">
          <ac:chgData name="Yi Liu" userId="eb9fa73d484f74de" providerId="LiveId" clId="{F27AE141-ABE9-402A-A912-98C2543DEC7A}" dt="2023-08-29T03:12:37.034" v="6903"/>
          <ac:spMkLst>
            <pc:docMk/>
            <pc:sldMk cId="1520775680" sldId="288"/>
            <ac:spMk id="14" creationId="{23399C16-11BA-4C3B-B579-1A96BFD73959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2:11:54.861" v="4515" actId="20577"/>
        <pc:sldMkLst>
          <pc:docMk/>
          <pc:sldMk cId="1553280345" sldId="289"/>
        </pc:sldMkLst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2" creationId="{00D13E2D-B911-4609-86BC-95093B500F21}"/>
          </ac:spMkLst>
        </pc:spChg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3" creationId="{F60E8A7F-7C80-4056-94AE-33D86573546A}"/>
          </ac:spMkLst>
        </pc:spChg>
        <pc:spChg chg="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4" creationId="{F7B07A4A-C07A-4102-A0B1-5FF4F53A55BC}"/>
          </ac:spMkLst>
        </pc:spChg>
        <pc:spChg chg="add mod ord">
          <ac:chgData name="Yi Liu" userId="eb9fa73d484f74de" providerId="LiveId" clId="{F27AE141-ABE9-402A-A912-98C2543DEC7A}" dt="2023-08-28T12:11:54.861" v="4515" actId="20577"/>
          <ac:spMkLst>
            <pc:docMk/>
            <pc:sldMk cId="1553280345" sldId="289"/>
            <ac:spMk id="5" creationId="{59276DB5-CA93-42C1-921E-38835FB524CA}"/>
          </ac:spMkLst>
        </pc:spChg>
        <pc:spChg chg="add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6" creationId="{5F9516BC-643B-4496-9318-7C5AB3AB3046}"/>
          </ac:spMkLst>
        </pc:spChg>
      </pc:sldChg>
      <pc:sldChg chg="addSp delSp modSp new mod modClrScheme modAnim chgLayout">
        <pc:chgData name="Yi Liu" userId="eb9fa73d484f74de" providerId="LiveId" clId="{F27AE141-ABE9-402A-A912-98C2543DEC7A}" dt="2023-08-29T03:47:48.023" v="7082"/>
        <pc:sldMkLst>
          <pc:docMk/>
          <pc:sldMk cId="2510296976" sldId="290"/>
        </pc:sldMkLst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2" creationId="{846947A1-6CFD-46F8-ACF8-C5BCF5BAC7DA}"/>
          </ac:spMkLst>
        </pc:spChg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3" creationId="{21A7C0D2-C8CD-4B36-9FB8-3DC52B970C8C}"/>
          </ac:spMkLst>
        </pc:spChg>
        <pc:spChg chg="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4" creationId="{4FCFA66E-7236-471E-BAAE-A2DDC0CEA9E5}"/>
          </ac:spMkLst>
        </pc:spChg>
        <pc:spChg chg="add mod ord">
          <ac:chgData name="Yi Liu" userId="eb9fa73d484f74de" providerId="LiveId" clId="{F27AE141-ABE9-402A-A912-98C2543DEC7A}" dt="2023-08-28T12:33:50.391" v="4722" actId="20577"/>
          <ac:spMkLst>
            <pc:docMk/>
            <pc:sldMk cId="2510296976" sldId="290"/>
            <ac:spMk id="5" creationId="{C7EB9745-2A3B-4D65-95F5-BD621E3969E4}"/>
          </ac:spMkLst>
        </pc:spChg>
        <pc:spChg chg="add mod ord">
          <ac:chgData name="Yi Liu" userId="eb9fa73d484f74de" providerId="LiveId" clId="{F27AE141-ABE9-402A-A912-98C2543DEC7A}" dt="2023-08-29T03:47:48.023" v="7082"/>
          <ac:spMkLst>
            <pc:docMk/>
            <pc:sldMk cId="2510296976" sldId="290"/>
            <ac:spMk id="6" creationId="{060A7124-F0EB-4E84-9CA7-AD3942D33500}"/>
          </ac:spMkLst>
        </pc:spChg>
        <pc:picChg chg="add mod">
          <ac:chgData name="Yi Liu" userId="eb9fa73d484f74de" providerId="LiveId" clId="{F27AE141-ABE9-402A-A912-98C2543DEC7A}" dt="2023-08-29T03:42:05.855" v="7081" actId="1076"/>
          <ac:picMkLst>
            <pc:docMk/>
            <pc:sldMk cId="2510296976" sldId="290"/>
            <ac:picMk id="7" creationId="{63E1E413-0CA7-4778-A992-80D87B4E8238}"/>
          </ac:picMkLst>
        </pc:picChg>
      </pc:sldChg>
      <pc:sldChg chg="addSp modSp new mod modAnim">
        <pc:chgData name="Yi Liu" userId="eb9fa73d484f74de" providerId="LiveId" clId="{F27AE141-ABE9-402A-A912-98C2543DEC7A}" dt="2023-08-29T03:20:44.847" v="6964"/>
        <pc:sldMkLst>
          <pc:docMk/>
          <pc:sldMk cId="1786153376" sldId="291"/>
        </pc:sldMkLst>
        <pc:spChg chg="mod">
          <ac:chgData name="Yi Liu" userId="eb9fa73d484f74de" providerId="LiveId" clId="{F27AE141-ABE9-402A-A912-98C2543DEC7A}" dt="2023-08-28T12:33:57.123" v="4743" actId="20577"/>
          <ac:spMkLst>
            <pc:docMk/>
            <pc:sldMk cId="1786153376" sldId="291"/>
            <ac:spMk id="2" creationId="{4FDC9682-79D9-4DD9-9D6A-3AF8B30137A1}"/>
          </ac:spMkLst>
        </pc:spChg>
        <pc:spChg chg="mod">
          <ac:chgData name="Yi Liu" userId="eb9fa73d484f74de" providerId="LiveId" clId="{F27AE141-ABE9-402A-A912-98C2543DEC7A}" dt="2023-08-28T12:35:23.719" v="4774" actId="20577"/>
          <ac:spMkLst>
            <pc:docMk/>
            <pc:sldMk cId="1786153376" sldId="291"/>
            <ac:spMk id="3" creationId="{B56E7D80-9D40-4AEB-A875-B8D6A25DE4CE}"/>
          </ac:spMkLst>
        </pc:spChg>
        <pc:spChg chg="add mod">
          <ac:chgData name="Yi Liu" userId="eb9fa73d484f74de" providerId="LiveId" clId="{F27AE141-ABE9-402A-A912-98C2543DEC7A}" dt="2023-08-29T03:20:42.005" v="6963" actId="1076"/>
          <ac:spMkLst>
            <pc:docMk/>
            <pc:sldMk cId="1786153376" sldId="291"/>
            <ac:spMk id="5" creationId="{424D7D97-BBAA-45C3-B52D-466BCDF1350E}"/>
          </ac:spMkLst>
        </pc:spChg>
      </pc:sldChg>
      <pc:sldChg chg="modSp new mod ord">
        <pc:chgData name="Yi Liu" userId="eb9fa73d484f74de" providerId="LiveId" clId="{F27AE141-ABE9-402A-A912-98C2543DEC7A}" dt="2023-08-28T12:38:46.251" v="5172"/>
        <pc:sldMkLst>
          <pc:docMk/>
          <pc:sldMk cId="2389533724" sldId="292"/>
        </pc:sldMkLst>
        <pc:spChg chg="mod">
          <ac:chgData name="Yi Liu" userId="eb9fa73d484f74de" providerId="LiveId" clId="{F27AE141-ABE9-402A-A912-98C2543DEC7A}" dt="2023-08-28T12:36:31.732" v="4888" actId="20577"/>
          <ac:spMkLst>
            <pc:docMk/>
            <pc:sldMk cId="2389533724" sldId="292"/>
            <ac:spMk id="2" creationId="{2182B24C-FF21-4E00-996D-F13183D132BF}"/>
          </ac:spMkLst>
        </pc:spChg>
        <pc:spChg chg="mod">
          <ac:chgData name="Yi Liu" userId="eb9fa73d484f74de" providerId="LiveId" clId="{F27AE141-ABE9-402A-A912-98C2543DEC7A}" dt="2023-08-28T12:38:20.604" v="5169" actId="20577"/>
          <ac:spMkLst>
            <pc:docMk/>
            <pc:sldMk cId="2389533724" sldId="292"/>
            <ac:spMk id="3" creationId="{5D12C691-3C31-4159-88A1-666BF5C1325F}"/>
          </ac:spMkLst>
        </pc:spChg>
      </pc:sldChg>
      <pc:sldChg chg="addSp modSp new mod">
        <pc:chgData name="Yi Liu" userId="eb9fa73d484f74de" providerId="LiveId" clId="{F27AE141-ABE9-402A-A912-98C2543DEC7A}" dt="2023-08-28T12:39:55.777" v="5304" actId="20577"/>
        <pc:sldMkLst>
          <pc:docMk/>
          <pc:sldMk cId="904333619" sldId="293"/>
        </pc:sldMkLst>
        <pc:spChg chg="mod">
          <ac:chgData name="Yi Liu" userId="eb9fa73d484f74de" providerId="LiveId" clId="{F27AE141-ABE9-402A-A912-98C2543DEC7A}" dt="2023-08-28T12:38:50.327" v="5189" actId="20577"/>
          <ac:spMkLst>
            <pc:docMk/>
            <pc:sldMk cId="904333619" sldId="293"/>
            <ac:spMk id="2" creationId="{7BF4D2FE-F96D-4F5C-BCDE-5B9791ACDB02}"/>
          </ac:spMkLst>
        </pc:spChg>
        <pc:spChg chg="mod">
          <ac:chgData name="Yi Liu" userId="eb9fa73d484f74de" providerId="LiveId" clId="{F27AE141-ABE9-402A-A912-98C2543DEC7A}" dt="2023-08-28T12:39:05.640" v="5195" actId="207"/>
          <ac:spMkLst>
            <pc:docMk/>
            <pc:sldMk cId="904333619" sldId="293"/>
            <ac:spMk id="3" creationId="{635397D4-B6B3-4108-A160-F75C8E8B5227}"/>
          </ac:spMkLst>
        </pc:spChg>
        <pc:spChg chg="add mod">
          <ac:chgData name="Yi Liu" userId="eb9fa73d484f74de" providerId="LiveId" clId="{F27AE141-ABE9-402A-A912-98C2543DEC7A}" dt="2023-08-28T12:39:55.777" v="5304" actId="20577"/>
          <ac:spMkLst>
            <pc:docMk/>
            <pc:sldMk cId="904333619" sldId="293"/>
            <ac:spMk id="5" creationId="{8A8CE016-B324-4B03-A9FE-E64BFB4EEFC0}"/>
          </ac:spMkLst>
        </pc:spChg>
      </pc:sldChg>
      <pc:sldChg chg="addSp delSp modSp new mod">
        <pc:chgData name="Yi Liu" userId="eb9fa73d484f74de" providerId="LiveId" clId="{F27AE141-ABE9-402A-A912-98C2543DEC7A}" dt="2023-08-28T12:42:58.201" v="5327" actId="1076"/>
        <pc:sldMkLst>
          <pc:docMk/>
          <pc:sldMk cId="2344024321" sldId="294"/>
        </pc:sldMkLst>
        <pc:spChg chg="mod">
          <ac:chgData name="Yi Liu" userId="eb9fa73d484f74de" providerId="LiveId" clId="{F27AE141-ABE9-402A-A912-98C2543DEC7A}" dt="2023-08-28T12:42:41.876" v="5322" actId="20577"/>
          <ac:spMkLst>
            <pc:docMk/>
            <pc:sldMk cId="2344024321" sldId="294"/>
            <ac:spMk id="2" creationId="{CDBFB3B0-7B54-4862-A072-5E9F3AFFE62B}"/>
          </ac:spMkLst>
        </pc:spChg>
        <pc:spChg chg="del">
          <ac:chgData name="Yi Liu" userId="eb9fa73d484f74de" providerId="LiveId" clId="{F27AE141-ABE9-402A-A912-98C2543DEC7A}" dt="2023-08-28T12:42:43.115" v="5323" actId="22"/>
          <ac:spMkLst>
            <pc:docMk/>
            <pc:sldMk cId="2344024321" sldId="294"/>
            <ac:spMk id="3" creationId="{731C1A72-15F6-4FF9-B42E-E50164893DEE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7" creationId="{94A94C16-FB3A-4A4C-90BA-CA01DAA08830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8" creationId="{67CA4983-85E5-4AE1-AFDD-48C28338EF83}"/>
          </ac:spMkLst>
        </pc:spChg>
        <pc:picChg chg="add mod ord">
          <ac:chgData name="Yi Liu" userId="eb9fa73d484f74de" providerId="LiveId" clId="{F27AE141-ABE9-402A-A912-98C2543DEC7A}" dt="2023-08-28T12:42:58.201" v="5327" actId="1076"/>
          <ac:picMkLst>
            <pc:docMk/>
            <pc:sldMk cId="2344024321" sldId="294"/>
            <ac:picMk id="6" creationId="{838204B3-0B54-46E2-B92D-335116D42156}"/>
          </ac:picMkLst>
        </pc:picChg>
      </pc:sldChg>
      <pc:sldChg chg="addSp modSp new mod">
        <pc:chgData name="Yi Liu" userId="eb9fa73d484f74de" providerId="LiveId" clId="{F27AE141-ABE9-402A-A912-98C2543DEC7A}" dt="2023-08-28T12:45:29.149" v="5623" actId="1076"/>
        <pc:sldMkLst>
          <pc:docMk/>
          <pc:sldMk cId="160034299" sldId="295"/>
        </pc:sldMkLst>
        <pc:spChg chg="mod">
          <ac:chgData name="Yi Liu" userId="eb9fa73d484f74de" providerId="LiveId" clId="{F27AE141-ABE9-402A-A912-98C2543DEC7A}" dt="2023-08-28T12:43:34.922" v="5387" actId="20577"/>
          <ac:spMkLst>
            <pc:docMk/>
            <pc:sldMk cId="160034299" sldId="295"/>
            <ac:spMk id="2" creationId="{01C4471E-FCF7-4B0B-8EF8-99DAC8D1D348}"/>
          </ac:spMkLst>
        </pc:spChg>
        <pc:spChg chg="mod">
          <ac:chgData name="Yi Liu" userId="eb9fa73d484f74de" providerId="LiveId" clId="{F27AE141-ABE9-402A-A912-98C2543DEC7A}" dt="2023-08-28T12:45:15.259" v="5621" actId="20577"/>
          <ac:spMkLst>
            <pc:docMk/>
            <pc:sldMk cId="160034299" sldId="295"/>
            <ac:spMk id="3" creationId="{8B9FA6F2-8DE4-4874-AB27-FE0DB760B0CC}"/>
          </ac:spMkLst>
        </pc:spChg>
        <pc:picChg chg="add mod">
          <ac:chgData name="Yi Liu" userId="eb9fa73d484f74de" providerId="LiveId" clId="{F27AE141-ABE9-402A-A912-98C2543DEC7A}" dt="2023-08-28T12:45:29.149" v="5623" actId="1076"/>
          <ac:picMkLst>
            <pc:docMk/>
            <pc:sldMk cId="160034299" sldId="295"/>
            <ac:picMk id="5" creationId="{7D2B080D-943B-45EE-A3CE-B21A163144AE}"/>
          </ac:picMkLst>
        </pc:picChg>
      </pc:sldChg>
      <pc:sldChg chg="addSp delSp modSp new mod">
        <pc:chgData name="Yi Liu" userId="eb9fa73d484f74de" providerId="LiveId" clId="{F27AE141-ABE9-402A-A912-98C2543DEC7A}" dt="2023-08-28T13:23:11.025" v="6555" actId="20577"/>
        <pc:sldMkLst>
          <pc:docMk/>
          <pc:sldMk cId="2407201230" sldId="296"/>
        </pc:sldMkLst>
        <pc:spChg chg="mod">
          <ac:chgData name="Yi Liu" userId="eb9fa73d484f74de" providerId="LiveId" clId="{F27AE141-ABE9-402A-A912-98C2543DEC7A}" dt="2023-08-28T12:46:39.942" v="5629"/>
          <ac:spMkLst>
            <pc:docMk/>
            <pc:sldMk cId="2407201230" sldId="296"/>
            <ac:spMk id="2" creationId="{68665501-FEAA-491F-85F7-F40BE1EB1B70}"/>
          </ac:spMkLst>
        </pc:spChg>
        <pc:spChg chg="del mod">
          <ac:chgData name="Yi Liu" userId="eb9fa73d484f74de" providerId="LiveId" clId="{F27AE141-ABE9-402A-A912-98C2543DEC7A}" dt="2023-08-28T12:46:50.146" v="5632" actId="478"/>
          <ac:spMkLst>
            <pc:docMk/>
            <pc:sldMk cId="2407201230" sldId="296"/>
            <ac:spMk id="3" creationId="{345263C0-789E-4C9B-A360-279720E0F030}"/>
          </ac:spMkLst>
        </pc:spChg>
        <pc:spChg chg="add mod">
          <ac:chgData name="Yi Liu" userId="eb9fa73d484f74de" providerId="LiveId" clId="{F27AE141-ABE9-402A-A912-98C2543DEC7A}" dt="2023-08-28T12:46:53.901" v="5634" actId="1076"/>
          <ac:spMkLst>
            <pc:docMk/>
            <pc:sldMk cId="2407201230" sldId="296"/>
            <ac:spMk id="6" creationId="{525C0759-A4B2-4B13-8A2B-7D1DB71F89F4}"/>
          </ac:spMkLst>
        </pc:spChg>
        <pc:spChg chg="add mod">
          <ac:chgData name="Yi Liu" userId="eb9fa73d484f74de" providerId="LiveId" clId="{F27AE141-ABE9-402A-A912-98C2543DEC7A}" dt="2023-08-28T13:23:11.025" v="6555" actId="20577"/>
          <ac:spMkLst>
            <pc:docMk/>
            <pc:sldMk cId="2407201230" sldId="296"/>
            <ac:spMk id="7" creationId="{8C4E6FC4-1989-42D6-AB1D-BD75B7BDDFA2}"/>
          </ac:spMkLst>
        </pc:spChg>
      </pc:sldChg>
      <pc:sldChg chg="new del">
        <pc:chgData name="Yi Liu" userId="eb9fa73d484f74de" providerId="LiveId" clId="{F27AE141-ABE9-402A-A912-98C2543DEC7A}" dt="2023-08-28T13:33:30.986" v="6704" actId="47"/>
        <pc:sldMkLst>
          <pc:docMk/>
          <pc:sldMk cId="3175955746" sldId="297"/>
        </pc:sldMkLst>
      </pc:sldChg>
      <pc:sldChg chg="addSp delSp modSp add mod">
        <pc:chgData name="Yi Liu" userId="eb9fa73d484f74de" providerId="LiveId" clId="{F27AE141-ABE9-402A-A912-98C2543DEC7A}" dt="2023-08-28T12:52:02.537" v="5691" actId="22"/>
        <pc:sldMkLst>
          <pc:docMk/>
          <pc:sldMk cId="2184873127" sldId="298"/>
        </pc:sldMkLst>
        <pc:spChg chg="del mod">
          <ac:chgData name="Yi Liu" userId="eb9fa73d484f74de" providerId="LiveId" clId="{F27AE141-ABE9-402A-A912-98C2543DEC7A}" dt="2023-08-28T12:51:05.174" v="5676" actId="478"/>
          <ac:spMkLst>
            <pc:docMk/>
            <pc:sldMk cId="2184873127" sldId="298"/>
            <ac:spMk id="7" creationId="{8C4E6FC4-1989-42D6-AB1D-BD75B7BDDFA2}"/>
          </ac:spMkLst>
        </pc:spChg>
        <pc:spChg chg="add mod">
          <ac:chgData name="Yi Liu" userId="eb9fa73d484f74de" providerId="LiveId" clId="{F27AE141-ABE9-402A-A912-98C2543DEC7A}" dt="2023-08-28T12:51:41.712" v="5689" actId="20577"/>
          <ac:spMkLst>
            <pc:docMk/>
            <pc:sldMk cId="2184873127" sldId="298"/>
            <ac:spMk id="8" creationId="{5C551191-455C-4F58-B910-A010C7D85AFA}"/>
          </ac:spMkLst>
        </pc:spChg>
        <pc:spChg chg="add del">
          <ac:chgData name="Yi Liu" userId="eb9fa73d484f74de" providerId="LiveId" clId="{F27AE141-ABE9-402A-A912-98C2543DEC7A}" dt="2023-08-28T12:52:02.537" v="5691" actId="22"/>
          <ac:spMkLst>
            <pc:docMk/>
            <pc:sldMk cId="2184873127" sldId="298"/>
            <ac:spMk id="9" creationId="{58A6E6B6-A5F0-4192-B67C-A9F488E3F7B0}"/>
          </ac:spMkLst>
        </pc:spChg>
      </pc:sldChg>
      <pc:sldChg chg="addSp delSp modSp add mod">
        <pc:chgData name="Yi Liu" userId="eb9fa73d484f74de" providerId="LiveId" clId="{F27AE141-ABE9-402A-A912-98C2543DEC7A}" dt="2023-08-28T13:27:01.561" v="6639" actId="20577"/>
        <pc:sldMkLst>
          <pc:docMk/>
          <pc:sldMk cId="3347462471" sldId="299"/>
        </pc:sldMkLst>
        <pc:spChg chg="add del">
          <ac:chgData name="Yi Liu" userId="eb9fa73d484f74de" providerId="LiveId" clId="{F27AE141-ABE9-402A-A912-98C2543DEC7A}" dt="2023-08-28T12:53:01.283" v="5718" actId="22"/>
          <ac:spMkLst>
            <pc:docMk/>
            <pc:sldMk cId="3347462471" sldId="299"/>
            <ac:spMk id="7" creationId="{4C4E4A93-6198-4F9B-8658-38A0604DDEEF}"/>
          </ac:spMkLst>
        </pc:spChg>
        <pc:spChg chg="mod">
          <ac:chgData name="Yi Liu" userId="eb9fa73d484f74de" providerId="LiveId" clId="{F27AE141-ABE9-402A-A912-98C2543DEC7A}" dt="2023-08-28T13:27:01.561" v="6639" actId="20577"/>
          <ac:spMkLst>
            <pc:docMk/>
            <pc:sldMk cId="3347462471" sldId="299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2:56:45.149" v="5740" actId="22"/>
        <pc:sldMkLst>
          <pc:docMk/>
          <pc:sldMk cId="810883180" sldId="300"/>
        </pc:sldMkLst>
        <pc:spChg chg="add del">
          <ac:chgData name="Yi Liu" userId="eb9fa73d484f74de" providerId="LiveId" clId="{F27AE141-ABE9-402A-A912-98C2543DEC7A}" dt="2023-08-28T12:56:45.149" v="5740" actId="22"/>
          <ac:spMkLst>
            <pc:docMk/>
            <pc:sldMk cId="810883180" sldId="300"/>
            <ac:spMk id="7" creationId="{824D7D63-8AB9-4E2E-B72F-A99858A4F6DA}"/>
          </ac:spMkLst>
        </pc:spChg>
        <pc:spChg chg="mod">
          <ac:chgData name="Yi Liu" userId="eb9fa73d484f74de" providerId="LiveId" clId="{F27AE141-ABE9-402A-A912-98C2543DEC7A}" dt="2023-08-28T12:53:49.596" v="5732" actId="20577"/>
          <ac:spMkLst>
            <pc:docMk/>
            <pc:sldMk cId="810883180" sldId="300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7:49.272" v="5765" actId="20577"/>
        <pc:sldMkLst>
          <pc:docMk/>
          <pc:sldMk cId="3049073128" sldId="301"/>
        </pc:sldMkLst>
        <pc:spChg chg="mod">
          <ac:chgData name="Yi Liu" userId="eb9fa73d484f74de" providerId="LiveId" clId="{F27AE141-ABE9-402A-A912-98C2543DEC7A}" dt="2023-08-28T12:57:49.272" v="5765" actId="20577"/>
          <ac:spMkLst>
            <pc:docMk/>
            <pc:sldMk cId="3049073128" sldId="301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8:32.569" v="5769" actId="20577"/>
        <pc:sldMkLst>
          <pc:docMk/>
          <pc:sldMk cId="3892689978" sldId="302"/>
        </pc:sldMkLst>
        <pc:spChg chg="mod">
          <ac:chgData name="Yi Liu" userId="eb9fa73d484f74de" providerId="LiveId" clId="{F27AE141-ABE9-402A-A912-98C2543DEC7A}" dt="2023-08-28T12:58:32.569" v="5769" actId="20577"/>
          <ac:spMkLst>
            <pc:docMk/>
            <pc:sldMk cId="3892689978" sldId="302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9:18.648" v="5773" actId="20577"/>
        <pc:sldMkLst>
          <pc:docMk/>
          <pc:sldMk cId="664171621" sldId="303"/>
        </pc:sldMkLst>
        <pc:spChg chg="mod">
          <ac:chgData name="Yi Liu" userId="eb9fa73d484f74de" providerId="LiveId" clId="{F27AE141-ABE9-402A-A912-98C2543DEC7A}" dt="2023-08-28T12:59:18.648" v="5773" actId="20577"/>
          <ac:spMkLst>
            <pc:docMk/>
            <pc:sldMk cId="664171621" sldId="303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3:47:33.041" v="6735" actId="113"/>
        <pc:sldMkLst>
          <pc:docMk/>
          <pc:sldMk cId="2240953679" sldId="304"/>
        </pc:sldMkLst>
        <pc:spChg chg="mod">
          <ac:chgData name="Yi Liu" userId="eb9fa73d484f74de" providerId="LiveId" clId="{F27AE141-ABE9-402A-A912-98C2543DEC7A}" dt="2023-08-28T13:47:33.041" v="6735" actId="113"/>
          <ac:spMkLst>
            <pc:docMk/>
            <pc:sldMk cId="2240953679" sldId="304"/>
            <ac:spMk id="3" creationId="{7839FA50-0A50-4296-AA37-6BC333532A82}"/>
          </ac:spMkLst>
        </pc:spChg>
        <pc:picChg chg="add del mod">
          <ac:chgData name="Yi Liu" userId="eb9fa73d484f74de" providerId="LiveId" clId="{F27AE141-ABE9-402A-A912-98C2543DEC7A}" dt="2023-08-28T13:12:30.173" v="6505" actId="21"/>
          <ac:picMkLst>
            <pc:docMk/>
            <pc:sldMk cId="2240953679" sldId="304"/>
            <ac:picMk id="5" creationId="{FF30BFAD-44C0-4662-B560-AFCB380D4E9B}"/>
          </ac:picMkLst>
        </pc:picChg>
      </pc:sldChg>
      <pc:sldChg chg="addSp delSp modSp new mod modAnim">
        <pc:chgData name="Yi Liu" userId="eb9fa73d484f74de" providerId="LiveId" clId="{F27AE141-ABE9-402A-A912-98C2543DEC7A}" dt="2023-08-29T03:17:14.970" v="6926" actId="1076"/>
        <pc:sldMkLst>
          <pc:docMk/>
          <pc:sldMk cId="380213936" sldId="305"/>
        </pc:sldMkLst>
        <pc:spChg chg="mod">
          <ac:chgData name="Yi Liu" userId="eb9fa73d484f74de" providerId="LiveId" clId="{F27AE141-ABE9-402A-A912-98C2543DEC7A}" dt="2023-08-28T13:12:17.828" v="6502" actId="20577"/>
          <ac:spMkLst>
            <pc:docMk/>
            <pc:sldMk cId="380213936" sldId="305"/>
            <ac:spMk id="2" creationId="{91058B4F-7F7C-4B29-B9FC-F7845DBF6543}"/>
          </ac:spMkLst>
        </pc:spChg>
        <pc:spChg chg="mod">
          <ac:chgData name="Yi Liu" userId="eb9fa73d484f74de" providerId="LiveId" clId="{F27AE141-ABE9-402A-A912-98C2543DEC7A}" dt="2023-08-29T03:17:10.645" v="6925" actId="20577"/>
          <ac:spMkLst>
            <pc:docMk/>
            <pc:sldMk cId="380213936" sldId="305"/>
            <ac:spMk id="3" creationId="{97B17FF7-D777-47EE-9378-7755D31C2393}"/>
          </ac:spMkLst>
        </pc:spChg>
        <pc:spChg chg="add del mod">
          <ac:chgData name="Yi Liu" userId="eb9fa73d484f74de" providerId="LiveId" clId="{F27AE141-ABE9-402A-A912-98C2543DEC7A}" dt="2023-08-28T13:15:49.889" v="6534" actId="478"/>
          <ac:spMkLst>
            <pc:docMk/>
            <pc:sldMk cId="380213936" sldId="305"/>
            <ac:spMk id="7" creationId="{9BBBB843-027F-4061-A817-58757FF2B310}"/>
          </ac:spMkLst>
        </pc:spChg>
        <pc:spChg chg="add mod">
          <ac:chgData name="Yi Liu" userId="eb9fa73d484f74de" providerId="LiveId" clId="{F27AE141-ABE9-402A-A912-98C2543DEC7A}" dt="2023-08-28T13:13:47.409" v="6528" actId="164"/>
          <ac:spMkLst>
            <pc:docMk/>
            <pc:sldMk cId="380213936" sldId="305"/>
            <ac:spMk id="8" creationId="{82619AC0-A992-438A-8F69-051AE1605E64}"/>
          </ac:spMkLst>
        </pc:spChg>
        <pc:spChg chg="add mod">
          <ac:chgData name="Yi Liu" userId="eb9fa73d484f74de" providerId="LiveId" clId="{F27AE141-ABE9-402A-A912-98C2543DEC7A}" dt="2023-08-28T14:02:05.286" v="6818" actId="164"/>
          <ac:spMkLst>
            <pc:docMk/>
            <pc:sldMk cId="380213936" sldId="305"/>
            <ac:spMk id="10" creationId="{6BAC707E-EE48-4169-B40C-F3DAF54B679A}"/>
          </ac:spMkLst>
        </pc:s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9" creationId="{972793C9-6229-403C-99C5-BE179717751D}"/>
          </ac:grpSpMkLst>
        </pc:gr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13" creationId="{84A0AF0B-436D-4603-B757-5D9AE8322C17}"/>
          </ac:grpSpMkLst>
        </pc:grpChg>
        <pc:picChg chg="add mod">
          <ac:chgData name="Yi Liu" userId="eb9fa73d484f74de" providerId="LiveId" clId="{F27AE141-ABE9-402A-A912-98C2543DEC7A}" dt="2023-08-28T14:03:01.277" v="6825" actId="1076"/>
          <ac:picMkLst>
            <pc:docMk/>
            <pc:sldMk cId="380213936" sldId="305"/>
            <ac:picMk id="5" creationId="{A5B13A9D-7F5F-4E6E-9446-657106FC315C}"/>
          </ac:picMkLst>
        </pc:picChg>
        <pc:picChg chg="add mod">
          <ac:chgData name="Yi Liu" userId="eb9fa73d484f74de" providerId="LiveId" clId="{F27AE141-ABE9-402A-A912-98C2543DEC7A}" dt="2023-08-29T03:17:14.970" v="6926" actId="1076"/>
          <ac:picMkLst>
            <pc:docMk/>
            <pc:sldMk cId="380213936" sldId="305"/>
            <ac:picMk id="12" creationId="{EB6A803B-0B26-4642-8894-CE5C329ADFE9}"/>
          </ac:picMkLst>
        </pc:picChg>
        <pc:picChg chg="add mod">
          <ac:chgData name="Yi Liu" userId="eb9fa73d484f74de" providerId="LiveId" clId="{F27AE141-ABE9-402A-A912-98C2543DEC7A}" dt="2023-08-28T13:13:47.409" v="6528" actId="164"/>
          <ac:picMkLst>
            <pc:docMk/>
            <pc:sldMk cId="380213936" sldId="305"/>
            <ac:picMk id="4098" creationId="{5038AFA1-DAD8-410B-B005-C57A286C1FF3}"/>
          </ac:picMkLst>
        </pc:picChg>
      </pc:sldChg>
      <pc:sldChg chg="modSp add mod">
        <pc:chgData name="Yi Liu" userId="eb9fa73d484f74de" providerId="LiveId" clId="{F27AE141-ABE9-402A-A912-98C2543DEC7A}" dt="2023-08-28T13:28:59.032" v="6667" actId="20577"/>
        <pc:sldMkLst>
          <pc:docMk/>
          <pc:sldMk cId="3398207993" sldId="306"/>
        </pc:sldMkLst>
        <pc:spChg chg="mod">
          <ac:chgData name="Yi Liu" userId="eb9fa73d484f74de" providerId="LiveId" clId="{F27AE141-ABE9-402A-A912-98C2543DEC7A}" dt="2023-08-28T13:22:39.112" v="6554" actId="20577"/>
          <ac:spMkLst>
            <pc:docMk/>
            <pc:sldMk cId="3398207993" sldId="306"/>
            <ac:spMk id="2" creationId="{68665501-FEAA-491F-85F7-F40BE1EB1B70}"/>
          </ac:spMkLst>
        </pc:spChg>
        <pc:spChg chg="mod">
          <ac:chgData name="Yi Liu" userId="eb9fa73d484f74de" providerId="LiveId" clId="{F27AE141-ABE9-402A-A912-98C2543DEC7A}" dt="2023-08-28T13:22:27.362" v="6547" actId="404"/>
          <ac:spMkLst>
            <pc:docMk/>
            <pc:sldMk cId="3398207993" sldId="306"/>
            <ac:spMk id="6" creationId="{525C0759-A4B2-4B13-8A2B-7D1DB71F89F4}"/>
          </ac:spMkLst>
        </pc:spChg>
        <pc:spChg chg="mod">
          <ac:chgData name="Yi Liu" userId="eb9fa73d484f74de" providerId="LiveId" clId="{F27AE141-ABE9-402A-A912-98C2543DEC7A}" dt="2023-08-28T13:28:59.032" v="6667" actId="20577"/>
          <ac:spMkLst>
            <pc:docMk/>
            <pc:sldMk cId="3398207993" sldId="306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3:25:28.858" v="6610"/>
        <pc:sldMkLst>
          <pc:docMk/>
          <pc:sldMk cId="1065859166" sldId="307"/>
        </pc:sldMkLst>
        <pc:spChg chg="mod">
          <ac:chgData name="Yi Liu" userId="eb9fa73d484f74de" providerId="LiveId" clId="{F27AE141-ABE9-402A-A912-98C2543DEC7A}" dt="2023-08-28T13:25:28.858" v="6610"/>
          <ac:spMkLst>
            <pc:docMk/>
            <pc:sldMk cId="1065859166" sldId="307"/>
            <ac:spMk id="7" creationId="{8C4E6FC4-1989-42D6-AB1D-BD75B7BDDFA2}"/>
          </ac:spMkLst>
        </pc:spChg>
      </pc:sldChg>
      <pc:sldChg chg="modSp add mod">
        <pc:chgData name="Yi Liu" userId="eb9fa73d484f74de" providerId="LiveId" clId="{F27AE141-ABE9-402A-A912-98C2543DEC7A}" dt="2023-08-28T13:29:14.384" v="6671" actId="20577"/>
        <pc:sldMkLst>
          <pc:docMk/>
          <pc:sldMk cId="1474791138" sldId="308"/>
        </pc:sldMkLst>
        <pc:spChg chg="mod">
          <ac:chgData name="Yi Liu" userId="eb9fa73d484f74de" providerId="LiveId" clId="{F27AE141-ABE9-402A-A912-98C2543DEC7A}" dt="2023-08-28T13:29:14.384" v="6671" actId="20577"/>
          <ac:spMkLst>
            <pc:docMk/>
            <pc:sldMk cId="1474791138" sldId="308"/>
            <ac:spMk id="8" creationId="{5C551191-455C-4F58-B910-A010C7D85AFA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3:45:12.757" v="6721" actId="1076"/>
        <pc:sldMkLst>
          <pc:docMk/>
          <pc:sldMk cId="167366286" sldId="309"/>
        </pc:sldMkLst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2" creationId="{68A76255-60E5-4D83-97B6-3C6288292019}"/>
          </ac:spMkLst>
        </pc:spChg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3" creationId="{73CA0E79-771C-489B-9930-F5D877FB4481}"/>
          </ac:spMkLst>
        </pc:spChg>
        <pc:spChg chg="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4" creationId="{3E102B64-604E-42AC-B91C-1458FF77E6F7}"/>
          </ac:spMkLst>
        </pc:spChg>
        <pc:spChg chg="add del mod ord">
          <ac:chgData name="Yi Liu" userId="eb9fa73d484f74de" providerId="LiveId" clId="{F27AE141-ABE9-402A-A912-98C2543DEC7A}" dt="2023-08-28T13:44:55.816" v="6717" actId="478"/>
          <ac:spMkLst>
            <pc:docMk/>
            <pc:sldMk cId="167366286" sldId="309"/>
            <ac:spMk id="5" creationId="{721E2459-C402-4734-A777-6801807B5924}"/>
          </ac:spMkLst>
        </pc:spChg>
        <pc:spChg chg="add del mod ord">
          <ac:chgData name="Yi Liu" userId="eb9fa73d484f74de" providerId="LiveId" clId="{F27AE141-ABE9-402A-A912-98C2543DEC7A}" dt="2023-08-28T13:44:49.687" v="6715" actId="478"/>
          <ac:spMkLst>
            <pc:docMk/>
            <pc:sldMk cId="167366286" sldId="309"/>
            <ac:spMk id="6" creationId="{4765473E-CD06-45BE-A59F-D04E2FB97470}"/>
          </ac:spMkLst>
        </pc:spChg>
        <pc:spChg chg="add del mod">
          <ac:chgData name="Yi Liu" userId="eb9fa73d484f74de" providerId="LiveId" clId="{F27AE141-ABE9-402A-A912-98C2543DEC7A}" dt="2023-08-28T13:44:57.343" v="6718" actId="478"/>
          <ac:spMkLst>
            <pc:docMk/>
            <pc:sldMk cId="167366286" sldId="309"/>
            <ac:spMk id="10" creationId="{A3D97C26-4DA8-4342-8C3E-5ACC56E71F7E}"/>
          </ac:spMkLst>
        </pc:spChg>
        <pc:picChg chg="add mod">
          <ac:chgData name="Yi Liu" userId="eb9fa73d484f74de" providerId="LiveId" clId="{F27AE141-ABE9-402A-A912-98C2543DEC7A}" dt="2023-08-28T13:45:12.757" v="6721" actId="1076"/>
          <ac:picMkLst>
            <pc:docMk/>
            <pc:sldMk cId="167366286" sldId="309"/>
            <ac:picMk id="8" creationId="{F0B30552-62C8-47B8-B848-6B5EE6E08BF5}"/>
          </ac:picMkLst>
        </pc:picChg>
      </pc:sldChg>
      <pc:sldMasterChg chg="modSp mod modSldLayout">
        <pc:chgData name="Yi Liu" userId="eb9fa73d484f74de" providerId="LiveId" clId="{F27AE141-ABE9-402A-A912-98C2543DEC7A}" dt="2023-08-28T13:47:01.720" v="6731" actId="11529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addSp delSp modSp mod">
          <pc:chgData name="Yi Liu" userId="eb9fa73d484f74de" providerId="LiveId" clId="{F27AE141-ABE9-402A-A912-98C2543DEC7A}" dt="2023-08-28T13:47:01.720" v="6731" actId="11529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13:45:44.870" v="6723" actId="14100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  <pc:spChg chg="add del mod ord">
            <ac:chgData name="Yi Liu" userId="eb9fa73d484f74de" providerId="LiveId" clId="{F27AE141-ABE9-402A-A912-98C2543DEC7A}" dt="2023-08-28T13:47:01.720" v="6731" actId="11529"/>
            <ac:spMkLst>
              <pc:docMk/>
              <pc:sldMasterMk cId="2003094035" sldId="2147483648"/>
              <pc:sldLayoutMk cId="598653943" sldId="2147483650"/>
              <ac:spMk id="7" creationId="{5B6F6F36-7EC7-4509-90BE-A4A122A53C72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32182704-5963-4851-B387-E9CA33AD068C}"/>
    <pc:docChg chg="undo custSel addSld delSld modSld sldOrd addSection delSection modSection">
      <pc:chgData name="Yi Liu" userId="eb9fa73d484f74de" providerId="LiveId" clId="{32182704-5963-4851-B387-E9CA33AD068C}" dt="2023-09-05T11:27:51.216" v="2864" actId="20577"/>
      <pc:docMkLst>
        <pc:docMk/>
      </pc:docMkLst>
      <pc:sldChg chg="modSp mod">
        <pc:chgData name="Yi Liu" userId="eb9fa73d484f74de" providerId="LiveId" clId="{32182704-5963-4851-B387-E9CA33AD068C}" dt="2023-09-03T02:37:55.535" v="4" actId="20577"/>
        <pc:sldMkLst>
          <pc:docMk/>
          <pc:sldMk cId="1562787813" sldId="256"/>
        </pc:sldMkLst>
        <pc:spChg chg="mod">
          <ac:chgData name="Yi Liu" userId="eb9fa73d484f74de" providerId="LiveId" clId="{32182704-5963-4851-B387-E9CA33AD068C}" dt="2023-09-03T02:37:55.535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2229061" sldId="25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25439656" sldId="25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83536574" sldId="25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07849244" sldId="260"/>
        </pc:sldMkLst>
      </pc:sldChg>
      <pc:sldChg chg="add del">
        <pc:chgData name="Yi Liu" userId="eb9fa73d484f74de" providerId="LiveId" clId="{32182704-5963-4851-B387-E9CA33AD068C}" dt="2023-09-04T11:03:36.271" v="2737"/>
        <pc:sldMkLst>
          <pc:docMk/>
          <pc:sldMk cId="4193137531" sldId="26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00502764" sldId="26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36415600" sldId="26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54817333" sldId="26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42059802" sldId="26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83981403" sldId="26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962142036" sldId="26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44668629" sldId="26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29268927" sldId="26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10345516" sldId="27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07441842" sldId="27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47576" sldId="27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058070689" sldId="27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15812839" sldId="27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611959260" sldId="27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787498031" sldId="27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597883867" sldId="27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253031860" sldId="27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954487414" sldId="27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25285398" sldId="28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537943851" sldId="28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258880510" sldId="28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08617279" sldId="28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6540541" sldId="28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400260483" sldId="28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03801164" sldId="28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8409196" sldId="28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20775680" sldId="28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53280345" sldId="28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510296976" sldId="29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86153376" sldId="29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89533724" sldId="29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904333619" sldId="29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44024321" sldId="29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60034299" sldId="29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40953679" sldId="30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80213936" sldId="305"/>
        </pc:sldMkLst>
      </pc:sldChg>
      <pc:sldChg chg="modSp new mod">
        <pc:chgData name="Yi Liu" userId="eb9fa73d484f74de" providerId="LiveId" clId="{32182704-5963-4851-B387-E9CA33AD068C}" dt="2023-09-05T11:27:51.216" v="2864" actId="20577"/>
        <pc:sldMkLst>
          <pc:docMk/>
          <pc:sldMk cId="47867012" sldId="310"/>
        </pc:sldMkLst>
        <pc:spChg chg="mod">
          <ac:chgData name="Yi Liu" userId="eb9fa73d484f74de" providerId="LiveId" clId="{32182704-5963-4851-B387-E9CA33AD068C}" dt="2023-09-03T02:38:13.485" v="11" actId="20577"/>
          <ac:spMkLst>
            <pc:docMk/>
            <pc:sldMk cId="47867012" sldId="310"/>
            <ac:spMk id="2" creationId="{9A33AD9E-8C7F-4AAC-BC28-022A1A7D6C3A}"/>
          </ac:spMkLst>
        </pc:spChg>
        <pc:spChg chg="mod">
          <ac:chgData name="Yi Liu" userId="eb9fa73d484f74de" providerId="LiveId" clId="{32182704-5963-4851-B387-E9CA33AD068C}" dt="2023-09-05T11:27:51.216" v="286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06.428" v="1558"/>
        <pc:sldMkLst>
          <pc:docMk/>
          <pc:sldMk cId="2516658653" sldId="311"/>
        </pc:sldMkLst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2" creationId="{8A8E3033-ADC0-44A9-AC18-8D35EB3B995B}"/>
          </ac:spMkLst>
        </pc:spChg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3" creationId="{5D1BC532-0089-498F-9465-7EECEA1D7021}"/>
          </ac:spMkLst>
        </pc:spChg>
        <pc:spChg chg="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4" creationId="{54209895-7064-448D-B250-9B6222323BEA}"/>
          </ac:spMkLst>
        </pc:spChg>
        <pc:spChg chg="add mod ord">
          <ac:chgData name="Yi Liu" userId="eb9fa73d484f74de" providerId="LiveId" clId="{32182704-5963-4851-B387-E9CA33AD068C}" dt="2023-09-03T06:05:05.401" v="1557" actId="20577"/>
          <ac:spMkLst>
            <pc:docMk/>
            <pc:sldMk cId="2516658653" sldId="311"/>
            <ac:spMk id="5" creationId="{23899744-2E79-4A0E-B6FD-1D423DC5FE12}"/>
          </ac:spMkLst>
        </pc:spChg>
        <pc:spChg chg="add mod ord">
          <ac:chgData name="Yi Liu" userId="eb9fa73d484f74de" providerId="LiveId" clId="{32182704-5963-4851-B387-E9CA33AD068C}" dt="2023-09-03T06:05:06.428" v="1558"/>
          <ac:spMkLst>
            <pc:docMk/>
            <pc:sldMk cId="2516658653" sldId="311"/>
            <ac:spMk id="6" creationId="{5D512012-C861-4735-9B58-938C7E92A17C}"/>
          </ac:spMkLst>
        </pc:spChg>
      </pc:sldChg>
      <pc:sldChg chg="modSp add mod modAnim">
        <pc:chgData name="Yi Liu" userId="eb9fa73d484f74de" providerId="LiveId" clId="{32182704-5963-4851-B387-E9CA33AD068C}" dt="2023-09-04T11:04:24.262" v="2738"/>
        <pc:sldMkLst>
          <pc:docMk/>
          <pc:sldMk cId="2512627072" sldId="312"/>
        </pc:sldMkLst>
        <pc:spChg chg="mod">
          <ac:chgData name="Yi Liu" userId="eb9fa73d484f74de" providerId="LiveId" clId="{32182704-5963-4851-B387-E9CA33AD068C}" dt="2023-09-03T05:18:49.799" v="622" actId="2711"/>
          <ac:spMkLst>
            <pc:docMk/>
            <pc:sldMk cId="2512627072" sldId="312"/>
            <ac:spMk id="3" creationId="{DF6467DA-28DA-4E4F-986C-8CD5CBDC70B6}"/>
          </ac:spMkLst>
        </pc:spChg>
      </pc:sldChg>
      <pc:sldChg chg="addSp delSp modSp add mod delAnim modAnim">
        <pc:chgData name="Yi Liu" userId="eb9fa73d484f74de" providerId="LiveId" clId="{32182704-5963-4851-B387-E9CA33AD068C}" dt="2023-09-04T11:04:41.268" v="2739"/>
        <pc:sldMkLst>
          <pc:docMk/>
          <pc:sldMk cId="3409319471" sldId="313"/>
        </pc:sldMkLst>
        <pc:spChg chg="del mod">
          <ac:chgData name="Yi Liu" userId="eb9fa73d484f74de" providerId="LiveId" clId="{32182704-5963-4851-B387-E9CA33AD068C}" dt="2023-09-03T02:58:04.638" v="361" actId="21"/>
          <ac:spMkLst>
            <pc:docMk/>
            <pc:sldMk cId="3409319471" sldId="313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46.638" v="426"/>
          <ac:spMkLst>
            <pc:docMk/>
            <pc:sldMk cId="3409319471" sldId="313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8:17.366" v="365" actId="478"/>
          <ac:spMkLst>
            <pc:docMk/>
            <pc:sldMk cId="3409319471" sldId="313"/>
            <ac:spMk id="9" creationId="{C780D381-3750-4CE1-8FE1-77E66CCA5463}"/>
          </ac:spMkLst>
        </pc:spChg>
        <pc:spChg chg="add mod">
          <ac:chgData name="Yi Liu" userId="eb9fa73d484f74de" providerId="LiveId" clId="{32182704-5963-4851-B387-E9CA33AD068C}" dt="2023-09-03T03:02:19.463" v="464" actId="1076"/>
          <ac:spMkLst>
            <pc:docMk/>
            <pc:sldMk cId="3409319471" sldId="313"/>
            <ac:spMk id="13" creationId="{F40E1DEA-73F3-4465-AB8D-C0C5F1E481D0}"/>
          </ac:spMkLst>
        </pc:spChg>
        <pc:picChg chg="add del">
          <ac:chgData name="Yi Liu" userId="eb9fa73d484f74de" providerId="LiveId" clId="{32182704-5963-4851-B387-E9CA33AD068C}" dt="2023-09-03T02:57:16.803" v="352" actId="478"/>
          <ac:picMkLst>
            <pc:docMk/>
            <pc:sldMk cId="3409319471" sldId="313"/>
            <ac:picMk id="6" creationId="{C493251B-4CC5-441B-BAEA-C88B47E72E7C}"/>
          </ac:picMkLst>
        </pc:picChg>
        <pc:picChg chg="del mod">
          <ac:chgData name="Yi Liu" userId="eb9fa73d484f74de" providerId="LiveId" clId="{32182704-5963-4851-B387-E9CA33AD068C}" dt="2023-09-03T02:57:18.737" v="353" actId="478"/>
          <ac:picMkLst>
            <pc:docMk/>
            <pc:sldMk cId="3409319471" sldId="313"/>
            <ac:picMk id="8" creationId="{62EE0D75-CD49-4FED-0BB2-13350D75C95A}"/>
          </ac:picMkLst>
        </pc:picChg>
        <pc:picChg chg="mod modCrop">
          <ac:chgData name="Yi Liu" userId="eb9fa73d484f74de" providerId="LiveId" clId="{32182704-5963-4851-B387-E9CA33AD068C}" dt="2023-09-03T02:59:53.570" v="428" actId="1076"/>
          <ac:picMkLst>
            <pc:docMk/>
            <pc:sldMk cId="3409319471" sldId="313"/>
            <ac:picMk id="12" creationId="{293105D4-ECF6-5A60-5EB6-7ABDB40BA620}"/>
          </ac:picMkLst>
        </pc:picChg>
        <pc:picChg chg="del mod">
          <ac:chgData name="Yi Liu" userId="eb9fa73d484f74de" providerId="LiveId" clId="{32182704-5963-4851-B387-E9CA33AD068C}" dt="2023-09-03T02:57:20.343" v="354" actId="478"/>
          <ac:picMkLst>
            <pc:docMk/>
            <pc:sldMk cId="3409319471" sldId="313"/>
            <ac:picMk id="14" creationId="{B9FC9288-0CF0-5B5C-80A3-35167C4B9D6A}"/>
          </ac:picMkLst>
        </pc:picChg>
      </pc:sldChg>
      <pc:sldChg chg="addSp delSp modSp add mod delAnim">
        <pc:chgData name="Yi Liu" userId="eb9fa73d484f74de" providerId="LiveId" clId="{32182704-5963-4851-B387-E9CA33AD068C}" dt="2023-09-03T02:59:42.500" v="425" actId="478"/>
        <pc:sldMkLst>
          <pc:docMk/>
          <pc:sldMk cId="1455474089" sldId="314"/>
        </pc:sldMkLst>
        <pc:spChg chg="del">
          <ac:chgData name="Yi Liu" userId="eb9fa73d484f74de" providerId="LiveId" clId="{32182704-5963-4851-B387-E9CA33AD068C}" dt="2023-09-03T02:59:40.543" v="424" actId="478"/>
          <ac:spMkLst>
            <pc:docMk/>
            <pc:sldMk cId="1455474089" sldId="314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34.432" v="423" actId="20577"/>
          <ac:spMkLst>
            <pc:docMk/>
            <pc:sldMk cId="1455474089" sldId="314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7:41.175" v="359" actId="478"/>
          <ac:spMkLst>
            <pc:docMk/>
            <pc:sldMk cId="1455474089" sldId="314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9:42.500" v="425" actId="478"/>
          <ac:spMkLst>
            <pc:docMk/>
            <pc:sldMk cId="1455474089" sldId="314"/>
            <ac:spMk id="9" creationId="{A9EA2AF8-76D1-4EFF-8349-A1AE80C9FD27}"/>
          </ac:spMkLst>
        </pc:spChg>
        <pc:picChg chg="mod">
          <ac:chgData name="Yi Liu" userId="eb9fa73d484f74de" providerId="LiveId" clId="{32182704-5963-4851-B387-E9CA33AD068C}" dt="2023-09-03T02:59:10.892" v="381" actId="1076"/>
          <ac:picMkLst>
            <pc:docMk/>
            <pc:sldMk cId="1455474089" sldId="314"/>
            <ac:picMk id="6" creationId="{C493251B-4CC5-441B-BAEA-C88B47E72E7C}"/>
          </ac:picMkLst>
        </pc:picChg>
        <pc:picChg chg="del">
          <ac:chgData name="Yi Liu" userId="eb9fa73d484f74de" providerId="LiveId" clId="{32182704-5963-4851-B387-E9CA33AD068C}" dt="2023-09-03T02:54:43.932" v="335" actId="478"/>
          <ac:picMkLst>
            <pc:docMk/>
            <pc:sldMk cId="1455474089" sldId="314"/>
            <ac:picMk id="8" creationId="{62EE0D75-CD49-4FED-0BB2-13350D75C95A}"/>
          </ac:picMkLst>
        </pc:picChg>
        <pc:picChg chg="del">
          <ac:chgData name="Yi Liu" userId="eb9fa73d484f74de" providerId="LiveId" clId="{32182704-5963-4851-B387-E9CA33AD068C}" dt="2023-09-03T02:54:45.946" v="336" actId="478"/>
          <ac:picMkLst>
            <pc:docMk/>
            <pc:sldMk cId="1455474089" sldId="314"/>
            <ac:picMk id="12" creationId="{293105D4-ECF6-5A60-5EB6-7ABDB40BA620}"/>
          </ac:picMkLst>
        </pc:picChg>
        <pc:picChg chg="del">
          <ac:chgData name="Yi Liu" userId="eb9fa73d484f74de" providerId="LiveId" clId="{32182704-5963-4851-B387-E9CA33AD068C}" dt="2023-09-03T02:54:42.527" v="334" actId="478"/>
          <ac:picMkLst>
            <pc:docMk/>
            <pc:sldMk cId="1455474089" sldId="314"/>
            <ac:picMk id="14" creationId="{B9FC9288-0CF0-5B5C-80A3-35167C4B9D6A}"/>
          </ac:picMkLst>
        </pc:picChg>
      </pc:sldChg>
      <pc:sldChg chg="addSp delSp modSp add mod delAnim modAnim">
        <pc:chgData name="Yi Liu" userId="eb9fa73d484f74de" providerId="LiveId" clId="{32182704-5963-4851-B387-E9CA33AD068C}" dt="2023-09-04T11:05:06.324" v="2740"/>
        <pc:sldMkLst>
          <pc:docMk/>
          <pc:sldMk cId="1417036374" sldId="315"/>
        </pc:sldMkLst>
        <pc:spChg chg="del">
          <ac:chgData name="Yi Liu" userId="eb9fa73d484f74de" providerId="LiveId" clId="{32182704-5963-4851-B387-E9CA33AD068C}" dt="2023-09-03T02:55:21.521" v="348" actId="478"/>
          <ac:spMkLst>
            <pc:docMk/>
            <pc:sldMk cId="1417036374" sldId="315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12:04:42.448" v="2243" actId="1076"/>
          <ac:spMkLst>
            <pc:docMk/>
            <pc:sldMk cId="1417036374" sldId="315"/>
            <ac:spMk id="4" creationId="{822AD0E5-2D06-B744-A23D-841FAD23595D}"/>
          </ac:spMkLst>
        </pc:spChg>
        <pc:spChg chg="del">
          <ac:chgData name="Yi Liu" userId="eb9fa73d484f74de" providerId="LiveId" clId="{32182704-5963-4851-B387-E9CA33AD068C}" dt="2023-09-03T02:58:11.634" v="364" actId="478"/>
          <ac:spMkLst>
            <pc:docMk/>
            <pc:sldMk cId="1417036374" sldId="315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5:26.112" v="349" actId="478"/>
          <ac:spMkLst>
            <pc:docMk/>
            <pc:sldMk cId="1417036374" sldId="315"/>
            <ac:spMk id="8" creationId="{56D54CDD-FE61-4727-88F0-987ED6305B5D}"/>
          </ac:spMkLst>
        </pc:spChg>
        <pc:spChg chg="add mod">
          <ac:chgData name="Yi Liu" userId="eb9fa73d484f74de" providerId="LiveId" clId="{32182704-5963-4851-B387-E9CA33AD068C}" dt="2023-09-03T03:02:35.788" v="465" actId="20577"/>
          <ac:spMkLst>
            <pc:docMk/>
            <pc:sldMk cId="1417036374" sldId="315"/>
            <ac:spMk id="9" creationId="{0E354D5C-F007-4C29-8ADE-A9C3AF378727}"/>
          </ac:spMkLst>
        </pc:spChg>
        <pc:picChg chg="del">
          <ac:chgData name="Yi Liu" userId="eb9fa73d484f74de" providerId="LiveId" clId="{32182704-5963-4851-B387-E9CA33AD068C}" dt="2023-09-03T02:58:08.522" v="363" actId="478"/>
          <ac:picMkLst>
            <pc:docMk/>
            <pc:sldMk cId="1417036374" sldId="315"/>
            <ac:picMk id="6" creationId="{C493251B-4CC5-441B-BAEA-C88B47E72E7C}"/>
          </ac:picMkLst>
        </pc:picChg>
      </pc:sldChg>
      <pc:sldChg chg="modSp add del mod">
        <pc:chgData name="Yi Liu" userId="eb9fa73d484f74de" providerId="LiveId" clId="{32182704-5963-4851-B387-E9CA33AD068C}" dt="2023-09-03T05:46:50.077" v="1327" actId="47"/>
        <pc:sldMkLst>
          <pc:docMk/>
          <pc:sldMk cId="711407806" sldId="316"/>
        </pc:sldMkLst>
        <pc:spChg chg="mod">
          <ac:chgData name="Yi Liu" userId="eb9fa73d484f74de" providerId="LiveId" clId="{32182704-5963-4851-B387-E9CA33AD068C}" dt="2023-09-03T05:46:45.039" v="1325" actId="21"/>
          <ac:spMkLst>
            <pc:docMk/>
            <pc:sldMk cId="711407806" sldId="316"/>
            <ac:spMk id="3" creationId="{B02501AB-C632-124B-BEC9-0B32078868FB}"/>
          </ac:spMkLst>
        </pc:spChg>
      </pc:sldChg>
      <pc:sldChg chg="modSp add mod modAnim">
        <pc:chgData name="Yi Liu" userId="eb9fa73d484f74de" providerId="LiveId" clId="{32182704-5963-4851-B387-E9CA33AD068C}" dt="2023-09-04T11:10:31.874" v="2747" actId="20577"/>
        <pc:sldMkLst>
          <pc:docMk/>
          <pc:sldMk cId="840376976" sldId="317"/>
        </pc:sldMkLst>
        <pc:spChg chg="mod">
          <ac:chgData name="Yi Liu" userId="eb9fa73d484f74de" providerId="LiveId" clId="{32182704-5963-4851-B387-E9CA33AD068C}" dt="2023-09-04T11:10:31.874" v="2747" actId="20577"/>
          <ac:spMkLst>
            <pc:docMk/>
            <pc:sldMk cId="840376976" sldId="317"/>
            <ac:spMk id="3" creationId="{A55CBCC2-CC84-364A-B0E1-8348FC000BC8}"/>
          </ac:spMkLst>
        </pc:spChg>
        <pc:spChg chg="mod">
          <ac:chgData name="Yi Liu" userId="eb9fa73d484f74de" providerId="LiveId" clId="{32182704-5963-4851-B387-E9CA33AD068C}" dt="2023-09-03T03:01:53.596" v="460" actId="1076"/>
          <ac:spMkLst>
            <pc:docMk/>
            <pc:sldMk cId="840376976" sldId="317"/>
            <ac:spMk id="4" creationId="{B8956592-9237-5547-B4A7-E574CB97D923}"/>
          </ac:spMkLst>
        </pc:spChg>
        <pc:spChg chg="mod">
          <ac:chgData name="Yi Liu" userId="eb9fa73d484f74de" providerId="LiveId" clId="{32182704-5963-4851-B387-E9CA33AD068C}" dt="2023-09-03T03:01:59.618" v="461" actId="1076"/>
          <ac:spMkLst>
            <pc:docMk/>
            <pc:sldMk cId="840376976" sldId="317"/>
            <ac:spMk id="5" creationId="{E740CAC0-35E3-1141-950E-DFF2585713ED}"/>
          </ac:spMkLst>
        </pc:spChg>
        <pc:picChg chg="mod">
          <ac:chgData name="Yi Liu" userId="eb9fa73d484f74de" providerId="LiveId" clId="{32182704-5963-4851-B387-E9CA33AD068C}" dt="2023-09-04T11:09:05.138" v="2742" actId="1076"/>
          <ac:picMkLst>
            <pc:docMk/>
            <pc:sldMk cId="840376976" sldId="317"/>
            <ac:picMk id="6" creationId="{664DD413-A4F9-EA47-9A1D-5C33FC1A1C6B}"/>
          </ac:picMkLst>
        </pc:picChg>
      </pc:sldChg>
      <pc:sldChg chg="modSp add del">
        <pc:chgData name="Yi Liu" userId="eb9fa73d484f74de" providerId="LiveId" clId="{32182704-5963-4851-B387-E9CA33AD068C}" dt="2023-09-03T05:46:28.485" v="1309" actId="47"/>
        <pc:sldMkLst>
          <pc:docMk/>
          <pc:sldMk cId="3631922472" sldId="318"/>
        </pc:sldMkLst>
        <pc:spChg chg="mod">
          <ac:chgData name="Yi Liu" userId="eb9fa73d484f74de" providerId="LiveId" clId="{32182704-5963-4851-B387-E9CA33AD068C}" dt="2023-09-03T05:18:31.743" v="621" actId="2711"/>
          <ac:spMkLst>
            <pc:docMk/>
            <pc:sldMk cId="3631922472" sldId="318"/>
            <ac:spMk id="3" creationId="{4852164B-88AD-BF43-BBA8-9B7C688237E6}"/>
          </ac:spMkLst>
        </pc:spChg>
      </pc:sldChg>
      <pc:sldChg chg="modSp add mod">
        <pc:chgData name="Yi Liu" userId="eb9fa73d484f74de" providerId="LiveId" clId="{32182704-5963-4851-B387-E9CA33AD068C}" dt="2023-09-03T05:18:03.564" v="618" actId="2711"/>
        <pc:sldMkLst>
          <pc:docMk/>
          <pc:sldMk cId="3720216036" sldId="319"/>
        </pc:sldMkLst>
        <pc:spChg chg="mod">
          <ac:chgData name="Yi Liu" userId="eb9fa73d484f74de" providerId="LiveId" clId="{32182704-5963-4851-B387-E9CA33AD068C}" dt="2023-09-03T05:18:03.564" v="618" actId="2711"/>
          <ac:spMkLst>
            <pc:docMk/>
            <pc:sldMk cId="3720216036" sldId="319"/>
            <ac:spMk id="3" creationId="{71A67B07-3966-E94E-972D-1517834AB5C4}"/>
          </ac:spMkLst>
        </pc:spChg>
      </pc:sldChg>
      <pc:sldChg chg="add">
        <pc:chgData name="Yi Liu" userId="eb9fa73d484f74de" providerId="LiveId" clId="{32182704-5963-4851-B387-E9CA33AD068C}" dt="2023-09-03T04:47:00.524" v="497"/>
        <pc:sldMkLst>
          <pc:docMk/>
          <pc:sldMk cId="3096551256" sldId="320"/>
        </pc:sldMkLst>
      </pc:sldChg>
      <pc:sldChg chg="addSp modSp add mod modAnim">
        <pc:chgData name="Yi Liu" userId="eb9fa73d484f74de" providerId="LiveId" clId="{32182704-5963-4851-B387-E9CA33AD068C}" dt="2023-09-04T11:12:18.236" v="2756"/>
        <pc:sldMkLst>
          <pc:docMk/>
          <pc:sldMk cId="24884510" sldId="321"/>
        </pc:sldMkLst>
        <pc:spChg chg="mod">
          <ac:chgData name="Yi Liu" userId="eb9fa73d484f74de" providerId="LiveId" clId="{32182704-5963-4851-B387-E9CA33AD068C}" dt="2023-09-03T04:51:13.126" v="572" actId="2711"/>
          <ac:spMkLst>
            <pc:docMk/>
            <pc:sldMk cId="24884510" sldId="321"/>
            <ac:spMk id="2" creationId="{AB554AB9-C83C-2F4B-A9FF-C5B237D266D5}"/>
          </ac:spMkLst>
        </pc:spChg>
        <pc:spChg chg="mod">
          <ac:chgData name="Yi Liu" userId="eb9fa73d484f74de" providerId="LiveId" clId="{32182704-5963-4851-B387-E9CA33AD068C}" dt="2023-09-03T04:49:01.463" v="533" actId="5793"/>
          <ac:spMkLst>
            <pc:docMk/>
            <pc:sldMk cId="24884510" sldId="321"/>
            <ac:spMk id="3" creationId="{A43E6283-3C62-0A49-BFEA-758DB4462D2A}"/>
          </ac:spMkLst>
        </pc:spChg>
        <pc:spChg chg="mod">
          <ac:chgData name="Yi Liu" userId="eb9fa73d484f74de" providerId="LiveId" clId="{32182704-5963-4851-B387-E9CA33AD068C}" dt="2023-09-03T04:47:38.943" v="499" actId="2711"/>
          <ac:spMkLst>
            <pc:docMk/>
            <pc:sldMk cId="24884510" sldId="321"/>
            <ac:spMk id="4" creationId="{49BDD129-8447-6446-88F9-763095FF8001}"/>
          </ac:spMkLst>
        </pc:spChg>
        <pc:spChg chg="add mod">
          <ac:chgData name="Yi Liu" userId="eb9fa73d484f74de" providerId="LiveId" clId="{32182704-5963-4851-B387-E9CA33AD068C}" dt="2023-09-03T04:48:58.753" v="531" actId="1076"/>
          <ac:spMkLst>
            <pc:docMk/>
            <pc:sldMk cId="24884510" sldId="321"/>
            <ac:spMk id="6" creationId="{5A44BAF9-E856-4029-B91E-D556DBA7BFBF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4:49:20.333" v="557" actId="20577"/>
        <pc:sldMkLst>
          <pc:docMk/>
          <pc:sldMk cId="4264676829" sldId="322"/>
        </pc:sldMkLst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2" creationId="{D3D96859-1FBA-4655-B7CF-3D77001ADF1C}"/>
          </ac:spMkLst>
        </pc:spChg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3" creationId="{C3A1EBBE-9F2D-48B7-9C2A-94A35FCA662E}"/>
          </ac:spMkLst>
        </pc:spChg>
        <pc:spChg chg="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4" creationId="{02A12151-C0C1-460D-A611-35F9137B0E9E}"/>
          </ac:spMkLst>
        </pc:spChg>
        <pc:spChg chg="add mod ord">
          <ac:chgData name="Yi Liu" userId="eb9fa73d484f74de" providerId="LiveId" clId="{32182704-5963-4851-B387-E9CA33AD068C}" dt="2023-09-03T04:49:20.333" v="557" actId="20577"/>
          <ac:spMkLst>
            <pc:docMk/>
            <pc:sldMk cId="4264676829" sldId="322"/>
            <ac:spMk id="5" creationId="{F6D198EF-EED4-4CA0-8749-08E2F963B4C4}"/>
          </ac:spMkLst>
        </pc:spChg>
        <pc:spChg chg="add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6" creationId="{2B92E719-4BD4-4BE7-8B44-5BAF1E208E11}"/>
          </ac:spMkLst>
        </pc:spChg>
      </pc:sldChg>
      <pc:sldChg chg="delSp modSp add del mod delAnim modAnim">
        <pc:chgData name="Yi Liu" userId="eb9fa73d484f74de" providerId="LiveId" clId="{32182704-5963-4851-B387-E9CA33AD068C}" dt="2023-09-03T05:45:42.270" v="1300" actId="47"/>
        <pc:sldMkLst>
          <pc:docMk/>
          <pc:sldMk cId="1095533987" sldId="323"/>
        </pc:sldMkLst>
        <pc:spChg chg="mod">
          <ac:chgData name="Yi Liu" userId="eb9fa73d484f74de" providerId="LiveId" clId="{32182704-5963-4851-B387-E9CA33AD068C}" dt="2023-09-03T04:50:57.609" v="571" actId="207"/>
          <ac:spMkLst>
            <pc:docMk/>
            <pc:sldMk cId="1095533987" sldId="323"/>
            <ac:spMk id="3" creationId="{0777597B-B18B-3D4F-B628-E1A568D00C0F}"/>
          </ac:spMkLst>
        </pc:spChg>
        <pc:spChg chg="del mod">
          <ac:chgData name="Yi Liu" userId="eb9fa73d484f74de" providerId="LiveId" clId="{32182704-5963-4851-B387-E9CA33AD068C}" dt="2023-09-03T04:50:27.638" v="568"/>
          <ac:spMkLst>
            <pc:docMk/>
            <pc:sldMk cId="1095533987" sldId="323"/>
            <ac:spMk id="4" creationId="{9C54D2B6-61C0-9C42-A2FB-B3B96F33BE96}"/>
          </ac:spMkLst>
        </pc:spChg>
      </pc:sldChg>
      <pc:sldChg chg="modSp add mod">
        <pc:chgData name="Yi Liu" userId="eb9fa73d484f74de" providerId="LiveId" clId="{32182704-5963-4851-B387-E9CA33AD068C}" dt="2023-09-04T12:20:40.204" v="2816" actId="20577"/>
        <pc:sldMkLst>
          <pc:docMk/>
          <pc:sldMk cId="805783913" sldId="324"/>
        </pc:sldMkLst>
        <pc:spChg chg="mod">
          <ac:chgData name="Yi Liu" userId="eb9fa73d484f74de" providerId="LiveId" clId="{32182704-5963-4851-B387-E9CA33AD068C}" dt="2023-09-03T06:02:34.189" v="1444" actId="20577"/>
          <ac:spMkLst>
            <pc:docMk/>
            <pc:sldMk cId="805783913" sldId="324"/>
            <ac:spMk id="2" creationId="{7A588890-B69D-214E-920B-ACC4BB36749F}"/>
          </ac:spMkLst>
        </pc:spChg>
        <pc:spChg chg="mod">
          <ac:chgData name="Yi Liu" userId="eb9fa73d484f74de" providerId="LiveId" clId="{32182704-5963-4851-B387-E9CA33AD068C}" dt="2023-09-04T12:20:40.204" v="2816" actId="20577"/>
          <ac:spMkLst>
            <pc:docMk/>
            <pc:sldMk cId="805783913" sldId="324"/>
            <ac:spMk id="3" creationId="{999A502D-2B1F-4448-A252-F19CC02C970F}"/>
          </ac:spMkLst>
        </pc:spChg>
      </pc:sldChg>
      <pc:sldChg chg="modSp add mod">
        <pc:chgData name="Yi Liu" userId="eb9fa73d484f74de" providerId="LiveId" clId="{32182704-5963-4851-B387-E9CA33AD068C}" dt="2023-09-03T05:20:54.284" v="696" actId="207"/>
        <pc:sldMkLst>
          <pc:docMk/>
          <pc:sldMk cId="4042911305" sldId="325"/>
        </pc:sldMkLst>
        <pc:spChg chg="mod">
          <ac:chgData name="Yi Liu" userId="eb9fa73d484f74de" providerId="LiveId" clId="{32182704-5963-4851-B387-E9CA33AD068C}" dt="2023-09-03T05:20:54.284" v="696" actId="207"/>
          <ac:spMkLst>
            <pc:docMk/>
            <pc:sldMk cId="4042911305" sldId="325"/>
            <ac:spMk id="3" creationId="{ACDC457F-9993-AF4A-947D-87C3154F9553}"/>
          </ac:spMkLst>
        </pc:spChg>
        <pc:spChg chg="mod">
          <ac:chgData name="Yi Liu" userId="eb9fa73d484f74de" providerId="LiveId" clId="{32182704-5963-4851-B387-E9CA33AD068C}" dt="2023-09-03T05:20:39.810" v="693" actId="1076"/>
          <ac:spMkLst>
            <pc:docMk/>
            <pc:sldMk cId="4042911305" sldId="325"/>
            <ac:spMk id="5" creationId="{7F9DE142-45A7-7E48-A2AC-1C7B7818B22D}"/>
          </ac:spMkLst>
        </pc:spChg>
      </pc:sldChg>
      <pc:sldChg chg="addSp modSp add mod">
        <pc:chgData name="Yi Liu" userId="eb9fa73d484f74de" providerId="LiveId" clId="{32182704-5963-4851-B387-E9CA33AD068C}" dt="2023-09-03T05:24:55.884" v="783" actId="1076"/>
        <pc:sldMkLst>
          <pc:docMk/>
          <pc:sldMk cId="2542205277" sldId="326"/>
        </pc:sldMkLst>
        <pc:spChg chg="mod">
          <ac:chgData name="Yi Liu" userId="eb9fa73d484f74de" providerId="LiveId" clId="{32182704-5963-4851-B387-E9CA33AD068C}" dt="2023-09-03T05:24:43.405" v="781" actId="20577"/>
          <ac:spMkLst>
            <pc:docMk/>
            <pc:sldMk cId="2542205277" sldId="326"/>
            <ac:spMk id="2" creationId="{C92CE23E-FBC2-AE4E-9BB0-C09A97A92D82}"/>
          </ac:spMkLst>
        </pc:spChg>
        <pc:spChg chg="mod">
          <ac:chgData name="Yi Liu" userId="eb9fa73d484f74de" providerId="LiveId" clId="{32182704-5963-4851-B387-E9CA33AD068C}" dt="2023-09-03T05:24:50.508" v="782" actId="1076"/>
          <ac:spMkLst>
            <pc:docMk/>
            <pc:sldMk cId="2542205277" sldId="326"/>
            <ac:spMk id="3" creationId="{41C97384-E652-CF45-B0CF-1815FCE1128C}"/>
          </ac:spMkLst>
        </pc:spChg>
        <pc:spChg chg="mod">
          <ac:chgData name="Yi Liu" userId="eb9fa73d484f74de" providerId="LiveId" clId="{32182704-5963-4851-B387-E9CA33AD068C}" dt="2023-09-03T05:23:56.498" v="753" actId="2711"/>
          <ac:spMkLst>
            <pc:docMk/>
            <pc:sldMk cId="2542205277" sldId="326"/>
            <ac:spMk id="4" creationId="{72347E18-4A23-C947-85E2-2D4C23C8C01B}"/>
          </ac:spMkLst>
        </pc:spChg>
        <pc:picChg chg="add mod">
          <ac:chgData name="Yi Liu" userId="eb9fa73d484f74de" providerId="LiveId" clId="{32182704-5963-4851-B387-E9CA33AD068C}" dt="2023-09-03T05:24:55.884" v="783" actId="1076"/>
          <ac:picMkLst>
            <pc:docMk/>
            <pc:sldMk cId="2542205277" sldId="326"/>
            <ac:picMk id="7" creationId="{F81B7940-F072-4F07-ADFF-1AC596F8AD5C}"/>
          </ac:picMkLst>
        </pc:picChg>
      </pc:sldChg>
      <pc:sldChg chg="modSp add modAnim">
        <pc:chgData name="Yi Liu" userId="eb9fa73d484f74de" providerId="LiveId" clId="{32182704-5963-4851-B387-E9CA33AD068C}" dt="2023-09-04T13:15:25.524" v="2863"/>
        <pc:sldMkLst>
          <pc:docMk/>
          <pc:sldMk cId="2108987213" sldId="418"/>
        </pc:sldMkLst>
        <pc:spChg chg="mod">
          <ac:chgData name="Yi Liu" userId="eb9fa73d484f74de" providerId="LiveId" clId="{32182704-5963-4851-B387-E9CA33AD068C}" dt="2023-09-03T11:58:59.511" v="2192" actId="207"/>
          <ac:spMkLst>
            <pc:docMk/>
            <pc:sldMk cId="2108987213" sldId="418"/>
            <ac:spMk id="3" creationId="{7A96CD45-D2B9-314D-AF6B-A8F37DF876B2}"/>
          </ac:spMkLst>
        </pc:spChg>
      </pc:sldChg>
      <pc:sldChg chg="modSp add">
        <pc:chgData name="Yi Liu" userId="eb9fa73d484f74de" providerId="LiveId" clId="{32182704-5963-4851-B387-E9CA33AD068C}" dt="2023-09-03T11:59:53.123" v="2199" actId="207"/>
        <pc:sldMkLst>
          <pc:docMk/>
          <pc:sldMk cId="866440971" sldId="419"/>
        </pc:sldMkLst>
        <pc:spChg chg="mod">
          <ac:chgData name="Yi Liu" userId="eb9fa73d484f74de" providerId="LiveId" clId="{32182704-5963-4851-B387-E9CA33AD068C}" dt="2023-09-03T11:59:53.123" v="2199" actId="207"/>
          <ac:spMkLst>
            <pc:docMk/>
            <pc:sldMk cId="866440971" sldId="419"/>
            <ac:spMk id="3" creationId="{94AAA2F5-D8E3-D04A-9C22-734223A7B7E5}"/>
          </ac:spMkLst>
        </pc:spChg>
      </pc:sldChg>
      <pc:sldChg chg="add del">
        <pc:chgData name="Yi Liu" userId="eb9fa73d484f74de" providerId="LiveId" clId="{32182704-5963-4851-B387-E9CA33AD068C}" dt="2023-09-03T05:50:19.266" v="1422" actId="47"/>
        <pc:sldMkLst>
          <pc:docMk/>
          <pc:sldMk cId="2521910001" sldId="420"/>
        </pc:sldMkLst>
      </pc:sldChg>
      <pc:sldChg chg="modSp add mod modAnim">
        <pc:chgData name="Yi Liu" userId="eb9fa73d484f74de" providerId="LiveId" clId="{32182704-5963-4851-B387-E9CA33AD068C}" dt="2023-09-04T11:53:07.222" v="2800"/>
        <pc:sldMkLst>
          <pc:docMk/>
          <pc:sldMk cId="2036486744" sldId="421"/>
        </pc:sldMkLst>
        <pc:spChg chg="mod">
          <ac:chgData name="Yi Liu" userId="eb9fa73d484f74de" providerId="LiveId" clId="{32182704-5963-4851-B387-E9CA33AD068C}" dt="2023-09-04T11:53:05.111" v="2799" actId="20577"/>
          <ac:spMkLst>
            <pc:docMk/>
            <pc:sldMk cId="2036486744" sldId="421"/>
            <ac:spMk id="3" creationId="{2F6D0CDA-7F4F-A248-A606-FC1E9153B66D}"/>
          </ac:spMkLst>
        </pc:spChg>
      </pc:sldChg>
      <pc:sldChg chg="modSp add mod modAnim">
        <pc:chgData name="Yi Liu" userId="eb9fa73d484f74de" providerId="LiveId" clId="{32182704-5963-4851-B387-E9CA33AD068C}" dt="2023-09-04T11:35:44.650" v="2798"/>
        <pc:sldMkLst>
          <pc:docMk/>
          <pc:sldMk cId="2053575446" sldId="423"/>
        </pc:sldMkLst>
        <pc:spChg chg="mod">
          <ac:chgData name="Yi Liu" userId="eb9fa73d484f74de" providerId="LiveId" clId="{32182704-5963-4851-B387-E9CA33AD068C}" dt="2023-09-03T05:50:32.702" v="1432" actId="20577"/>
          <ac:spMkLst>
            <pc:docMk/>
            <pc:sldMk cId="2053575446" sldId="423"/>
            <ac:spMk id="2" creationId="{3DE93136-FBE3-FD48-ADCD-25038F4AA798}"/>
          </ac:spMkLst>
        </pc:spChg>
        <pc:spChg chg="mod">
          <ac:chgData name="Yi Liu" userId="eb9fa73d484f74de" providerId="LiveId" clId="{32182704-5963-4851-B387-E9CA33AD068C}" dt="2023-09-04T11:35:37.447" v="2797" actId="20577"/>
          <ac:spMkLst>
            <pc:docMk/>
            <pc:sldMk cId="2053575446" sldId="423"/>
            <ac:spMk id="3" creationId="{2FDA8672-6AE6-4F40-ABC8-20BF11427694}"/>
          </ac:spMkLst>
        </pc:spChg>
      </pc:sldChg>
      <pc:sldChg chg="modSp add del mod">
        <pc:chgData name="Yi Liu" userId="eb9fa73d484f74de" providerId="LiveId" clId="{32182704-5963-4851-B387-E9CA33AD068C}" dt="2023-09-03T05:42:51.478" v="1235" actId="47"/>
        <pc:sldMkLst>
          <pc:docMk/>
          <pc:sldMk cId="594972338" sldId="424"/>
        </pc:sldMkLst>
        <pc:spChg chg="mod">
          <ac:chgData name="Yi Liu" userId="eb9fa73d484f74de" providerId="LiveId" clId="{32182704-5963-4851-B387-E9CA33AD068C}" dt="2023-09-03T05:28:07.749" v="906"/>
          <ac:spMkLst>
            <pc:docMk/>
            <pc:sldMk cId="594972338" sldId="424"/>
            <ac:spMk id="2" creationId="{D2AFB472-4FFD-C94D-AAB8-45896F4901F6}"/>
          </ac:spMkLst>
        </pc:spChg>
        <pc:spChg chg="mod">
          <ac:chgData name="Yi Liu" userId="eb9fa73d484f74de" providerId="LiveId" clId="{32182704-5963-4851-B387-E9CA33AD068C}" dt="2023-09-03T05:28:14.282" v="909" actId="5793"/>
          <ac:spMkLst>
            <pc:docMk/>
            <pc:sldMk cId="594972338" sldId="424"/>
            <ac:spMk id="3" creationId="{16E6CE2C-614E-DA4C-9572-A684EE24B610}"/>
          </ac:spMkLst>
        </pc:spChg>
        <pc:spChg chg="mod">
          <ac:chgData name="Yi Liu" userId="eb9fa73d484f74de" providerId="LiveId" clId="{32182704-5963-4851-B387-E9CA33AD068C}" dt="2023-09-03T05:38:38.660" v="1182" actId="20577"/>
          <ac:spMkLst>
            <pc:docMk/>
            <pc:sldMk cId="594972338" sldId="424"/>
            <ac:spMk id="4" creationId="{44F00B69-B454-2A44-B291-6BD538DADAF8}"/>
          </ac:spMkLst>
        </pc:spChg>
        <pc:spChg chg="mod">
          <ac:chgData name="Yi Liu" userId="eb9fa73d484f74de" providerId="LiveId" clId="{32182704-5963-4851-B387-E9CA33AD068C}" dt="2023-09-03T05:27:49.433" v="904" actId="20577"/>
          <ac:spMkLst>
            <pc:docMk/>
            <pc:sldMk cId="594972338" sldId="424"/>
            <ac:spMk id="5" creationId="{8A7BF8CA-E5A9-B341-A7A8-6F057FED74CC}"/>
          </ac:spMkLst>
        </pc:spChg>
        <pc:spChg chg="mod">
          <ac:chgData name="Yi Liu" userId="eb9fa73d484f74de" providerId="LiveId" clId="{32182704-5963-4851-B387-E9CA33AD068C}" dt="2023-09-03T05:27:55.117" v="905" actId="2711"/>
          <ac:spMkLst>
            <pc:docMk/>
            <pc:sldMk cId="594972338" sldId="424"/>
            <ac:spMk id="6" creationId="{9F57E1FA-E5CA-8F4F-998C-BC344F038ABC}"/>
          </ac:spMkLst>
        </pc:spChg>
      </pc:sldChg>
      <pc:sldChg chg="addSp delSp modSp add mod modAnim">
        <pc:chgData name="Yi Liu" userId="eb9fa73d484f74de" providerId="LiveId" clId="{32182704-5963-4851-B387-E9CA33AD068C}" dt="2023-09-04T11:34:33.614" v="2790"/>
        <pc:sldMkLst>
          <pc:docMk/>
          <pc:sldMk cId="1200798367" sldId="425"/>
        </pc:sldMkLst>
        <pc:spChg chg="mod">
          <ac:chgData name="Yi Liu" userId="eb9fa73d484f74de" providerId="LiveId" clId="{32182704-5963-4851-B387-E9CA33AD068C}" dt="2023-09-03T05:28:49.264" v="950" actId="20577"/>
          <ac:spMkLst>
            <pc:docMk/>
            <pc:sldMk cId="1200798367" sldId="425"/>
            <ac:spMk id="2" creationId="{396885F2-7F03-5C42-932E-46A1D8534F71}"/>
          </ac:spMkLst>
        </pc:spChg>
        <pc:spChg chg="mod">
          <ac:chgData name="Yi Liu" userId="eb9fa73d484f74de" providerId="LiveId" clId="{32182704-5963-4851-B387-E9CA33AD068C}" dt="2023-09-03T05:31:12.659" v="1015" actId="1076"/>
          <ac:spMkLst>
            <pc:docMk/>
            <pc:sldMk cId="1200798367" sldId="425"/>
            <ac:spMk id="3" creationId="{AA9824AE-CC70-C242-9321-E63DA94CC3D2}"/>
          </ac:spMkLst>
        </pc:spChg>
        <pc:spChg chg="add del mod">
          <ac:chgData name="Yi Liu" userId="eb9fa73d484f74de" providerId="LiveId" clId="{32182704-5963-4851-B387-E9CA33AD068C}" dt="2023-09-03T05:30:54.998" v="1013" actId="478"/>
          <ac:spMkLst>
            <pc:docMk/>
            <pc:sldMk cId="1200798367" sldId="425"/>
            <ac:spMk id="4" creationId="{94DC79A8-3607-DF44-8FB2-1C8AFD7B84FD}"/>
          </ac:spMkLst>
        </pc:spChg>
        <pc:spChg chg="mod">
          <ac:chgData name="Yi Liu" userId="eb9fa73d484f74de" providerId="LiveId" clId="{32182704-5963-4851-B387-E9CA33AD068C}" dt="2023-09-03T05:30:41.173" v="1002" actId="21"/>
          <ac:spMkLst>
            <pc:docMk/>
            <pc:sldMk cId="1200798367" sldId="425"/>
            <ac:spMk id="5" creationId="{635A7C8B-EF1A-134E-8124-597ED6F15807}"/>
          </ac:spMkLst>
        </pc:spChg>
        <pc:spChg chg="del mod">
          <ac:chgData name="Yi Liu" userId="eb9fa73d484f74de" providerId="LiveId" clId="{32182704-5963-4851-B387-E9CA33AD068C}" dt="2023-09-03T05:29:18.076" v="955" actId="478"/>
          <ac:spMkLst>
            <pc:docMk/>
            <pc:sldMk cId="1200798367" sldId="425"/>
            <ac:spMk id="6" creationId="{F2646722-DA6B-7948-84FF-A5E5C26E1DB0}"/>
          </ac:spMkLst>
        </pc:spChg>
      </pc:sldChg>
      <pc:sldChg chg="delSp modSp add mod delAnim">
        <pc:chgData name="Yi Liu" userId="eb9fa73d484f74de" providerId="LiveId" clId="{32182704-5963-4851-B387-E9CA33AD068C}" dt="2023-09-03T05:38:03.681" v="1173" actId="1076"/>
        <pc:sldMkLst>
          <pc:docMk/>
          <pc:sldMk cId="3525689453" sldId="426"/>
        </pc:sldMkLst>
        <pc:spChg chg="mod">
          <ac:chgData name="Yi Liu" userId="eb9fa73d484f74de" providerId="LiveId" clId="{32182704-5963-4851-B387-E9CA33AD068C}" dt="2023-09-03T05:32:36.779" v="1068" actId="1076"/>
          <ac:spMkLst>
            <pc:docMk/>
            <pc:sldMk cId="3525689453" sldId="426"/>
            <ac:spMk id="2" creationId="{2D7B4B09-68C4-6443-8E50-A998AB4278F6}"/>
          </ac:spMkLst>
        </pc:spChg>
        <pc:spChg chg="mod">
          <ac:chgData name="Yi Liu" userId="eb9fa73d484f74de" providerId="LiveId" clId="{32182704-5963-4851-B387-E9CA33AD068C}" dt="2023-09-03T05:37:54.993" v="1172" actId="404"/>
          <ac:spMkLst>
            <pc:docMk/>
            <pc:sldMk cId="3525689453" sldId="426"/>
            <ac:spMk id="3" creationId="{31300E01-B25C-1A41-85EB-DA9F18524E82}"/>
          </ac:spMkLst>
        </pc:spChg>
        <pc:spChg chg="del mod">
          <ac:chgData name="Yi Liu" userId="eb9fa73d484f74de" providerId="LiveId" clId="{32182704-5963-4851-B387-E9CA33AD068C}" dt="2023-09-03T05:36:40.937" v="1118" actId="478"/>
          <ac:spMkLst>
            <pc:docMk/>
            <pc:sldMk cId="3525689453" sldId="426"/>
            <ac:spMk id="4" creationId="{DE13F604-34C6-C947-9798-EB519F088461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5" creationId="{1683D83A-6A65-664B-A860-D4A6B8AEC918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6" creationId="{A83834A1-A6B0-814E-AA1E-7E1BD41ADE3B}"/>
          </ac:spMkLst>
        </pc:spChg>
      </pc:sldChg>
      <pc:sldChg chg="modSp add del mod">
        <pc:chgData name="Yi Liu" userId="eb9fa73d484f74de" providerId="LiveId" clId="{32182704-5963-4851-B387-E9CA33AD068C}" dt="2023-09-03T05:34:39.496" v="1092" actId="47"/>
        <pc:sldMkLst>
          <pc:docMk/>
          <pc:sldMk cId="2997452219" sldId="427"/>
        </pc:sldMkLst>
        <pc:spChg chg="mod">
          <ac:chgData name="Yi Liu" userId="eb9fa73d484f74de" providerId="LiveId" clId="{32182704-5963-4851-B387-E9CA33AD068C}" dt="2023-09-03T05:34:36.325" v="1090" actId="21"/>
          <ac:spMkLst>
            <pc:docMk/>
            <pc:sldMk cId="2997452219" sldId="427"/>
            <ac:spMk id="3" creationId="{B821CF7D-B83E-334A-A5F1-4628375B7067}"/>
          </ac:spMkLst>
        </pc:spChg>
      </pc:sldChg>
      <pc:sldChg chg="modSp new mod modAnim">
        <pc:chgData name="Yi Liu" userId="eb9fa73d484f74de" providerId="LiveId" clId="{32182704-5963-4851-B387-E9CA33AD068C}" dt="2023-09-04T11:34:42.536" v="2791"/>
        <pc:sldMkLst>
          <pc:docMk/>
          <pc:sldMk cId="3563717347" sldId="428"/>
        </pc:sldMkLst>
        <pc:spChg chg="mod">
          <ac:chgData name="Yi Liu" userId="eb9fa73d484f74de" providerId="LiveId" clId="{32182704-5963-4851-B387-E9CA33AD068C}" dt="2023-09-03T05:34:33.394" v="1089"/>
          <ac:spMkLst>
            <pc:docMk/>
            <pc:sldMk cId="3563717347" sldId="428"/>
            <ac:spMk id="2" creationId="{5D4479D4-D53B-4218-AAEA-F16B38F5A33F}"/>
          </ac:spMkLst>
        </pc:spChg>
        <pc:spChg chg="mod">
          <ac:chgData name="Yi Liu" userId="eb9fa73d484f74de" providerId="LiveId" clId="{32182704-5963-4851-B387-E9CA33AD068C}" dt="2023-09-03T05:48:10.132" v="1380"/>
          <ac:spMkLst>
            <pc:docMk/>
            <pc:sldMk cId="3563717347" sldId="428"/>
            <ac:spMk id="3" creationId="{246959F3-55E6-447C-A80F-26FD1F83BF1A}"/>
          </ac:spMkLst>
        </pc:spChg>
      </pc:sldChg>
      <pc:sldChg chg="add del">
        <pc:chgData name="Yi Liu" userId="eb9fa73d484f74de" providerId="LiveId" clId="{32182704-5963-4851-B387-E9CA33AD068C}" dt="2023-09-03T05:38:16.095" v="1175"/>
        <pc:sldMkLst>
          <pc:docMk/>
          <pc:sldMk cId="473082270" sldId="429"/>
        </pc:sldMkLst>
      </pc:sldChg>
      <pc:sldChg chg="modSp new mod modAnim">
        <pc:chgData name="Yi Liu" userId="eb9fa73d484f74de" providerId="LiveId" clId="{32182704-5963-4851-B387-E9CA33AD068C}" dt="2023-09-04T11:34:25.753" v="2789"/>
        <pc:sldMkLst>
          <pc:docMk/>
          <pc:sldMk cId="1238475935" sldId="429"/>
        </pc:sldMkLst>
        <pc:spChg chg="mod">
          <ac:chgData name="Yi Liu" userId="eb9fa73d484f74de" providerId="LiveId" clId="{32182704-5963-4851-B387-E9CA33AD068C}" dt="2023-09-03T05:38:26.825" v="1177"/>
          <ac:spMkLst>
            <pc:docMk/>
            <pc:sldMk cId="1238475935" sldId="429"/>
            <ac:spMk id="2" creationId="{FE2F775D-F506-4F9B-B084-C6666501AC15}"/>
          </ac:spMkLst>
        </pc:spChg>
        <pc:spChg chg="mod">
          <ac:chgData name="Yi Liu" userId="eb9fa73d484f74de" providerId="LiveId" clId="{32182704-5963-4851-B387-E9CA33AD068C}" dt="2023-09-03T05:43:37.365" v="1286" actId="20577"/>
          <ac:spMkLst>
            <pc:docMk/>
            <pc:sldMk cId="1238475935" sldId="429"/>
            <ac:spMk id="3" creationId="{D4D7AA83-3F04-4B97-8ED5-40EFC0413831}"/>
          </ac:spMkLst>
        </pc:spChg>
      </pc:sldChg>
      <pc:sldChg chg="modSp new mod">
        <pc:chgData name="Yi Liu" userId="eb9fa73d484f74de" providerId="LiveId" clId="{32182704-5963-4851-B387-E9CA33AD068C}" dt="2023-09-04T11:32:35.845" v="2788" actId="20577"/>
        <pc:sldMkLst>
          <pc:docMk/>
          <pc:sldMk cId="1265950644" sldId="430"/>
        </pc:sldMkLst>
        <pc:spChg chg="mod">
          <ac:chgData name="Yi Liu" userId="eb9fa73d484f74de" providerId="LiveId" clId="{32182704-5963-4851-B387-E9CA33AD068C}" dt="2023-09-03T05:45:26.527" v="1296" actId="20577"/>
          <ac:spMkLst>
            <pc:docMk/>
            <pc:sldMk cId="1265950644" sldId="430"/>
            <ac:spMk id="2" creationId="{0D4DF6B4-8C0B-463E-AA42-4136D724758C}"/>
          </ac:spMkLst>
        </pc:spChg>
        <pc:spChg chg="mod">
          <ac:chgData name="Yi Liu" userId="eb9fa73d484f74de" providerId="LiveId" clId="{32182704-5963-4851-B387-E9CA33AD068C}" dt="2023-09-04T11:32:35.845" v="2788" actId="20577"/>
          <ac:spMkLst>
            <pc:docMk/>
            <pc:sldMk cId="1265950644" sldId="430"/>
            <ac:spMk id="3" creationId="{A75DD65A-E262-45CA-B911-7A74BB9DF3EC}"/>
          </ac:spMkLst>
        </pc:spChg>
      </pc:sldChg>
      <pc:sldChg chg="addSp delSp modSp new mod modAnim">
        <pc:chgData name="Yi Liu" userId="eb9fa73d484f74de" providerId="LiveId" clId="{32182704-5963-4851-B387-E9CA33AD068C}" dt="2023-09-04T12:17:15.260" v="2813" actId="207"/>
        <pc:sldMkLst>
          <pc:docMk/>
          <pc:sldMk cId="1172574932" sldId="431"/>
        </pc:sldMkLst>
        <pc:spChg chg="mod">
          <ac:chgData name="Yi Liu" userId="eb9fa73d484f74de" providerId="LiveId" clId="{32182704-5963-4851-B387-E9CA33AD068C}" dt="2023-09-03T05:46:02.049" v="1302"/>
          <ac:spMkLst>
            <pc:docMk/>
            <pc:sldMk cId="1172574932" sldId="431"/>
            <ac:spMk id="2" creationId="{67F78F22-6AB2-4408-9B65-DDDA15FADB92}"/>
          </ac:spMkLst>
        </pc:spChg>
        <pc:spChg chg="mod">
          <ac:chgData name="Yi Liu" userId="eb9fa73d484f74de" providerId="LiveId" clId="{32182704-5963-4851-B387-E9CA33AD068C}" dt="2023-09-04T12:17:15.260" v="2813" actId="207"/>
          <ac:spMkLst>
            <pc:docMk/>
            <pc:sldMk cId="1172574932" sldId="431"/>
            <ac:spMk id="3" creationId="{0AE75D20-8C8E-4FEE-A93D-C61D868C2420}"/>
          </ac:spMkLst>
        </pc:spChg>
        <pc:spChg chg="add del">
          <ac:chgData name="Yi Liu" userId="eb9fa73d484f74de" providerId="LiveId" clId="{32182704-5963-4851-B387-E9CA33AD068C}" dt="2023-09-03T05:46:12.288" v="1306" actId="22"/>
          <ac:spMkLst>
            <pc:docMk/>
            <pc:sldMk cId="1172574932" sldId="431"/>
            <ac:spMk id="6" creationId="{6B23C943-2ABC-4818-BA74-318C2E18FDEB}"/>
          </ac:spMkLst>
        </pc:spChg>
        <pc:graphicFrameChg chg="add mod">
          <ac:chgData name="Yi Liu" userId="eb9fa73d484f74de" providerId="LiveId" clId="{32182704-5963-4851-B387-E9CA33AD068C}" dt="2023-09-03T05:46:24.834" v="1308" actId="1076"/>
          <ac:graphicFrameMkLst>
            <pc:docMk/>
            <pc:sldMk cId="1172574932" sldId="431"/>
            <ac:graphicFrameMk id="7" creationId="{DE7474EF-380D-4FBC-B2A8-FA09A3F4C568}"/>
          </ac:graphicFrameMkLst>
        </pc:graphicFrameChg>
      </pc:sldChg>
      <pc:sldChg chg="modSp new mod">
        <pc:chgData name="Yi Liu" userId="eb9fa73d484f74de" providerId="LiveId" clId="{32182704-5963-4851-B387-E9CA33AD068C}" dt="2023-09-03T05:46:46.247" v="1326"/>
        <pc:sldMkLst>
          <pc:docMk/>
          <pc:sldMk cId="3168599589" sldId="432"/>
        </pc:sldMkLst>
        <pc:spChg chg="mod">
          <ac:chgData name="Yi Liu" userId="eb9fa73d484f74de" providerId="LiveId" clId="{32182704-5963-4851-B387-E9CA33AD068C}" dt="2023-09-03T05:46:40.465" v="1324" actId="20577"/>
          <ac:spMkLst>
            <pc:docMk/>
            <pc:sldMk cId="3168599589" sldId="432"/>
            <ac:spMk id="2" creationId="{BFB63072-1ED9-4FF5-B682-06B743CFAA28}"/>
          </ac:spMkLst>
        </pc:spChg>
        <pc:spChg chg="mod">
          <ac:chgData name="Yi Liu" userId="eb9fa73d484f74de" providerId="LiveId" clId="{32182704-5963-4851-B387-E9CA33AD068C}" dt="2023-09-03T05:46:46.247" v="1326"/>
          <ac:spMkLst>
            <pc:docMk/>
            <pc:sldMk cId="3168599589" sldId="432"/>
            <ac:spMk id="3" creationId="{1D5150C2-EB27-4C1C-B1D9-3C5DC88F1D09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17.229" v="1559" actId="20577"/>
        <pc:sldMkLst>
          <pc:docMk/>
          <pc:sldMk cId="1418446816" sldId="433"/>
        </pc:sldMkLst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2" creationId="{05F147DC-7A61-4F4E-80BF-4F066166F8C6}"/>
          </ac:spMkLst>
        </pc:spChg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3" creationId="{E08A0ECC-1382-4961-A2F3-7E0A19F4B534}"/>
          </ac:spMkLst>
        </pc:spChg>
        <pc:spChg chg="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4" creationId="{D0ACA60C-32A0-4D3C-B899-63F40911AD9D}"/>
          </ac:spMkLst>
        </pc:spChg>
        <pc:spChg chg="add mod ord">
          <ac:chgData name="Yi Liu" userId="eb9fa73d484f74de" providerId="LiveId" clId="{32182704-5963-4851-B387-E9CA33AD068C}" dt="2023-09-03T06:04:44.933" v="1546" actId="20577"/>
          <ac:spMkLst>
            <pc:docMk/>
            <pc:sldMk cId="1418446816" sldId="433"/>
            <ac:spMk id="5" creationId="{DC99E080-4064-47C3-804B-938C54B53F63}"/>
          </ac:spMkLst>
        </pc:spChg>
        <pc:spChg chg="add mod ord">
          <ac:chgData name="Yi Liu" userId="eb9fa73d484f74de" providerId="LiveId" clId="{32182704-5963-4851-B387-E9CA33AD068C}" dt="2023-09-03T06:05:17.229" v="1559" actId="20577"/>
          <ac:spMkLst>
            <pc:docMk/>
            <pc:sldMk cId="1418446816" sldId="433"/>
            <ac:spMk id="6" creationId="{25B74E7E-CA1B-4168-AD4B-EA8020C59B38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5:49:51.822" v="1421" actId="27636"/>
        <pc:sldMkLst>
          <pc:docMk/>
          <pc:sldMk cId="2402737652" sldId="434"/>
        </pc:sldMkLst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2" creationId="{851D98CE-0041-43A7-8CD0-D4854A3A2D8C}"/>
          </ac:spMkLst>
        </pc:spChg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3" creationId="{78144804-D0F6-4DBD-B6D7-B362C62C95F2}"/>
          </ac:spMkLst>
        </pc:spChg>
        <pc:spChg chg="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4" creationId="{3D45E6F5-4866-4299-8B9A-6FBA7BBF0BE1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5" creationId="{657A6F66-0138-4C05-A92D-A8C17221F4C0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6" creationId="{40C1DBCD-C2D2-4049-B3A7-8362C5D5693C}"/>
          </ac:spMkLst>
        </pc:spChg>
        <pc:spChg chg="add mod ord">
          <ac:chgData name="Yi Liu" userId="eb9fa73d484f74de" providerId="LiveId" clId="{32182704-5963-4851-B387-E9CA33AD068C}" dt="2023-09-03T05:49:24.777" v="1415" actId="20577"/>
          <ac:spMkLst>
            <pc:docMk/>
            <pc:sldMk cId="2402737652" sldId="434"/>
            <ac:spMk id="7" creationId="{2E728579-ACD3-4197-9111-BBE345C9996D}"/>
          </ac:spMkLst>
        </pc:spChg>
        <pc:spChg chg="add mod ord">
          <ac:chgData name="Yi Liu" userId="eb9fa73d484f74de" providerId="LiveId" clId="{32182704-5963-4851-B387-E9CA33AD068C}" dt="2023-09-03T05:49:51.822" v="1421" actId="27636"/>
          <ac:spMkLst>
            <pc:docMk/>
            <pc:sldMk cId="2402737652" sldId="434"/>
            <ac:spMk id="8" creationId="{51265A29-927C-426A-8119-029245FA2775}"/>
          </ac:spMkLst>
        </pc:spChg>
        <pc:spChg chg="add mod">
          <ac:chgData name="Yi Liu" userId="eb9fa73d484f74de" providerId="LiveId" clId="{32182704-5963-4851-B387-E9CA33AD068C}" dt="2023-09-03T05:49:41.969" v="1419" actId="1076"/>
          <ac:spMkLst>
            <pc:docMk/>
            <pc:sldMk cId="2402737652" sldId="434"/>
            <ac:spMk id="9" creationId="{7D661A26-BF5E-4A95-8E78-9F6241CD1927}"/>
          </ac:spMkLst>
        </pc:spChg>
      </pc:sldChg>
      <pc:sldChg chg="modSp add">
        <pc:chgData name="Yi Liu" userId="eb9fa73d484f74de" providerId="LiveId" clId="{32182704-5963-4851-B387-E9CA33AD068C}" dt="2023-09-03T06:04:02.328" v="1536" actId="20577"/>
        <pc:sldMkLst>
          <pc:docMk/>
          <pc:sldMk cId="807353571" sldId="435"/>
        </pc:sldMkLst>
        <pc:spChg chg="mod">
          <ac:chgData name="Yi Liu" userId="eb9fa73d484f74de" providerId="LiveId" clId="{32182704-5963-4851-B387-E9CA33AD068C}" dt="2023-09-03T06:04:02.328" v="1536" actId="20577"/>
          <ac:spMkLst>
            <pc:docMk/>
            <pc:sldMk cId="807353571" sldId="435"/>
            <ac:spMk id="3" creationId="{3B3DC151-4001-E349-A051-16B8091AE8D3}"/>
          </ac:spMkLst>
        </pc:spChg>
      </pc:sldChg>
      <pc:sldChg chg="modSp add mod modAnim">
        <pc:chgData name="Yi Liu" userId="eb9fa73d484f74de" providerId="LiveId" clId="{32182704-5963-4851-B387-E9CA33AD068C}" dt="2023-09-04T12:04:37.852" v="2802"/>
        <pc:sldMkLst>
          <pc:docMk/>
          <pc:sldMk cId="4154362102" sldId="436"/>
        </pc:sldMkLst>
        <pc:spChg chg="mod">
          <ac:chgData name="Yi Liu" userId="eb9fa73d484f74de" providerId="LiveId" clId="{32182704-5963-4851-B387-E9CA33AD068C}" dt="2023-09-03T11:26:19.687" v="1562" actId="207"/>
          <ac:spMkLst>
            <pc:docMk/>
            <pc:sldMk cId="4154362102" sldId="436"/>
            <ac:spMk id="3" creationId="{59830767-A7C7-9043-BA5A-CCB4BC606208}"/>
          </ac:spMkLst>
        </pc:spChg>
      </pc:sldChg>
      <pc:sldChg chg="delSp modSp add del mod addAnim delAnim modAnim">
        <pc:chgData name="Yi Liu" userId="eb9fa73d484f74de" providerId="LiveId" clId="{32182704-5963-4851-B387-E9CA33AD068C}" dt="2023-09-03T11:29:11.965" v="1658" actId="47"/>
        <pc:sldMkLst>
          <pc:docMk/>
          <pc:sldMk cId="2471203770" sldId="437"/>
        </pc:sldMkLst>
        <pc:spChg chg="mod">
          <ac:chgData name="Yi Liu" userId="eb9fa73d484f74de" providerId="LiveId" clId="{32182704-5963-4851-B387-E9CA33AD068C}" dt="2023-09-03T11:28:56.955" v="1632" actId="20577"/>
          <ac:spMkLst>
            <pc:docMk/>
            <pc:sldMk cId="2471203770" sldId="437"/>
            <ac:spMk id="2" creationId="{3C7DF240-BFA4-564D-9B0E-BE0F77DE5F5E}"/>
          </ac:spMkLst>
        </pc:spChg>
        <pc:spChg chg="mod">
          <ac:chgData name="Yi Liu" userId="eb9fa73d484f74de" providerId="LiveId" clId="{32182704-5963-4851-B387-E9CA33AD068C}" dt="2023-09-03T11:28:43.499" v="1614" actId="2711"/>
          <ac:spMkLst>
            <pc:docMk/>
            <pc:sldMk cId="2471203770" sldId="437"/>
            <ac:spMk id="3" creationId="{5614D5F6-3D87-FD42-9577-A5748811480A}"/>
          </ac:spMkLst>
        </pc:spChg>
        <pc:spChg chg="mod">
          <ac:chgData name="Yi Liu" userId="eb9fa73d484f74de" providerId="LiveId" clId="{32182704-5963-4851-B387-E9CA33AD068C}" dt="2023-09-03T11:27:14.521" v="1590" actId="1076"/>
          <ac:spMkLst>
            <pc:docMk/>
            <pc:sldMk cId="2471203770" sldId="437"/>
            <ac:spMk id="4" creationId="{50BFE841-8422-1644-A918-690D8726BADA}"/>
          </ac:spMkLst>
        </pc:spChg>
        <pc:spChg chg="del mod">
          <ac:chgData name="Yi Liu" userId="eb9fa73d484f74de" providerId="LiveId" clId="{32182704-5963-4851-B387-E9CA33AD068C}" dt="2023-09-03T11:27:42.550" v="1598" actId="478"/>
          <ac:spMkLst>
            <pc:docMk/>
            <pc:sldMk cId="2471203770" sldId="437"/>
            <ac:spMk id="5" creationId="{BBFF2CCF-41B5-DD47-AEB0-292841B6D5BB}"/>
          </ac:spMkLst>
        </pc:spChg>
      </pc:sldChg>
      <pc:sldChg chg="modSp new mod modAnim">
        <pc:chgData name="Yi Liu" userId="eb9fa73d484f74de" providerId="LiveId" clId="{32182704-5963-4851-B387-E9CA33AD068C}" dt="2023-09-04T12:07:40.156" v="2803"/>
        <pc:sldMkLst>
          <pc:docMk/>
          <pc:sldMk cId="1662946270" sldId="438"/>
        </pc:sldMkLst>
        <pc:spChg chg="mod">
          <ac:chgData name="Yi Liu" userId="eb9fa73d484f74de" providerId="LiveId" clId="{32182704-5963-4851-B387-E9CA33AD068C}" dt="2023-09-03T11:29:05.131" v="1656" actId="20577"/>
          <ac:spMkLst>
            <pc:docMk/>
            <pc:sldMk cId="1662946270" sldId="438"/>
            <ac:spMk id="2" creationId="{AA199BAB-36B9-476D-B239-9A7B3B96634F}"/>
          </ac:spMkLst>
        </pc:spChg>
        <pc:spChg chg="mod">
          <ac:chgData name="Yi Liu" userId="eb9fa73d484f74de" providerId="LiveId" clId="{32182704-5963-4851-B387-E9CA33AD068C}" dt="2023-09-03T11:29:10.398" v="1657"/>
          <ac:spMkLst>
            <pc:docMk/>
            <pc:sldMk cId="1662946270" sldId="438"/>
            <ac:spMk id="3" creationId="{395DCC11-CEF9-4283-A36A-A930BF34F223}"/>
          </ac:spMkLst>
        </pc:spChg>
      </pc:sldChg>
      <pc:sldChg chg="modSp add mod modAnim">
        <pc:chgData name="Yi Liu" userId="eb9fa73d484f74de" providerId="LiveId" clId="{32182704-5963-4851-B387-E9CA33AD068C}" dt="2023-09-04T12:07:57.137" v="2807" actId="20577"/>
        <pc:sldMkLst>
          <pc:docMk/>
          <pc:sldMk cId="2044539242" sldId="439"/>
        </pc:sldMkLst>
        <pc:spChg chg="mod">
          <ac:chgData name="Yi Liu" userId="eb9fa73d484f74de" providerId="LiveId" clId="{32182704-5963-4851-B387-E9CA33AD068C}" dt="2023-09-04T12:07:57.137" v="2807" actId="20577"/>
          <ac:spMkLst>
            <pc:docMk/>
            <pc:sldMk cId="2044539242" sldId="439"/>
            <ac:spMk id="2" creationId="{B42F5ACC-7979-F94C-9460-039CF0015FD1}"/>
          </ac:spMkLst>
        </pc:spChg>
        <pc:spChg chg="mod">
          <ac:chgData name="Yi Liu" userId="eb9fa73d484f74de" providerId="LiveId" clId="{32182704-5963-4851-B387-E9CA33AD068C}" dt="2023-09-03T11:29:39.959" v="1662" actId="2711"/>
          <ac:spMkLst>
            <pc:docMk/>
            <pc:sldMk cId="2044539242" sldId="439"/>
            <ac:spMk id="3" creationId="{46385CCA-CFD9-534D-BB0E-70D5DB2DDEAB}"/>
          </ac:spMkLst>
        </pc:spChg>
        <pc:spChg chg="mod">
          <ac:chgData name="Yi Liu" userId="eb9fa73d484f74de" providerId="LiveId" clId="{32182704-5963-4851-B387-E9CA33AD068C}" dt="2023-09-03T11:29:43.439" v="1663" actId="1076"/>
          <ac:spMkLst>
            <pc:docMk/>
            <pc:sldMk cId="2044539242" sldId="439"/>
            <ac:spMk id="4" creationId="{83391D30-6F65-A346-BD4B-B11B0A1F916E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11:30:06.911" v="1691" actId="20577"/>
        <pc:sldMkLst>
          <pc:docMk/>
          <pc:sldMk cId="3713009082" sldId="440"/>
        </pc:sldMkLst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2" creationId="{CC85777C-EAC0-4CDA-BAC5-D3E51319820E}"/>
          </ac:spMkLst>
        </pc:spChg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3" creationId="{24F345D7-8955-44D7-B451-4895ED3380FC}"/>
          </ac:spMkLst>
        </pc:spChg>
        <pc:spChg chg="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4" creationId="{174CDA03-3DEA-44D8-9350-8FEB190691C7}"/>
          </ac:spMkLst>
        </pc:spChg>
        <pc:spChg chg="add mod ord">
          <ac:chgData name="Yi Liu" userId="eb9fa73d484f74de" providerId="LiveId" clId="{32182704-5963-4851-B387-E9CA33AD068C}" dt="2023-09-03T11:30:06.911" v="1691" actId="20577"/>
          <ac:spMkLst>
            <pc:docMk/>
            <pc:sldMk cId="3713009082" sldId="440"/>
            <ac:spMk id="5" creationId="{6305032B-D7EC-4F49-BE0F-ACAB37701F50}"/>
          </ac:spMkLst>
        </pc:spChg>
        <pc:spChg chg="add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6" creationId="{D24ABB47-EF4E-4D21-ACA5-96C5117399D0}"/>
          </ac:spMkLst>
        </pc:spChg>
      </pc:sldChg>
      <pc:sldChg chg="modSp add mod">
        <pc:chgData name="Yi Liu" userId="eb9fa73d484f74de" providerId="LiveId" clId="{32182704-5963-4851-B387-E9CA33AD068C}" dt="2023-09-03T11:41:38.031" v="1713" actId="14100"/>
        <pc:sldMkLst>
          <pc:docMk/>
          <pc:sldMk cId="3596550543" sldId="441"/>
        </pc:sldMkLst>
        <pc:spChg chg="mod">
          <ac:chgData name="Yi Liu" userId="eb9fa73d484f74de" providerId="LiveId" clId="{32182704-5963-4851-B387-E9CA33AD068C}" dt="2023-09-03T11:41:25.640" v="1708" actId="27636"/>
          <ac:spMkLst>
            <pc:docMk/>
            <pc:sldMk cId="3596550543" sldId="441"/>
            <ac:spMk id="3" creationId="{911C96E4-DD63-1746-A211-DF67FE6FD745}"/>
          </ac:spMkLst>
        </pc:spChg>
        <pc:spChg chg="mod">
          <ac:chgData name="Yi Liu" userId="eb9fa73d484f74de" providerId="LiveId" clId="{32182704-5963-4851-B387-E9CA33AD068C}" dt="2023-09-03T11:41:22.744" v="1706" actId="404"/>
          <ac:spMkLst>
            <pc:docMk/>
            <pc:sldMk cId="3596550543" sldId="441"/>
            <ac:spMk id="4" creationId="{5D6F4D6D-31E1-D945-9B1C-095DDE70D560}"/>
          </ac:spMkLst>
        </pc:spChg>
        <pc:spChg chg="mod">
          <ac:chgData name="Yi Liu" userId="eb9fa73d484f74de" providerId="LiveId" clId="{32182704-5963-4851-B387-E9CA33AD068C}" dt="2023-09-03T11:41:38.031" v="1713" actId="14100"/>
          <ac:spMkLst>
            <pc:docMk/>
            <pc:sldMk cId="3596550543" sldId="441"/>
            <ac:spMk id="5" creationId="{8154743F-0476-1A42-AF4B-E230A560CD2D}"/>
          </ac:spMkLst>
        </pc:spChg>
      </pc:sldChg>
      <pc:sldChg chg="modSp add mod modAnim">
        <pc:chgData name="Yi Liu" userId="eb9fa73d484f74de" providerId="LiveId" clId="{32182704-5963-4851-B387-E9CA33AD068C}" dt="2023-09-04T12:08:10.064" v="2808"/>
        <pc:sldMkLst>
          <pc:docMk/>
          <pc:sldMk cId="84342022" sldId="442"/>
        </pc:sldMkLst>
        <pc:spChg chg="mod">
          <ac:chgData name="Yi Liu" userId="eb9fa73d484f74de" providerId="LiveId" clId="{32182704-5963-4851-B387-E9CA33AD068C}" dt="2023-09-03T11:41:56.845" v="1718" actId="20577"/>
          <ac:spMkLst>
            <pc:docMk/>
            <pc:sldMk cId="84342022" sldId="442"/>
            <ac:spMk id="3" creationId="{65A4A5CC-F360-F244-866D-D116EEAC34EB}"/>
          </ac:spMkLst>
        </pc:spChg>
      </pc:sldChg>
      <pc:sldChg chg="add del">
        <pc:chgData name="Yi Liu" userId="eb9fa73d484f74de" providerId="LiveId" clId="{32182704-5963-4851-B387-E9CA33AD068C}" dt="2023-09-03T11:40:31.095" v="1694"/>
        <pc:sldMkLst>
          <pc:docMk/>
          <pc:sldMk cId="1241941908" sldId="442"/>
        </pc:sldMkLst>
      </pc:sldChg>
      <pc:sldChg chg="modSp add mod modAnim">
        <pc:chgData name="Yi Liu" userId="eb9fa73d484f74de" providerId="LiveId" clId="{32182704-5963-4851-B387-E9CA33AD068C}" dt="2023-09-03T11:45:46.963" v="1946" actId="1076"/>
        <pc:sldMkLst>
          <pc:docMk/>
          <pc:sldMk cId="1280927213" sldId="443"/>
        </pc:sldMkLst>
        <pc:spChg chg="mod">
          <ac:chgData name="Yi Liu" userId="eb9fa73d484f74de" providerId="LiveId" clId="{32182704-5963-4851-B387-E9CA33AD068C}" dt="2023-09-03T11:42:12.301" v="1732" actId="207"/>
          <ac:spMkLst>
            <pc:docMk/>
            <pc:sldMk cId="1280927213" sldId="443"/>
            <ac:spMk id="2" creationId="{25E407C1-8B0C-FE45-A45C-592070C37856}"/>
          </ac:spMkLst>
        </pc:spChg>
        <pc:spChg chg="mod">
          <ac:chgData name="Yi Liu" userId="eb9fa73d484f74de" providerId="LiveId" clId="{32182704-5963-4851-B387-E9CA33AD068C}" dt="2023-09-03T11:45:39.396" v="1944" actId="20577"/>
          <ac:spMkLst>
            <pc:docMk/>
            <pc:sldMk cId="1280927213" sldId="443"/>
            <ac:spMk id="3" creationId="{F140D858-0047-CC43-89D2-7D3C949284E6}"/>
          </ac:spMkLst>
        </pc:spChg>
        <pc:spChg chg="mod">
          <ac:chgData name="Yi Liu" userId="eb9fa73d484f74de" providerId="LiveId" clId="{32182704-5963-4851-B387-E9CA33AD068C}" dt="2023-09-03T11:45:46.963" v="1946" actId="1076"/>
          <ac:spMkLst>
            <pc:docMk/>
            <pc:sldMk cId="1280927213" sldId="443"/>
            <ac:spMk id="4" creationId="{CA5D2145-3033-0D41-900A-435015FD939F}"/>
          </ac:spMkLst>
        </pc:spChg>
        <pc:spChg chg="mod">
          <ac:chgData name="Yi Liu" userId="eb9fa73d484f74de" providerId="LiveId" clId="{32182704-5963-4851-B387-E9CA33AD068C}" dt="2023-09-03T11:45:43.433" v="1945" actId="1076"/>
          <ac:spMkLst>
            <pc:docMk/>
            <pc:sldMk cId="1280927213" sldId="443"/>
            <ac:spMk id="5" creationId="{034F6C47-D644-6C7B-AE41-797AD9F9E08A}"/>
          </ac:spMkLst>
        </pc:spChg>
      </pc:sldChg>
      <pc:sldChg chg="modSp add mod">
        <pc:chgData name="Yi Liu" userId="eb9fa73d484f74de" providerId="LiveId" clId="{32182704-5963-4851-B387-E9CA33AD068C}" dt="2023-09-03T11:47:00.749" v="1959" actId="1076"/>
        <pc:sldMkLst>
          <pc:docMk/>
          <pc:sldMk cId="3021286978" sldId="444"/>
        </pc:sldMkLst>
        <pc:spChg chg="mod">
          <ac:chgData name="Yi Liu" userId="eb9fa73d484f74de" providerId="LiveId" clId="{32182704-5963-4851-B387-E9CA33AD068C}" dt="2023-09-03T11:47:00.749" v="1959" actId="1076"/>
          <ac:spMkLst>
            <pc:docMk/>
            <pc:sldMk cId="3021286978" sldId="444"/>
            <ac:spMk id="3" creationId="{3A0DC3E5-D757-7649-BBB1-4AA5D2378191}"/>
          </ac:spMkLst>
        </pc:spChg>
        <pc:graphicFrameChg chg="mod">
          <ac:chgData name="Yi Liu" userId="eb9fa73d484f74de" providerId="LiveId" clId="{32182704-5963-4851-B387-E9CA33AD068C}" dt="2023-09-03T11:46:32.983" v="1950" actId="1076"/>
          <ac:graphicFrameMkLst>
            <pc:docMk/>
            <pc:sldMk cId="3021286978" sldId="444"/>
            <ac:graphicFrameMk id="5" creationId="{23715DBC-81F0-6942-B3E6-E1BDCC7C3A0A}"/>
          </ac:graphicFrameMkLst>
        </pc:graphicFrameChg>
      </pc:sldChg>
      <pc:sldChg chg="modSp add mod modAnim">
        <pc:chgData name="Yi Liu" userId="eb9fa73d484f74de" providerId="LiveId" clId="{32182704-5963-4851-B387-E9CA33AD068C}" dt="2023-09-04T12:08:31.276" v="2809"/>
        <pc:sldMkLst>
          <pc:docMk/>
          <pc:sldMk cId="3675744547" sldId="445"/>
        </pc:sldMkLst>
        <pc:spChg chg="mod">
          <ac:chgData name="Yi Liu" userId="eb9fa73d484f74de" providerId="LiveId" clId="{32182704-5963-4851-B387-E9CA33AD068C}" dt="2023-09-03T11:47:11.986" v="1974" actId="20577"/>
          <ac:spMkLst>
            <pc:docMk/>
            <pc:sldMk cId="3675744547" sldId="445"/>
            <ac:spMk id="2" creationId="{48EA399C-AB68-5B43-AF46-12F0E2879258}"/>
          </ac:spMkLst>
        </pc:spChg>
        <pc:spChg chg="mod">
          <ac:chgData name="Yi Liu" userId="eb9fa73d484f74de" providerId="LiveId" clId="{32182704-5963-4851-B387-E9CA33AD068C}" dt="2023-09-03T11:47:18.253" v="1975" actId="1076"/>
          <ac:spMkLst>
            <pc:docMk/>
            <pc:sldMk cId="3675744547" sldId="445"/>
            <ac:spMk id="3" creationId="{65261ADE-FAF9-4840-BE4B-B5CC1469197C}"/>
          </ac:spMkLst>
        </pc:spChg>
        <pc:spChg chg="mod">
          <ac:chgData name="Yi Liu" userId="eb9fa73d484f74de" providerId="LiveId" clId="{32182704-5963-4851-B387-E9CA33AD068C}" dt="2023-09-03T11:48:49.195" v="2060" actId="1076"/>
          <ac:spMkLst>
            <pc:docMk/>
            <pc:sldMk cId="3675744547" sldId="445"/>
            <ac:spMk id="4" creationId="{61A94934-167B-4440-9941-3D07EC39117E}"/>
          </ac:spMkLst>
        </pc:spChg>
        <pc:spChg chg="mod">
          <ac:chgData name="Yi Liu" userId="eb9fa73d484f74de" providerId="LiveId" clId="{32182704-5963-4851-B387-E9CA33AD068C}" dt="2023-09-03T11:48:54.110" v="2062" actId="14100"/>
          <ac:spMkLst>
            <pc:docMk/>
            <pc:sldMk cId="3675744547" sldId="445"/>
            <ac:spMk id="6" creationId="{6BADC6EE-EEBF-9845-9C80-791A84D8A58C}"/>
          </ac:spMkLst>
        </pc:spChg>
      </pc:sldChg>
      <pc:sldChg chg="modSp add mod modAnim">
        <pc:chgData name="Yi Liu" userId="eb9fa73d484f74de" providerId="LiveId" clId="{32182704-5963-4851-B387-E9CA33AD068C}" dt="2023-09-04T13:11:17.087" v="2861"/>
        <pc:sldMkLst>
          <pc:docMk/>
          <pc:sldMk cId="3175268015" sldId="446"/>
        </pc:sldMkLst>
        <pc:spChg chg="mod">
          <ac:chgData name="Yi Liu" userId="eb9fa73d484f74de" providerId="LiveId" clId="{32182704-5963-4851-B387-E9CA33AD068C}" dt="2023-09-03T11:49:47.023" v="2073" actId="20577"/>
          <ac:spMkLst>
            <pc:docMk/>
            <pc:sldMk cId="3175268015" sldId="446"/>
            <ac:spMk id="3" creationId="{8A713E4D-BB8B-E241-B92D-1A3288F02E90}"/>
          </ac:spMkLst>
        </pc:spChg>
        <pc:spChg chg="mod">
          <ac:chgData name="Yi Liu" userId="eb9fa73d484f74de" providerId="LiveId" clId="{32182704-5963-4851-B387-E9CA33AD068C}" dt="2023-09-04T13:11:17.087" v="2861"/>
          <ac:spMkLst>
            <pc:docMk/>
            <pc:sldMk cId="3175268015" sldId="446"/>
            <ac:spMk id="4" creationId="{961A2174-C1F4-AA42-9329-948F1D540E43}"/>
          </ac:spMkLst>
        </pc:spChg>
        <pc:spChg chg="mod">
          <ac:chgData name="Yi Liu" userId="eb9fa73d484f74de" providerId="LiveId" clId="{32182704-5963-4851-B387-E9CA33AD068C}" dt="2023-09-03T11:49:30.948" v="2066" actId="1076"/>
          <ac:spMkLst>
            <pc:docMk/>
            <pc:sldMk cId="3175268015" sldId="446"/>
            <ac:spMk id="5" creationId="{A767A15E-7D48-5E4C-928D-C7071DDA5640}"/>
          </ac:spMkLst>
        </pc:spChg>
      </pc:sldChg>
      <pc:sldChg chg="addSp delSp modSp add mod modAnim">
        <pc:chgData name="Yi Liu" userId="eb9fa73d484f74de" providerId="LiveId" clId="{32182704-5963-4851-B387-E9CA33AD068C}" dt="2023-09-04T13:14:04.020" v="2862" actId="478"/>
        <pc:sldMkLst>
          <pc:docMk/>
          <pc:sldMk cId="32843168" sldId="447"/>
        </pc:sldMkLst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5" creationId="{A79250C9-FAAA-1F4E-97E5-C007513E2C2C}"/>
          </ac:spMkLst>
        </pc:spChg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6" creationId="{753C9C4C-9987-1D4B-A463-34AE4529A560}"/>
          </ac:spMkLst>
        </pc:spChg>
        <pc:spChg chg="mod">
          <ac:chgData name="Yi Liu" userId="eb9fa73d484f74de" providerId="LiveId" clId="{32182704-5963-4851-B387-E9CA33AD068C}" dt="2023-09-03T11:55:57.003" v="2133" actId="20577"/>
          <ac:spMkLst>
            <pc:docMk/>
            <pc:sldMk cId="32843168" sldId="447"/>
            <ac:spMk id="7" creationId="{00D666E7-158E-F245-8412-1D14F0A641FD}"/>
          </ac:spMkLst>
        </pc:spChg>
        <pc:spChg chg="del mod">
          <ac:chgData name="Yi Liu" userId="eb9fa73d484f74de" providerId="LiveId" clId="{32182704-5963-4851-B387-E9CA33AD068C}" dt="2023-09-04T13:14:04.020" v="2862" actId="478"/>
          <ac:spMkLst>
            <pc:docMk/>
            <pc:sldMk cId="32843168" sldId="447"/>
            <ac:spMk id="8" creationId="{74A368DB-BDB1-AA4A-ABB0-FBE792497CC2}"/>
          </ac:spMkLst>
        </pc:spChg>
        <pc:spChg chg="mod">
          <ac:chgData name="Yi Liu" userId="eb9fa73d484f74de" providerId="LiveId" clId="{32182704-5963-4851-B387-E9CA33AD068C}" dt="2023-09-04T03:23:05.402" v="2591" actId="14100"/>
          <ac:spMkLst>
            <pc:docMk/>
            <pc:sldMk cId="32843168" sldId="447"/>
            <ac:spMk id="9" creationId="{1353B2B9-7A75-3F4F-8394-9782034C55F1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0" creationId="{DF5D4546-38DC-1E4C-8B5E-53EE72C2CAD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1" creationId="{2BE5554E-C942-934D-BF57-35140B02AFE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2" creationId="{9253578D-2719-9C4C-84C6-805FE0C531C6}"/>
          </ac:spMkLst>
        </pc:spChg>
        <pc:spChg chg="add mod">
          <ac:chgData name="Yi Liu" userId="eb9fa73d484f74de" providerId="LiveId" clId="{32182704-5963-4851-B387-E9CA33AD068C}" dt="2023-09-04T03:26:06.419" v="2644" actId="20577"/>
          <ac:spMkLst>
            <pc:docMk/>
            <pc:sldMk cId="32843168" sldId="447"/>
            <ac:spMk id="13" creationId="{48262D15-6D52-4298-AC19-9A8D40535DEE}"/>
          </ac:spMkLst>
        </pc:spChg>
        <pc:spChg chg="add mod">
          <ac:chgData name="Yi Liu" userId="eb9fa73d484f74de" providerId="LiveId" clId="{32182704-5963-4851-B387-E9CA33AD068C}" dt="2023-09-04T03:26:23.915" v="2664" actId="20577"/>
          <ac:spMkLst>
            <pc:docMk/>
            <pc:sldMk cId="32843168" sldId="447"/>
            <ac:spMk id="14" creationId="{4B64235A-7927-47FB-A90E-0B382F94E5F8}"/>
          </ac:spMkLst>
        </pc:spChg>
        <pc:graphicFrameChg chg="mod">
          <ac:chgData name="Yi Liu" userId="eb9fa73d484f74de" providerId="LiveId" clId="{32182704-5963-4851-B387-E9CA33AD068C}" dt="2023-09-03T11:55:38.193" v="2118" actId="1076"/>
          <ac:graphicFrameMkLst>
            <pc:docMk/>
            <pc:sldMk cId="32843168" sldId="447"/>
            <ac:graphicFrameMk id="4" creationId="{A32A1C47-C338-D74C-A4AA-525226DFEC5E}"/>
          </ac:graphicFrameMkLst>
        </pc:graphicFrameChg>
      </pc:sldChg>
      <pc:sldChg chg="modSp add del mod">
        <pc:chgData name="Yi Liu" userId="eb9fa73d484f74de" providerId="LiveId" clId="{32182704-5963-4851-B387-E9CA33AD068C}" dt="2023-09-04T04:25:44.905" v="2665" actId="47"/>
        <pc:sldMkLst>
          <pc:docMk/>
          <pc:sldMk cId="1461018728" sldId="448"/>
        </pc:sldMkLst>
        <pc:spChg chg="mod">
          <ac:chgData name="Yi Liu" userId="eb9fa73d484f74de" providerId="LiveId" clId="{32182704-5963-4851-B387-E9CA33AD068C}" dt="2023-09-04T02:38:28.044" v="2590" actId="2711"/>
          <ac:spMkLst>
            <pc:docMk/>
            <pc:sldMk cId="1461018728" sldId="448"/>
            <ac:spMk id="3" creationId="{1C0A8BA6-A18F-1F49-8C6B-3BDB7AD522DB}"/>
          </ac:spMkLst>
        </pc:spChg>
      </pc:sldChg>
      <pc:sldChg chg="modSp new mod modAnim">
        <pc:chgData name="Yi Liu" userId="eb9fa73d484f74de" providerId="LiveId" clId="{32182704-5963-4851-B387-E9CA33AD068C}" dt="2023-09-04T12:08:50.824" v="2811"/>
        <pc:sldMkLst>
          <pc:docMk/>
          <pc:sldMk cId="2465494962" sldId="449"/>
        </pc:sldMkLst>
        <pc:spChg chg="mod">
          <ac:chgData name="Yi Liu" userId="eb9fa73d484f74de" providerId="LiveId" clId="{32182704-5963-4851-B387-E9CA33AD068C}" dt="2023-09-03T11:56:39.909" v="2153"/>
          <ac:spMkLst>
            <pc:docMk/>
            <pc:sldMk cId="2465494962" sldId="449"/>
            <ac:spMk id="2" creationId="{779EDEDD-0A09-4882-ACB4-92A3AD73936B}"/>
          </ac:spMkLst>
        </pc:spChg>
        <pc:spChg chg="mod">
          <ac:chgData name="Yi Liu" userId="eb9fa73d484f74de" providerId="LiveId" clId="{32182704-5963-4851-B387-E9CA33AD068C}" dt="2023-09-03T11:56:52.148" v="2157" actId="2711"/>
          <ac:spMkLst>
            <pc:docMk/>
            <pc:sldMk cId="2465494962" sldId="449"/>
            <ac:spMk id="3" creationId="{D71DB979-883C-4AF6-A5A8-ADB49E6FAEA3}"/>
          </ac:spMkLst>
        </pc:spChg>
      </pc:sldChg>
      <pc:sldChg chg="add del">
        <pc:chgData name="Yi Liu" userId="eb9fa73d484f74de" providerId="LiveId" clId="{32182704-5963-4851-B387-E9CA33AD068C}" dt="2023-09-03T11:56:33.480" v="2151" actId="47"/>
        <pc:sldMkLst>
          <pc:docMk/>
          <pc:sldMk cId="3529320765" sldId="449"/>
        </pc:sldMkLst>
      </pc:sldChg>
      <pc:sldChg chg="modSp add mod">
        <pc:chgData name="Yi Liu" userId="eb9fa73d484f74de" providerId="LiveId" clId="{32182704-5963-4851-B387-E9CA33AD068C}" dt="2023-09-03T12:00:04.082" v="2204" actId="20577"/>
        <pc:sldMkLst>
          <pc:docMk/>
          <pc:sldMk cId="1237377883" sldId="450"/>
        </pc:sldMkLst>
        <pc:spChg chg="mod">
          <ac:chgData name="Yi Liu" userId="eb9fa73d484f74de" providerId="LiveId" clId="{32182704-5963-4851-B387-E9CA33AD068C}" dt="2023-09-03T12:00:04.082" v="2204" actId="20577"/>
          <ac:spMkLst>
            <pc:docMk/>
            <pc:sldMk cId="1237377883" sldId="450"/>
            <ac:spMk id="3" creationId="{5130D763-3669-8044-8984-05ECF214A649}"/>
          </ac:spMkLst>
        </pc:spChg>
      </pc:sldChg>
      <pc:sldChg chg="addSp delSp modSp new mod">
        <pc:chgData name="Yi Liu" userId="eb9fa73d484f74de" providerId="LiveId" clId="{32182704-5963-4851-B387-E9CA33AD068C}" dt="2023-09-04T11:03:10.613" v="2736" actId="478"/>
        <pc:sldMkLst>
          <pc:docMk/>
          <pc:sldMk cId="1220673294" sldId="451"/>
        </pc:sldMkLst>
        <pc:spChg chg="mod">
          <ac:chgData name="Yi Liu" userId="eb9fa73d484f74de" providerId="LiveId" clId="{32182704-5963-4851-B387-E9CA33AD068C}" dt="2023-09-03T12:02:33.220" v="2221" actId="20577"/>
          <ac:spMkLst>
            <pc:docMk/>
            <pc:sldMk cId="1220673294" sldId="451"/>
            <ac:spMk id="2" creationId="{C56672D1-EA5D-4B60-9AAE-AC9045D5D32B}"/>
          </ac:spMkLst>
        </pc:spChg>
        <pc:spChg chg="mod">
          <ac:chgData name="Yi Liu" userId="eb9fa73d484f74de" providerId="LiveId" clId="{32182704-5963-4851-B387-E9CA33AD068C}" dt="2023-09-04T11:02:55.406" v="2734" actId="404"/>
          <ac:spMkLst>
            <pc:docMk/>
            <pc:sldMk cId="1220673294" sldId="451"/>
            <ac:spMk id="3" creationId="{0B8B26DF-0DD2-4266-AE35-576BF6E7888E}"/>
          </ac:spMkLst>
        </pc:spChg>
        <pc:picChg chg="add del mod">
          <ac:chgData name="Yi Liu" userId="eb9fa73d484f74de" providerId="LiveId" clId="{32182704-5963-4851-B387-E9CA33AD068C}" dt="2023-09-04T11:03:10.613" v="2736" actId="478"/>
          <ac:picMkLst>
            <pc:docMk/>
            <pc:sldMk cId="1220673294" sldId="451"/>
            <ac:picMk id="5" creationId="{979DC5E7-0D18-4E3D-8E78-2D1459975C63}"/>
          </ac:picMkLst>
        </pc:picChg>
      </pc:sldChg>
      <pc:sldChg chg="modSp add ord modAnim">
        <pc:chgData name="Yi Liu" userId="eb9fa73d484f74de" providerId="LiveId" clId="{32182704-5963-4851-B387-E9CA33AD068C}" dt="2023-09-03T13:58:23.046" v="2343"/>
        <pc:sldMkLst>
          <pc:docMk/>
          <pc:sldMk cId="2808350860" sldId="452"/>
        </pc:sldMkLst>
        <pc:spChg chg="mod">
          <ac:chgData name="Yi Liu" userId="eb9fa73d484f74de" providerId="LiveId" clId="{32182704-5963-4851-B387-E9CA33AD068C}" dt="2023-09-03T12:09:51.323" v="2259" actId="20577"/>
          <ac:spMkLst>
            <pc:docMk/>
            <pc:sldMk cId="2808350860" sldId="452"/>
            <ac:spMk id="3" creationId="{DF6467DA-28DA-4E4F-986C-8CD5CBDC70B6}"/>
          </ac:spMkLst>
        </pc:spChg>
      </pc:sldChg>
      <pc:sldChg chg="modSp new mod">
        <pc:chgData name="Yi Liu" userId="eb9fa73d484f74de" providerId="LiveId" clId="{32182704-5963-4851-B387-E9CA33AD068C}" dt="2023-09-04T04:30:26.898" v="2730" actId="12"/>
        <pc:sldMkLst>
          <pc:docMk/>
          <pc:sldMk cId="3380000710" sldId="453"/>
        </pc:sldMkLst>
        <pc:spChg chg="mod">
          <ac:chgData name="Yi Liu" userId="eb9fa73d484f74de" providerId="LiveId" clId="{32182704-5963-4851-B387-E9CA33AD068C}" dt="2023-09-03T13:24:58.591" v="2286"/>
          <ac:spMkLst>
            <pc:docMk/>
            <pc:sldMk cId="3380000710" sldId="453"/>
            <ac:spMk id="2" creationId="{A31F820C-40E0-4BA2-9741-90BBFF448828}"/>
          </ac:spMkLst>
        </pc:spChg>
        <pc:spChg chg="mod">
          <ac:chgData name="Yi Liu" userId="eb9fa73d484f74de" providerId="LiveId" clId="{32182704-5963-4851-B387-E9CA33AD068C}" dt="2023-09-04T04:30:26.898" v="2730" actId="12"/>
          <ac:spMkLst>
            <pc:docMk/>
            <pc:sldMk cId="3380000710" sldId="453"/>
            <ac:spMk id="3" creationId="{3A0E32F0-3934-48DD-80F6-F85ADFD7F3FC}"/>
          </ac:spMkLst>
        </pc:spChg>
      </pc:sldChg>
      <pc:sldChg chg="modSp new mod">
        <pc:chgData name="Yi Liu" userId="eb9fa73d484f74de" providerId="LiveId" clId="{32182704-5963-4851-B387-E9CA33AD068C}" dt="2023-09-04T04:30:19.958" v="2729" actId="12"/>
        <pc:sldMkLst>
          <pc:docMk/>
          <pc:sldMk cId="274493050" sldId="454"/>
        </pc:sldMkLst>
        <pc:spChg chg="mod">
          <ac:chgData name="Yi Liu" userId="eb9fa73d484f74de" providerId="LiveId" clId="{32182704-5963-4851-B387-E9CA33AD068C}" dt="2023-09-03T13:33:39.958" v="2333" actId="20577"/>
          <ac:spMkLst>
            <pc:docMk/>
            <pc:sldMk cId="274493050" sldId="454"/>
            <ac:spMk id="2" creationId="{5561447E-2B0E-4CEF-90F6-274D2C34796A}"/>
          </ac:spMkLst>
        </pc:spChg>
        <pc:spChg chg="mod">
          <ac:chgData name="Yi Liu" userId="eb9fa73d484f74de" providerId="LiveId" clId="{32182704-5963-4851-B387-E9CA33AD068C}" dt="2023-09-04T04:30:19.958" v="2729" actId="12"/>
          <ac:spMkLst>
            <pc:docMk/>
            <pc:sldMk cId="274493050" sldId="454"/>
            <ac:spMk id="3" creationId="{6F525BD3-4BE8-4781-9539-09921EDCD002}"/>
          </ac:spMkLst>
        </pc:spChg>
      </pc:sldChg>
      <pc:sldChg chg="modSp new mod ord">
        <pc:chgData name="Yi Liu" userId="eb9fa73d484f74de" providerId="LiveId" clId="{32182704-5963-4851-B387-E9CA33AD068C}" dt="2023-09-04T11:06:23.723" v="2741" actId="20577"/>
        <pc:sldMkLst>
          <pc:docMk/>
          <pc:sldMk cId="2744853687" sldId="455"/>
        </pc:sldMkLst>
        <pc:spChg chg="mod">
          <ac:chgData name="Yi Liu" userId="eb9fa73d484f74de" providerId="LiveId" clId="{32182704-5963-4851-B387-E9CA33AD068C}" dt="2023-09-03T13:58:03.943" v="2338" actId="20577"/>
          <ac:spMkLst>
            <pc:docMk/>
            <pc:sldMk cId="2744853687" sldId="455"/>
            <ac:spMk id="2" creationId="{5B6EC3C2-83E8-499D-A968-94D478F51619}"/>
          </ac:spMkLst>
        </pc:spChg>
        <pc:spChg chg="mod">
          <ac:chgData name="Yi Liu" userId="eb9fa73d484f74de" providerId="LiveId" clId="{32182704-5963-4851-B387-E9CA33AD068C}" dt="2023-09-04T11:06:23.723" v="2741" actId="20577"/>
          <ac:spMkLst>
            <pc:docMk/>
            <pc:sldMk cId="2744853687" sldId="455"/>
            <ac:spMk id="3" creationId="{B9AA1ACB-37CB-42D6-A6BA-8875D07D3784}"/>
          </ac:spMkLst>
        </pc:spChg>
      </pc:sldChg>
      <pc:sldChg chg="modSp new mod">
        <pc:chgData name="Yi Liu" userId="eb9fa73d484f74de" providerId="LiveId" clId="{32182704-5963-4851-B387-E9CA33AD068C}" dt="2023-09-04T02:28:43.895" v="2589" actId="20577"/>
        <pc:sldMkLst>
          <pc:docMk/>
          <pc:sldMk cId="3900996583" sldId="456"/>
        </pc:sldMkLst>
        <pc:spChg chg="mod">
          <ac:chgData name="Yi Liu" userId="eb9fa73d484f74de" providerId="LiveId" clId="{32182704-5963-4851-B387-E9CA33AD068C}" dt="2023-09-03T14:02:32.712" v="2399" actId="20577"/>
          <ac:spMkLst>
            <pc:docMk/>
            <pc:sldMk cId="3900996583" sldId="456"/>
            <ac:spMk id="2" creationId="{2835FEE9-3A52-4069-8550-D8195E7FC132}"/>
          </ac:spMkLst>
        </pc:spChg>
        <pc:spChg chg="mod">
          <ac:chgData name="Yi Liu" userId="eb9fa73d484f74de" providerId="LiveId" clId="{32182704-5963-4851-B387-E9CA33AD068C}" dt="2023-09-04T02:28:43.895" v="2589" actId="20577"/>
          <ac:spMkLst>
            <pc:docMk/>
            <pc:sldMk cId="3900996583" sldId="456"/>
            <ac:spMk id="3" creationId="{66345FF2-F0AF-49A6-97EF-E216288F98DE}"/>
          </ac:spMkLst>
        </pc:spChg>
      </pc:sldChg>
      <pc:sldChg chg="addSp modSp new mod">
        <pc:chgData name="Yi Liu" userId="eb9fa73d484f74de" providerId="LiveId" clId="{32182704-5963-4851-B387-E9CA33AD068C}" dt="2023-09-04T04:30:14.581" v="2728" actId="12"/>
        <pc:sldMkLst>
          <pc:docMk/>
          <pc:sldMk cId="1786556413" sldId="457"/>
        </pc:sldMkLst>
        <pc:spChg chg="mod">
          <ac:chgData name="Yi Liu" userId="eb9fa73d484f74de" providerId="LiveId" clId="{32182704-5963-4851-B387-E9CA33AD068C}" dt="2023-09-04T04:28:45.931" v="2719" actId="20577"/>
          <ac:spMkLst>
            <pc:docMk/>
            <pc:sldMk cId="1786556413" sldId="457"/>
            <ac:spMk id="2" creationId="{8F680289-4CC1-48A5-B649-4D4B0DEA5D68}"/>
          </ac:spMkLst>
        </pc:spChg>
        <pc:spChg chg="mod">
          <ac:chgData name="Yi Liu" userId="eb9fa73d484f74de" providerId="LiveId" clId="{32182704-5963-4851-B387-E9CA33AD068C}" dt="2023-09-04T04:30:14.581" v="2728" actId="12"/>
          <ac:spMkLst>
            <pc:docMk/>
            <pc:sldMk cId="1786556413" sldId="457"/>
            <ac:spMk id="3" creationId="{5069CB0B-E982-4427-85C4-4C663608C685}"/>
          </ac:spMkLst>
        </pc:spChg>
        <pc:spChg chg="add mod">
          <ac:chgData name="Yi Liu" userId="eb9fa73d484f74de" providerId="LiveId" clId="{32182704-5963-4851-B387-E9CA33AD068C}" dt="2023-09-04T04:29:42.184" v="2727" actId="1076"/>
          <ac:spMkLst>
            <pc:docMk/>
            <pc:sldMk cId="1786556413" sldId="457"/>
            <ac:spMk id="6" creationId="{F712B340-C728-45C8-9062-2ED81770A69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2:38:17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8617 1 24575,'-62'0'0,"-7"4"0,-15 3 0,13 2 0,-8 3 0,-4 0 0,0 1 0,-7 0 0,-1 0 0,-3 1 0,-1 3 0,6 0 0,-2 3 0,-2 1 0,1 0 0,4-1 0,-6 3 0,3-1 0,1 1 0,-2 2 0,11-3 0,-1 2 0,-1 0 0,1 1 0,1 0 0,-12 5 0,2 1 0,0 0 0,-2 1 0,10-4 0,-1-1 0,-1 1 0,-1 1 0,2 0 0,-1 0 0,1 1 0,0 1 0,0-1 0,0 1 0,3-1 0,0 1 0,0-1 0,1 1 0,1 0 0,0 1 0,1-1 0,1 1 0,0 1 0,2-1 0,-12 7 0,2 0 0,1 1 0,1-1 0,4-1 0,2 0 0,0 1 0,2-2 0,6-3 0,0 0 0,1 0 0,0 0 0,-3 0 0,0 0 0,0 1 0,1-1 0,1 1 0,2-1 0,-1 1 0,-1 1 0,-3 1 0,-1 1 0,0 1 0,1 0 0,6-2 0,0 0 0,2 1 0,-1 0 0,-2 2 0,-1 1 0,1-1 0,3 0 0,-6 6 0,2-2 0,1 1 0,-3 1 0,0-1 0,5 0 0,-8 11 0,4-2 0,4-4 0,2 0 0,10-4 0,1 0 0,-7 6 0,0 2 0,4-3 0,0 1 0,-2 2 0,3-1 0,8-9 0,4-1 0,3-3 0,2-1 0,-28 28 0,13-2 0,-4 11 0,6-2 0,2-2 0,0-4 0,6-5 0,-11 18 0,10-5 0,14-32 0,2 0 0,-15 31 0,1-20 0,6 5 0,14-32 0,-18 23 0,1 6 0,3-13 0,-1 1 0,-9 22 0,1-3 0,33-47 0,6-8 0,5-9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2:38:17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3771 1880 24575,'-63'0'0,"10"1"0,-8-2 0,-27-5 0,-7-4 0,24 2 0,-2-2 0,1-3 0,1-3 0,1-2 0,2-1 0,-21-10 0,3 0 0,11 1 0,3 2 0,11 3 0,1 3 0,-8-1 0,2 2 0,11 3 0,1-1 0,-18-5 0,-1 1 0,17 7 0,1-1 0,-11-8 0,-1-2 0,4 4 0,1-2 0,-5-8 0,1-4 0,0 2 0,2 0 0,6 1 0,1 0 0,3-2 0,2 0 0,10 8 0,0-1 0,-6-9 0,0-1 0,-5 0 0,0-1 0,1 0 0,-1 1 0,-2 0 0,1 2 0,7 3 0,3 1 0,-32-25 0,5-3 0,7 3 0,2-1 0,10 6 0,-2-4 0,13 2 0,-2 3 0,10 0 0,1 12 0,0 0 0,5 11 0,1 1 0,6 7 0,3 1 0,2 4 0,8 2 0,-3 1 0,3 4 0,2-1 0,-3 5 0,6-1 0,-2 3 0,2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2:38:17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14109 0 24575,'-33'0'0,"-12"15"0,-26 5 0,23-1 0,-5 3 0,-12 1 0,-6 1 0,9 0 0,-5 3 0,0-2 0,-4 0 0,-1-2 0,-3 2 0,-14 7 0,-3 3 0,-1-3 0,2-3 0,-1-1 0,-1 0 0,22-5 0,-2 1 0,1-1 0,-2 0 0,-2 0 0,-1-1 0,0 0 0,1-1 0,-19 5 0,1-1 0,-1-1 0,21-5 0,0-1 0,0 0 0,1-2 0,-19 3 0,2-2 0,0-1 0,-1 1 0,0 0 0,1 0 0,4-2 0,0 1 0,1-1 0,-1 1 0,0 0 0,1 0 0,3 1 0,2 1 0,-1-1 0,1-1 0,1 0 0,-1 0 0,2 1 0,0 1 0,0-2 0,1 0 0,0-2 0,-2 1 0,-8 1 0,-2 0 0,-3-1 0,15-3 0,-1 0 0,-2 0 0,-2 1 0,-8 1 0,-2 1 0,-2 0 0,1 1 0,-1-1 0,-2 0 0,1 1 0,0-1 0,-1 1 0,0-1 0,1 0 0,3 2 0,10 0 0,2 1 0,2 0 0,1 0 0,-20 1 0,2 0 0,4 1 0,12 0 0,3 0 0,3 0 0,-23 5 0,4-1 0,14-4 0,-1-1 0,-8 3 0,0 0 0,6-3 0,-1 2 0,-10 4 0,2 1 0,18-5 0,1 0 0,-15 8 0,-2 1 0,6-1 0,-3-1 0,9-3 0,-6 1 0,-1 0 0,-7 2 0,-1 2 0,-1-1 0,20-5 0,1 1 0,-2-1 0,1 0 0,-1-1 0,0 0 0,0-1 0,3-1 0,-14 5 0,2-1 0,2-2 0,5-3 0,1-2 0,2-1 0,-25 5 0,2-1 0,27-6 0,-1-1 0,-1 1 0,1 0 0,-1-1 0,-3 2 0,-20 5 0,-5 0 0,2 2 0,9-2 0,1 0 0,-2 2 0,14-5 0,-2 0 0,0 1 0,5 0 0,-6 3 0,5 0 0,3-1 0,-15 4 0,6-1 0,15-3 0,6-3 0,-20 6 0,11-7 0,6-5 0,-3-6 0,-16 4 0,-12-8 0,2 3 0,1-5 0,19 2 0,-15 2 0,5 4 0,-13-3 0,17 1 0,-25-1 0,13 2 0,35-4 0,0 1 0,-38 1 0,14-5 0,16 5 0,1 1 0,6 1 0,-16 7 0,3-10 0,-2 5 0,11-9 0,19 0 0,6 4 0,11-2 0,3 7 0,-2-3 0,4 0 0,-3-2 0,0-4 0,0 0 0,4 0 0,2-3 0,9 1 0,-10-2 0,10 3 0,-6-8 0,5 5 0,4-5 0,-4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2:38:17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12390 4689 24575,'-55'0'0,"-14"18"0,-19 11 0,-5 5 0,11-3 0,-2 4 0,-5 3 0,-7 2-382,17-9 1,-5 2 0,-4 2-1,-3 0 1,0 1 0,1 0 0,4-1 381,4-1 0,2 0 0,1-1 0,-1 1 0,1 0 0,1-1 0,-1 0 0,-12 4 0,-2 0 0,1-1 0,2 0 0,2-1 0,4-1 169,5-1 1,3-1 0,2 0 0,2-1-1,0-1-169,-8 4 0,1-2 0,3 0 0,0 0 110,6-1 0,0 1 0,3-1 0,0-1-110,-11 4 0,1-1 0,1-1 0,-2 2 0,1-1 0,0-2 0,8-5 0,1-1 0,-1-1 460,0 0 0,0 0 1,-1-2-461,-2-3 0,-1-1 0,-1-1 0,1 0 0,-2 0 0,2-1 0,3-1 0,1-1 0,0 1 0,1 0 0,1 0 0,4 0 0,-7 1 0,3 1 0,2 3 0,3 0 0,-27 6 0,30-5 0,-2 0 0,4-4 0,-3 0 0,-2 3 0,-6 2 0,1-2 0,2-4 0,-1-1 0,-1 0 0,-14 6 0,-2 0 0,1-3 0,12-4 0,2-3 0,0-2 0,-32 4 0,1-3 0,10-1 0,-1-2 0,-4-5 0,-1 0 0,-3 8 0,-1 0 0,28-4 0,-1 0 0,-2 2 0,-8 2 0,-1 3 0,-1 1 0,2 1 0,-1 0 0,-2 1 0,-12 3 0,-2 1 0,4 1 0,19-2 0,4 1 0,0-1 0,-1-2 0,0 0 0,3-2 0,-9 5 0,0-3 0,-14-3 0,-4-4 0,31-5 0,0-1 0,-3-1 0,-15 1 0,-3-2 0,1 0 0,9 0 0,3-2 0,-2-2 0,-5-4 0,0-3 0,2-4 0,13-1 0,1-2 0,2-5 0,-4-6 0,1-5 0,2-1 0,4-1 0,3-3 0,-1-2 0,-1-5 0,0-4 0,0 1 0,3 2 0,1-1 0,1-3 0,-3-7 0,1-3 0,0 1 0,2 6 0,-1 0 0,4 1 0,-13-20 0,3-2 0,17 17 0,-1-3 0,5 2 0,-4-16 0,4-4 0,5 9 0,-1-6 0,6 0 0,8 3 0,4 0 0,2-6 0,3 3 0,0-4 0,2-3 0,3-2 0,2-6 0,3-3 0,2-2 0,-1 0 0,0 12 0,0-1 0,1-1 0,-1 0 0,1 1 0,1-1 0,0 0 0,0 1 0,0 0 0,0 2 0,0-10 0,0 2 0,0 1 0,0 1 0,0 6 0,1 2 0,-1 1 0,-1 1 0,-1-17 0,-2 3 0,1 1 0,1 11 0,-1 2 0,-1 1 0,-2 4 0,-2 2 0,1 0 0,-5-29 0,1 0 0,2 28 0,-1-1 0,0 1 0,-7-28 0,-2 2 0,2 5 0,-2 3 0,1 18 0,-2 7 0,-1 17 0,-1 3 0,-15-37 0,-2 26 0,9-1 0,3 6 0,7 1 0,4-11 0,-2-12 0,-3-20 0,7 40 0,-1-2 0,0-2 0,1 2 0,-11-30 0,1-1 0,11 23 0,-5-8 0,7 8 0,3 6 0,5 3 0,3 14 0,0-10 0,-1 5 0,-3-2 0,2 1 0,-2 3 0,4 9 0,0-4 0,-4 10 0,2 6 0,-2 4 0,4 8 0,0-3 0,0 8 0,0 0 0,0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90ABC-F607-4013-9737-0A51951845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1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default_delet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</a:t>
            </a:r>
            <a:br>
              <a:rPr lang="en-US" altLang="zh-CN" dirty="0"/>
            </a:br>
            <a:r>
              <a:rPr lang="zh-CN" altLang="en-US" sz="3600" dirty="0"/>
              <a:t>第九节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2AA3D-CD81-4E91-B9E0-7BBED4E9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DC22F-95C3-4983-957D-45783EC5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可以被重载的运算符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F68F2-9B77-48BF-A164-993D737E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D9398B-AC5B-49E0-B3AD-132D66B1CCDD}"/>
              </a:ext>
            </a:extLst>
          </p:cNvPr>
          <p:cNvGraphicFramePr>
            <a:graphicFrameLocks noGrp="1"/>
          </p:cNvGraphicFramePr>
          <p:nvPr/>
        </p:nvGraphicFramePr>
        <p:xfrm>
          <a:off x="1214966" y="2751776"/>
          <a:ext cx="946524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524">
                  <a:extLst>
                    <a:ext uri="{9D8B030D-6E8A-4147-A177-3AD203B41FA5}">
                      <a16:colId xmlns:a16="http://schemas.microsoft.com/office/drawing/2014/main" val="239648735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1080115598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4134599711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361654449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512553629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1329309776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819925633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76110657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264204633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09866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%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~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/=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&lt;&lt;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==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&lt;=&gt;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--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()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5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^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!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%=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!=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&amp;&amp;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,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[]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1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*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&lt;&lt;=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||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-&gt;*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3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/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*=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&gt;&gt;=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++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3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14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D81A6E-92BB-44C7-A578-52C8E36A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一些默认操作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614D597-6703-469B-9AA6-8BB13C4B9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A0CE08-AEC5-44B4-9750-B62E7600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2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B9575-72ED-46FD-B621-C96CDDD7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90979-99D4-4177-8275-9C93E452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默认构造函数：</a:t>
            </a:r>
            <a:r>
              <a:rPr lang="zh-CN" altLang="en-US" dirty="0">
                <a:solidFill>
                  <a:srgbClr val="C00000"/>
                </a:solidFill>
              </a:rPr>
              <a:t>无需参数</a:t>
            </a:r>
            <a:r>
              <a:rPr lang="zh-CN" altLang="en-US" dirty="0"/>
              <a:t>即可调用的构造函数</a:t>
            </a:r>
          </a:p>
          <a:p>
            <a:r>
              <a:rPr lang="zh-CN" altLang="en-US" dirty="0"/>
              <a:t>如果没有定义构造函数，编译器会自动提供一个构造函数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如果定义构造函数，编译器将不会生成默认构造函数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96F541-C2C5-468C-9543-0BD484B9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CF0393-9B73-4B52-916C-3FC741CD2476}"/>
              </a:ext>
            </a:extLst>
          </p:cNvPr>
          <p:cNvSpPr/>
          <p:nvPr/>
        </p:nvSpPr>
        <p:spPr>
          <a:xfrm>
            <a:off x="1099262" y="2808129"/>
            <a:ext cx="2954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8778D0-756F-4E43-97A5-40A9FF06D319}"/>
              </a:ext>
            </a:extLst>
          </p:cNvPr>
          <p:cNvSpPr/>
          <p:nvPr/>
        </p:nvSpPr>
        <p:spPr>
          <a:xfrm>
            <a:off x="1099262" y="376759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... }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376F9D-61F2-4403-B281-0B9A30207113}"/>
              </a:ext>
            </a:extLst>
          </p:cNvPr>
          <p:cNvSpPr/>
          <p:nvPr/>
        </p:nvSpPr>
        <p:spPr>
          <a:xfrm>
            <a:off x="1099262" y="5533746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 mt;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没有适当的构造函数</a:t>
            </a:r>
            <a:endParaRPr lang="en" altLang="zh-CN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6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C7571-27B9-4C46-9CFB-75FB18F4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67D0C-49D6-4272-9C38-4B535D29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考虑以下代码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引起歧义！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1DD886-294F-4432-B274-A93965AC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040020-BDCE-46B5-B579-584D3101DB1A}"/>
              </a:ext>
            </a:extLst>
          </p:cNvPr>
          <p:cNvSpPr/>
          <p:nvPr/>
        </p:nvSpPr>
        <p:spPr>
          <a:xfrm>
            <a:off x="1153051" y="235550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 </a:t>
            </a:r>
            <a:r>
              <a:rPr lang="en" altLang="zh-CN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两个默认构造函数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... }</a:t>
            </a:r>
          </a:p>
          <a:p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... }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0DA4AA-B66C-4B8D-83F7-6216003C9293}"/>
              </a:ext>
            </a:extLst>
          </p:cNvPr>
          <p:cNvSpPr/>
          <p:nvPr/>
        </p:nvSpPr>
        <p:spPr>
          <a:xfrm>
            <a:off x="1256489" y="4294498"/>
            <a:ext cx="60960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 mt; </a:t>
            </a:r>
            <a:r>
              <a:rPr lang="en" altLang="zh-CN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调用哪个构造函数</a:t>
            </a:r>
            <a:endParaRPr lang="en" altLang="zh-CN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4E50F8-DEEF-4511-BC68-90074C2D0E06}"/>
              </a:ext>
            </a:extLst>
          </p:cNvPr>
          <p:cNvSpPr/>
          <p:nvPr/>
        </p:nvSpPr>
        <p:spPr>
          <a:xfrm>
            <a:off x="7603066" y="4309887"/>
            <a:ext cx="8481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default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8274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E790B-D8EF-4CE3-A40F-64E57805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被隐式定义的析构函数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6B29-DE19-42BB-93DA-B304E96FD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如果未定义析构函数，编译器将生成一个空的析构函数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在构造函数中分配的内存通常在析构函数中释放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B254F-F804-4D00-85B7-20FB594F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9C470A-D7A5-4545-9BA6-BAF27B15DAE2}"/>
              </a:ext>
            </a:extLst>
          </p:cNvPr>
          <p:cNvSpPr/>
          <p:nvPr/>
        </p:nvSpPr>
        <p:spPr>
          <a:xfrm>
            <a:off x="1115813" y="236541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" altLang="zh-CN" sz="20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6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67F96-EEC8-4C2C-AEAC-2F0EF115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默认拷贝构造函数</a:t>
            </a:r>
            <a:r>
              <a:rPr lang="zh-CN" altLang="en-US" sz="3600" dirty="0"/>
              <a:t>（</a:t>
            </a:r>
            <a:r>
              <a:rPr lang="en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copy constructor</a:t>
            </a:r>
            <a:r>
              <a:rPr lang="zh-CN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D34FF-FD0D-4E28-9829-A72AB300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拷贝构造函数：只有一个参数，或者其余参数都有缺省值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默认拷贝构造函数：</a:t>
            </a:r>
            <a:endParaRPr lang="en-US" altLang="zh-CN" dirty="0"/>
          </a:p>
          <a:p>
            <a:pPr lvl="1"/>
            <a:r>
              <a:rPr lang="zh-CN" altLang="en-US" dirty="0"/>
              <a:t>如果没有自定义的拷贝构造函数，</a:t>
            </a:r>
            <a:r>
              <a:rPr lang="zh-CN" altLang="en-US" dirty="0">
                <a:solidFill>
                  <a:srgbClr val="0070C0"/>
                </a:solidFill>
              </a:rPr>
              <a:t>编译器将生成一个</a:t>
            </a:r>
          </a:p>
          <a:p>
            <a:pPr lvl="1"/>
            <a:r>
              <a:rPr lang="zh-CN" altLang="en-US" dirty="0"/>
              <a:t>复制所有非静态成员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5FE80-662A-446D-AB47-CB037965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5DEC8-AF75-485C-9039-D91BE6F5B1A2}"/>
              </a:ext>
            </a:extLst>
          </p:cNvPr>
          <p:cNvSpPr/>
          <p:nvPr/>
        </p:nvSpPr>
        <p:spPr>
          <a:xfrm>
            <a:off x="1196928" y="2848992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constructor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constructor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84CBA3-EE79-4E9E-8827-95AC21215271}"/>
              </a:ext>
            </a:extLst>
          </p:cNvPr>
          <p:cNvSpPr/>
          <p:nvPr/>
        </p:nvSpPr>
        <p:spPr>
          <a:xfrm>
            <a:off x="1107538" y="2344723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... 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7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889FD-94D6-427C-9715-37A0AEDE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D4DAB-1ABD-49B5-9EB5-75B87BE3A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何时执行拷贝构造函数</a:t>
            </a:r>
          </a:p>
          <a:p>
            <a:pPr marL="0" indent="0">
              <a:buNone/>
            </a:pP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1.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用已有对象构造新对象的时候</a:t>
            </a:r>
            <a:endParaRPr lang="en-US" altLang="zh-CN" sz="240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endParaRPr lang="en-US" altLang="zh-CN" sz="240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2.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给函数传递值类型参数的时候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A2E615-26A6-48BE-B1A1-3679678D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E5D31F-BE92-449C-95D9-AE1DC4FE2121}"/>
              </a:ext>
            </a:extLst>
          </p:cNvPr>
          <p:cNvSpPr/>
          <p:nvPr/>
        </p:nvSpPr>
        <p:spPr>
          <a:xfrm>
            <a:off x="1087967" y="2668310"/>
            <a:ext cx="6096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constructor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constructor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CAD073-E0EB-4005-9300-979B5E66B9FB}"/>
              </a:ext>
            </a:extLst>
          </p:cNvPr>
          <p:cNvSpPr txBox="1"/>
          <p:nvPr/>
        </p:nvSpPr>
        <p:spPr>
          <a:xfrm>
            <a:off x="1087967" y="4136151"/>
            <a:ext cx="89704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test_function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在该函数被调用的时候创建，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调用拷贝构造函数</a:t>
            </a:r>
            <a:endParaRPr lang="zh-CN" altLang="en-US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2, 0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test_function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111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889FD-94D6-427C-9715-37A0AEDE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D4DAB-1ABD-49B5-9EB5-75B87BE3A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何时执行拷贝构造函数</a:t>
            </a:r>
          </a:p>
          <a:p>
            <a:pPr marL="0" indent="0">
              <a:buNone/>
            </a:pP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3.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函数返回值类型对象的时候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endParaRPr lang="en-US" altLang="zh-CN" sz="240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A2E615-26A6-48BE-B1A1-3679678D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CAD073-E0EB-4005-9300-979B5E66B9FB}"/>
              </a:ext>
            </a:extLst>
          </p:cNvPr>
          <p:cNvSpPr txBox="1"/>
          <p:nvPr/>
        </p:nvSpPr>
        <p:spPr>
          <a:xfrm>
            <a:off x="1096434" y="2815351"/>
            <a:ext cx="89704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get_copy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这里以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为参数构造构造一个副本，并返回副本，这里发生了拷贝</a:t>
            </a:r>
            <a:endParaRPr lang="zh-CN" altLang="en-US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6A1361-DD3E-4817-B566-AC477D03080E}"/>
              </a:ext>
            </a:extLst>
          </p:cNvPr>
          <p:cNvSpPr txBox="1"/>
          <p:nvPr/>
        </p:nvSpPr>
        <p:spPr>
          <a:xfrm>
            <a:off x="1096434" y="59870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编译加上</a:t>
            </a:r>
            <a:r>
              <a:rPr lang="en-US" altLang="zh-C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b="0" i="0" dirty="0" err="1">
                <a:solidFill>
                  <a:srgbClr val="C7254E"/>
                </a:solidFill>
                <a:effectLst/>
                <a:latin typeface="Source Code Pro" panose="020B0509030403020204" pitchFamily="49" charset="0"/>
              </a:rPr>
              <a:t>fno</a:t>
            </a:r>
            <a:r>
              <a:rPr lang="en-US" altLang="zh-C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</a:rPr>
              <a:t>-elide-constructors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1620CD-8B02-4B74-B13D-646C7F48599D}"/>
              </a:ext>
            </a:extLst>
          </p:cNvPr>
          <p:cNvSpPr txBox="1"/>
          <p:nvPr/>
        </p:nvSpPr>
        <p:spPr>
          <a:xfrm>
            <a:off x="1096434" y="5555734"/>
            <a:ext cx="231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copyconstructor.cpp</a:t>
            </a:r>
          </a:p>
        </p:txBody>
      </p:sp>
    </p:spTree>
    <p:extLst>
      <p:ext uri="{BB962C8B-B14F-4D97-AF65-F5344CB8AC3E}">
        <p14:creationId xmlns:p14="http://schemas.microsoft.com/office/powerpoint/2010/main" val="115588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E83B5-01A8-436E-84F1-D5CC3CCF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默认拷贝赋值（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copy assignment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F02B5-5421-4542-B7D5-5AF589511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赋值运算符：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dirty="0"/>
              <a:t>...</a:t>
            </a:r>
          </a:p>
          <a:p>
            <a:r>
              <a:rPr kumimoji="1" lang="zh-CN" altLang="en-US" dirty="0"/>
              <a:t>拷贝赋值运算符：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默认拷贝赋值运算符。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如果没有用户定义的复制赋值构造函数，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PingFangSC-Regular"/>
              </a:rPr>
              <a:t>编译器将生成一个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，复制所有非静态数据成员。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076212-1702-4563-9F1F-D3ABAB93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5D76E0-AD37-4CC9-856E-3BE3A3013EB1}"/>
              </a:ext>
            </a:extLst>
          </p:cNvPr>
          <p:cNvSpPr/>
          <p:nvPr/>
        </p:nvSpPr>
        <p:spPr>
          <a:xfrm>
            <a:off x="1184200" y="2960434"/>
            <a:ext cx="6042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){...}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1139EF-FD8B-4D46-88F7-E0C79BCBF8E5}"/>
              </a:ext>
            </a:extLst>
          </p:cNvPr>
          <p:cNvSpPr/>
          <p:nvPr/>
        </p:nvSpPr>
        <p:spPr>
          <a:xfrm>
            <a:off x="1184200" y="3397234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constructor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assignment</a:t>
            </a:r>
          </a:p>
        </p:txBody>
      </p:sp>
    </p:spTree>
    <p:extLst>
      <p:ext uri="{BB962C8B-B14F-4D97-AF65-F5344CB8AC3E}">
        <p14:creationId xmlns:p14="http://schemas.microsoft.com/office/powerpoint/2010/main" val="303683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43C26D6-3B33-41CB-A86A-0598602C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852C94E-725D-4927-A437-9DB2C340A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FE8531-2D09-49DA-8332-E4D7277C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47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D9E-8C7F-4AAC-BC28-022A1A7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DB2F-1290-4C5F-B707-9878C190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指针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dirty="0"/>
              <a:t>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dirty="0"/>
              <a:t>成员</a:t>
            </a:r>
            <a:endParaRPr lang="en-US" altLang="zh-CN" dirty="0"/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成员变量</a:t>
            </a:r>
            <a:r>
              <a:rPr lang="zh-CN" altLang="en-US" sz="2400" dirty="0"/>
              <a:t>（可以通过构造函数中的初始化列表进行初始化）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成员函数（</a:t>
            </a:r>
            <a:r>
              <a:rPr lang="zh-CN" altLang="en-US" sz="2400" dirty="0"/>
              <a:t>不会修改成员变量）</a:t>
            </a:r>
            <a:endParaRPr lang="en-US" altLang="zh-CN" sz="2400" dirty="0"/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dirty="0"/>
              <a:t>成员变量（</a:t>
            </a:r>
            <a:r>
              <a:rPr lang="zh-CN" altLang="en-US" sz="2400" b="0" i="0" dirty="0">
                <a:effectLst/>
                <a:latin typeface="PingFangSC-Regular"/>
              </a:rPr>
              <a:t>由所有类对象共享）</a:t>
            </a:r>
            <a:endParaRPr lang="en-US" altLang="zh-CN" sz="2400" b="0" i="0" dirty="0">
              <a:effectLst/>
              <a:latin typeface="PingFangSC-Regular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dirty="0"/>
              <a:t>成员函数</a:t>
            </a:r>
            <a:r>
              <a:rPr lang="zh-CN" altLang="en-US" dirty="0">
                <a:latin typeface="PingFangSC-Regular"/>
              </a:rPr>
              <a:t>（</a:t>
            </a:r>
            <a:r>
              <a:rPr lang="zh-CN" altLang="en-US" sz="2400" b="0" i="0" dirty="0">
                <a:effectLst/>
                <a:latin typeface="PingFangSC-Regular"/>
              </a:rPr>
              <a:t>不访问任何非静态类成员）</a:t>
            </a:r>
            <a:endParaRPr lang="en-US" altLang="zh-CN" sz="2400" b="0" i="0" dirty="0">
              <a:effectLst/>
              <a:latin typeface="PingFangSC-Regular"/>
            </a:endParaRPr>
          </a:p>
          <a:p>
            <a:r>
              <a:rPr lang="zh-CN" altLang="en-US" dirty="0">
                <a:latin typeface="PingFangSC-Regular"/>
                <a:cs typeface="Courier New" panose="02070309020205020404" pitchFamily="49" charset="0"/>
              </a:rPr>
              <a:t>运算符重载</a:t>
            </a:r>
            <a:endParaRPr lang="en-US" altLang="zh-CN" dirty="0">
              <a:latin typeface="PingFangSC-Regular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PingFangSC-Regular"/>
                <a:cs typeface="Courier New" panose="02070309020205020404" pitchFamily="49" charset="0"/>
              </a:rPr>
              <a:t>多种重载方式（</a:t>
            </a:r>
            <a:r>
              <a:rPr lang="en-US" altLang="zh-CN" dirty="0" err="1">
                <a:latin typeface="PingFangSC-Regular"/>
                <a:cs typeface="Courier New" panose="02070309020205020404" pitchFamily="49" charset="0"/>
              </a:rPr>
              <a:t>MyTime</a:t>
            </a:r>
            <a:r>
              <a:rPr lang="zh-CN" altLang="en-US" dirty="0">
                <a:latin typeface="PingFangSC-Regular"/>
                <a:cs typeface="Courier New" panose="02070309020205020404" pitchFamily="49" charset="0"/>
              </a:rPr>
              <a:t>支持与</a:t>
            </a:r>
            <a:r>
              <a:rPr lang="en-US" altLang="zh-CN" dirty="0">
                <a:latin typeface="PingFangSC-Regular"/>
                <a:cs typeface="Courier New" panose="02070309020205020404" pitchFamily="49" charset="0"/>
              </a:rPr>
              <a:t>int</a:t>
            </a:r>
            <a:r>
              <a:rPr lang="zh-CN" altLang="en-US" dirty="0">
                <a:latin typeface="PingFangSC-Regular"/>
                <a:cs typeface="Courier New" panose="02070309020205020404" pitchFamily="49" charset="0"/>
              </a:rPr>
              <a:t>、</a:t>
            </a:r>
            <a:r>
              <a:rPr lang="en-US" altLang="zh-CN" dirty="0">
                <a:latin typeface="PingFangSC-Regular"/>
                <a:cs typeface="Courier New" panose="02070309020205020404" pitchFamily="49" charset="0"/>
              </a:rPr>
              <a:t>string</a:t>
            </a:r>
            <a:r>
              <a:rPr lang="zh-CN" altLang="en-US" dirty="0">
                <a:latin typeface="PingFangSC-Regular"/>
                <a:cs typeface="Courier New" panose="02070309020205020404" pitchFamily="49" charset="0"/>
              </a:rPr>
              <a:t>一起运算）</a:t>
            </a:r>
            <a:endParaRPr lang="en-US" altLang="zh-CN" dirty="0">
              <a:latin typeface="PingFangSC-Regular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PingFangSC-Regular"/>
                <a:cs typeface="Courier New" panose="02070309020205020404" pitchFamily="49" charset="0"/>
              </a:rPr>
              <a:t>友元函数（</a:t>
            </a:r>
            <a:r>
              <a:rPr kumimoji="1" lang="zh-CN" altLang="en-US" dirty="0">
                <a:solidFill>
                  <a:srgbClr val="C00000"/>
                </a:solidFill>
              </a:rPr>
              <a:t>不是</a:t>
            </a:r>
            <a:r>
              <a:rPr kumimoji="1" lang="zh-CN" altLang="en-US" dirty="0"/>
              <a:t>类的成员）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E8F71-1F29-463E-855E-03830B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67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CF9C-50B8-4962-960E-98D63957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</a:t>
            </a:r>
            <a:r>
              <a:rPr lang="en-US" altLang="zh-CN" dirty="0"/>
              <a:t>String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40A206-6CC7-4C9B-85FE-2E60DEC9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DABE51-9087-4ED1-965B-7281807E5547}"/>
              </a:ext>
            </a:extLst>
          </p:cNvPr>
          <p:cNvSpPr/>
          <p:nvPr/>
        </p:nvSpPr>
        <p:spPr>
          <a:xfrm>
            <a:off x="838200" y="1555035"/>
            <a:ext cx="9504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create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delete []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C06ECE-4667-4D70-9780-AEB607E88468}"/>
              </a:ext>
            </a:extLst>
          </p:cNvPr>
          <p:cNvSpPr/>
          <p:nvPr/>
        </p:nvSpPr>
        <p:spPr>
          <a:xfrm>
            <a:off x="838200" y="6414192"/>
            <a:ext cx="9948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mystring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37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D6CB9-562A-4494-8765-4655A352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对象的动态内存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4CCE65-E270-4ACA-9BBA-98C3A6A9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1594" y="6600465"/>
            <a:ext cx="74521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A5DAAA-ABBD-484F-9203-1592F574FD57}"/>
              </a:ext>
            </a:extLst>
          </p:cNvPr>
          <p:cNvSpPr/>
          <p:nvPr/>
        </p:nvSpPr>
        <p:spPr>
          <a:xfrm>
            <a:off x="7857066" y="1326995"/>
            <a:ext cx="43349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“Guangzhou"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4469CE8-2151-4A19-93CD-19E46273F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04019"/>
              </p:ext>
            </p:extLst>
          </p:nvPr>
        </p:nvGraphicFramePr>
        <p:xfrm>
          <a:off x="4508246" y="1089303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706561-DC2F-45AB-BFA0-79F3D8DE9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016"/>
              </p:ext>
            </p:extLst>
          </p:nvPr>
        </p:nvGraphicFramePr>
        <p:xfrm>
          <a:off x="2232451" y="1303929"/>
          <a:ext cx="563042" cy="2438400"/>
        </p:xfrm>
        <a:graphic>
          <a:graphicData uri="http://schemas.openxmlformats.org/drawingml/2006/table">
            <a:tbl>
              <a:tblPr/>
              <a:tblGrid>
                <a:gridCol w="563042">
                  <a:extLst>
                    <a:ext uri="{9D8B030D-6E8A-4147-A177-3AD203B41FA5}">
                      <a16:colId xmlns:a16="http://schemas.microsoft.com/office/drawing/2014/main" val="2807597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2583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\0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98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82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444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8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282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85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67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931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78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43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82669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4E5157A-21E0-467D-99B2-C35AF49F9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21745"/>
              </p:ext>
            </p:extLst>
          </p:nvPr>
        </p:nvGraphicFramePr>
        <p:xfrm>
          <a:off x="2744732" y="3270419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E55D3B4-79A6-465D-8371-D4EBF536A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55880"/>
              </p:ext>
            </p:extLst>
          </p:nvPr>
        </p:nvGraphicFramePr>
        <p:xfrm>
          <a:off x="5586086" y="4257316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65B0893-4873-4B52-ABC2-F2C0965B1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05076"/>
              </p:ext>
            </p:extLst>
          </p:nvPr>
        </p:nvGraphicFramePr>
        <p:xfrm>
          <a:off x="1053642" y="2324689"/>
          <a:ext cx="576475" cy="4352811"/>
        </p:xfrm>
        <a:graphic>
          <a:graphicData uri="http://schemas.openxmlformats.org/drawingml/2006/table">
            <a:tbl>
              <a:tblPr/>
              <a:tblGrid>
                <a:gridCol w="576475">
                  <a:extLst>
                    <a:ext uri="{9D8B030D-6E8A-4147-A177-3AD203B41FA5}">
                      <a16:colId xmlns:a16="http://schemas.microsoft.com/office/drawing/2014/main" val="4121497530"/>
                    </a:ext>
                  </a:extLst>
                </a:gridCol>
              </a:tblGrid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73150"/>
                  </a:ext>
                </a:extLst>
              </a:tr>
              <a:tr h="1587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82192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513732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854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52002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6399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9377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10438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4678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8144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6440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176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6106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6146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5690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2745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405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3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73404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203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817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7503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84684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3665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6879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72174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6625034-F650-4923-AB50-61742A915FD1}"/>
              </a:ext>
            </a:extLst>
          </p:cNvPr>
          <p:cNvSpPr/>
          <p:nvPr/>
        </p:nvSpPr>
        <p:spPr>
          <a:xfrm>
            <a:off x="7003191" y="6293420"/>
            <a:ext cx="4411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FF05A46F-CEE5-491A-9107-7B572F1F678D}"/>
                  </a:ext>
                </a:extLst>
              </p14:cNvPr>
              <p14:cNvContentPartPr/>
              <p14:nvPr/>
            </p14:nvContentPartPr>
            <p14:xfrm>
              <a:off x="2743889" y="1817864"/>
              <a:ext cx="3102120" cy="169164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FF05A46F-CEE5-491A-9107-7B572F1F67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889" y="1799864"/>
                <a:ext cx="3137760" cy="17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4B5F163A-9698-4602-9612-B2394FAB0B3A}"/>
                  </a:ext>
                </a:extLst>
              </p14:cNvPr>
              <p14:cNvContentPartPr/>
              <p14:nvPr/>
            </p14:nvContentPartPr>
            <p14:xfrm>
              <a:off x="2715509" y="3587996"/>
              <a:ext cx="1357920" cy="67752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4B5F163A-9698-4602-9612-B2394FAB0B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7504" y="3569996"/>
                <a:ext cx="1393569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CBDF8C04-BED2-437B-ABFA-75197C9C05A2}"/>
                  </a:ext>
                </a:extLst>
              </p14:cNvPr>
              <p14:cNvContentPartPr/>
              <p14:nvPr/>
            </p14:nvContentPartPr>
            <p14:xfrm>
              <a:off x="1681169" y="5387564"/>
              <a:ext cx="5079600" cy="11505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CBDF8C04-BED2-437B-ABFA-75197C9C05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3169" y="5369564"/>
                <a:ext cx="5115240" cy="11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977B26BB-BAE7-4B85-AC0B-6E5069015670}"/>
                  </a:ext>
                </a:extLst>
              </p14:cNvPr>
              <p14:cNvContentPartPr/>
              <p14:nvPr/>
            </p14:nvContentPartPr>
            <p14:xfrm>
              <a:off x="2570369" y="3669644"/>
              <a:ext cx="4460760" cy="26445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977B26BB-BAE7-4B85-AC0B-6E50690156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2368" y="3651642"/>
                <a:ext cx="4496403" cy="2680205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AEFAD73-6AB9-4A98-9482-70CDAB428609}"/>
              </a:ext>
            </a:extLst>
          </p:cNvPr>
          <p:cNvCxnSpPr/>
          <p:nvPr/>
        </p:nvCxnSpPr>
        <p:spPr>
          <a:xfrm>
            <a:off x="694267" y="2103967"/>
            <a:ext cx="232833" cy="9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8542CCD-B0D7-4464-9067-DA501B151974}"/>
              </a:ext>
            </a:extLst>
          </p:cNvPr>
          <p:cNvSpPr txBox="1"/>
          <p:nvPr/>
        </p:nvSpPr>
        <p:spPr>
          <a:xfrm>
            <a:off x="29633" y="1712661"/>
            <a:ext cx="13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这块内存呢？</a:t>
            </a:r>
          </a:p>
        </p:txBody>
      </p:sp>
    </p:spTree>
    <p:extLst>
      <p:ext uri="{BB962C8B-B14F-4D97-AF65-F5344CB8AC3E}">
        <p14:creationId xmlns:p14="http://schemas.microsoft.com/office/powerpoint/2010/main" val="42856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87E27D-6914-494F-8391-2737FAE4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解决方案一：硬拷贝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F1F37D5-80C7-4AFA-B018-0D8EFA232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Hard Copy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D394AF-F312-4AF3-BE8B-5DD1E8E5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93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80A04-4430-405D-A34F-202553BC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6FE30-3302-40D7-8E75-1E08D13F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提供自定义的拷贝构造函数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dirty="0">
                <a:latin typeface="Menlo" panose="020B0609030804020204" pitchFamily="49" charset="0"/>
              </a:rPr>
              <a:t>释放当前内存并重新分配</a:t>
            </a:r>
            <a:endParaRPr lang="en-US" altLang="zh-CN" dirty="0">
              <a:latin typeface="Menlo" panose="020B0609030804020204" pitchFamily="49" charset="0"/>
            </a:endParaRPr>
          </a:p>
          <a:p>
            <a:r>
              <a:rPr kumimoji="1" lang="en-US" altLang="zh-CN" sz="28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this-&gt;characters </a:t>
            </a:r>
            <a:r>
              <a:rPr kumimoji="1" lang="zh-CN" altLang="en-US" dirty="0"/>
              <a:t>将指向</a:t>
            </a:r>
            <a:r>
              <a:rPr kumimoji="1" lang="en-US" altLang="zh-CN" dirty="0"/>
              <a:t> </a:t>
            </a:r>
            <a:r>
              <a:rPr kumimoji="1" lang="en-US" altLang="zh-CN" sz="2800" dirty="0" err="1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ms.characters</a:t>
            </a:r>
            <a:endParaRPr kumimoji="1" lang="en-US" altLang="zh-CN" sz="2800" dirty="0">
              <a:solidFill>
                <a:srgbClr val="0000CC"/>
              </a:solidFill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>
                <a:latin typeface="Menlo" panose="020B0609030804020204" pitchFamily="49" charset="0"/>
              </a:rPr>
              <a:t>硬拷贝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B080B-4F41-4CDC-9B15-7F7FF928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B36D4D-CAF6-44AE-A2F0-EE78A7D53EDA}"/>
              </a:ext>
            </a:extLst>
          </p:cNvPr>
          <p:cNvSpPr/>
          <p:nvPr/>
        </p:nvSpPr>
        <p:spPr>
          <a:xfrm>
            <a:off x="1119951" y="2246968"/>
            <a:ext cx="63762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create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80A04-4430-405D-A34F-202553BC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6FE30-3302-40D7-8E75-1E08D13F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提供自定义的拷贝赋值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B080B-4F41-4CDC-9B15-7F7FF928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530D9C-083D-4365-951C-F52B3516C38F}"/>
              </a:ext>
            </a:extLst>
          </p:cNvPr>
          <p:cNvSpPr/>
          <p:nvPr/>
        </p:nvSpPr>
        <p:spPr>
          <a:xfrm>
            <a:off x="1219199" y="2513354"/>
            <a:ext cx="7570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create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7C0476-86C9-4E54-8532-56B59E213F86}"/>
              </a:ext>
            </a:extLst>
          </p:cNvPr>
          <p:cNvSpPr txBox="1"/>
          <p:nvPr/>
        </p:nvSpPr>
        <p:spPr>
          <a:xfrm>
            <a:off x="1219199" y="5466834"/>
            <a:ext cx="1595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hardcopy</a:t>
            </a:r>
          </a:p>
        </p:txBody>
      </p:sp>
    </p:spTree>
    <p:extLst>
      <p:ext uri="{BB962C8B-B14F-4D97-AF65-F5344CB8AC3E}">
        <p14:creationId xmlns:p14="http://schemas.microsoft.com/office/powerpoint/2010/main" val="261280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756B8AC-C74E-42A9-8447-90D477A6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解决方案二：软拷贝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1B647-9217-4AB9-A375-DE26A6C4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Soft Copy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E498FA-BEB3-4FFC-84B1-B37C4A10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936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AD7F0-B908-4E33-863C-D0146070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硬拷贝的问题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2E441-6A4A-4111-9E5E-BA4CD806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频繁的内存分配与释放操作</a:t>
            </a:r>
            <a:endParaRPr lang="en-US" altLang="zh-CN" dirty="0"/>
          </a:p>
          <a:p>
            <a:r>
              <a:rPr lang="zh-CN" altLang="en-US" dirty="0"/>
              <a:t>当需要的内存比较大时，很耗时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但，如果有多个对象共享同一块内存，谁来释放内存？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725DB2-BDF9-4836-A1A7-517001A1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787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12D5B-B282-4485-80FA-8950819F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软拷贝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29478-865D-41A5-BA65-C9D8E33F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53D0F4-A19C-4B3C-A89D-2AC7404F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C6E2A09-1318-4C45-9ED0-B950CA029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53996"/>
              </p:ext>
            </p:extLst>
          </p:nvPr>
        </p:nvGraphicFramePr>
        <p:xfrm>
          <a:off x="115852" y="1307449"/>
          <a:ext cx="11949263" cy="546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013700" imgH="3568700" progId="Word.Document.12">
                  <p:embed/>
                </p:oleObj>
              </mc:Choice>
              <mc:Fallback>
                <p:oleObj name="文档" r:id="rId2" imgW="8013700" imgH="356870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C6E2A09-1318-4C45-9ED0-B950CA029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52" y="1307449"/>
                        <a:ext cx="11949263" cy="546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线箭头连接符 4">
            <a:extLst>
              <a:ext uri="{FF2B5EF4-FFF2-40B4-BE49-F238E27FC236}">
                <a16:creationId xmlns:a16="http://schemas.microsoft.com/office/drawing/2014/main" id="{13DCFB97-4741-4BB9-B852-29567CD2B491}"/>
              </a:ext>
            </a:extLst>
          </p:cNvPr>
          <p:cNvCxnSpPr>
            <a:cxnSpLocks/>
          </p:cNvCxnSpPr>
          <p:nvPr/>
        </p:nvCxnSpPr>
        <p:spPr>
          <a:xfrm flipH="1">
            <a:off x="3965159" y="4869083"/>
            <a:ext cx="2374489" cy="1238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8">
            <a:extLst>
              <a:ext uri="{FF2B5EF4-FFF2-40B4-BE49-F238E27FC236}">
                <a16:creationId xmlns:a16="http://schemas.microsoft.com/office/drawing/2014/main" id="{D568C702-AECA-4D75-886B-A5A614DEBE42}"/>
              </a:ext>
            </a:extLst>
          </p:cNvPr>
          <p:cNvCxnSpPr>
            <a:cxnSpLocks/>
          </p:cNvCxnSpPr>
          <p:nvPr/>
        </p:nvCxnSpPr>
        <p:spPr>
          <a:xfrm flipH="1">
            <a:off x="5159777" y="4470876"/>
            <a:ext cx="1710813" cy="16370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92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26CB4-5AA6-4003-A733-CD63BA81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软拷贝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7F292-31D6-44C9-8EED-133C8B38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分配的内存可以由多个对象使用</a:t>
            </a:r>
            <a:endParaRPr lang="en-US" altLang="zh-CN" dirty="0"/>
          </a:p>
          <a:p>
            <a:r>
              <a:rPr lang="zh-CN" altLang="en-US" dirty="0"/>
              <a:t>记录被共享的对象的个数（记得针对并行算法做原子操作）</a:t>
            </a:r>
            <a:endParaRPr lang="en-US" altLang="zh-CN" dirty="0"/>
          </a:p>
          <a:p>
            <a:r>
              <a:rPr lang="zh-CN" altLang="en-US" dirty="0"/>
              <a:t>当被共享的对象的个数降为</a:t>
            </a:r>
            <a:r>
              <a:rPr lang="en-US" altLang="zh-CN" dirty="0"/>
              <a:t>0</a:t>
            </a:r>
            <a:r>
              <a:rPr lang="zh-CN" altLang="en-US"/>
              <a:t>时，释放内存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6F8838-ECCA-44AE-9E05-A8B29C7A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10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B28CB19-EA2F-4617-9A32-921B64E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C520153-CE38-48A2-AE05-A31B90FFA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089826-4E42-4CD5-8356-6493F73F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48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A53626E-504C-4EDB-BCF2-E1DB3FF9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由用户定义的类型转换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2872B80-9601-4097-9C57-2B06C32F4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001891-1160-4D0A-87A8-3D9515A9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661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37127-5675-4994-BC36-4DA36383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std::shared_ptr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E5EBA-A27A-420D-8DDD-61863707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智能指针用于确保对象在不再使用时可以被删除。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多个共享指针可以共享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指向同一对象。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当没有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指向该对象时，该对象被销毁。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55CE36-D17F-413A-9032-823A8192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B3FC33-94AD-4E5A-8AC3-19D29B67255F}"/>
              </a:ext>
            </a:extLst>
          </p:cNvPr>
          <p:cNvSpPr/>
          <p:nvPr/>
        </p:nvSpPr>
        <p:spPr>
          <a:xfrm>
            <a:off x="1144217" y="3429000"/>
            <a:ext cx="8530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mt2 = mt1;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AD81E4-1C73-4516-B646-EE3C01EAF321}"/>
              </a:ext>
            </a:extLst>
          </p:cNvPr>
          <p:cNvSpPr/>
          <p:nvPr/>
        </p:nvSpPr>
        <p:spPr>
          <a:xfrm>
            <a:off x="1144217" y="4352775"/>
            <a:ext cx="6181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mt1 =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6FD66-341A-4968-8E35-BABB4762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std::unique_ptr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A97C6-1A3D-4DE5-8282-8567BC2F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kumimoji="1" lang="en" altLang="zh-CN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std::shared_ptr</a:t>
            </a:r>
            <a:r>
              <a:rPr kumimoji="1" lang="zh-CN" altLang="en-US" dirty="0">
                <a:latin typeface="+mn-ea"/>
                <a:ea typeface="+mn-ea"/>
                <a:cs typeface="Courier New" panose="02070309020205020404" pitchFamily="49" charset="0"/>
              </a:rPr>
              <a:t>不同，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std::unique_ptr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将指向对象，而不允许其他人指向该对象。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但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std::unique_ptr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指向的对象可以移动到另一个指针。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13239-4577-4387-AFF5-4645AC74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F6FAC5-CBA4-4F96-AE04-81039E56800D}"/>
              </a:ext>
            </a:extLst>
          </p:cNvPr>
          <p:cNvSpPr/>
          <p:nvPr/>
        </p:nvSpPr>
        <p:spPr>
          <a:xfrm>
            <a:off x="1089453" y="3355657"/>
            <a:ext cx="10013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mt2 =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endParaRPr lang="en" altLang="zh-CN" dirty="0">
              <a:solidFill>
                <a:srgbClr val="267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mt3 =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(mt1);</a:t>
            </a:r>
          </a:p>
        </p:txBody>
      </p:sp>
    </p:spTree>
    <p:extLst>
      <p:ext uri="{BB962C8B-B14F-4D97-AF65-F5344CB8AC3E}">
        <p14:creationId xmlns:p14="http://schemas.microsoft.com/office/powerpoint/2010/main" val="2556297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8D386-CA5D-4750-8B59-6B965061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如何理解智能指针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7B8A4-D0F0-458B-B1A7-269C822F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MT1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MT2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是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类型的两个对象。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可以在构造函数和析构函数中做很多事情。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5D7D31-B077-43D8-922C-6F98A02F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B40EF4-222C-4AC3-9248-C716E4B4A588}"/>
              </a:ext>
            </a:extLst>
          </p:cNvPr>
          <p:cNvSpPr/>
          <p:nvPr/>
        </p:nvSpPr>
        <p:spPr>
          <a:xfrm>
            <a:off x="1030930" y="2307063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en" altLang="zh-CN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" altLang="zh-CN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A4955B-DF4E-47D6-B099-F56510EB3AAE}"/>
              </a:ext>
            </a:extLst>
          </p:cNvPr>
          <p:cNvSpPr/>
          <p:nvPr/>
        </p:nvSpPr>
        <p:spPr>
          <a:xfrm>
            <a:off x="1030930" y="27549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b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T,</a:t>
            </a:r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std::default_delete</a:t>
            </a:r>
            <a:r>
              <a:rPr lang="en" altLang="zh-CN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" altLang="zh-CN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7707EC-3E93-4718-9A76-6691EF289845}"/>
              </a:ext>
            </a:extLst>
          </p:cNvPr>
          <p:cNvSpPr/>
          <p:nvPr/>
        </p:nvSpPr>
        <p:spPr>
          <a:xfrm>
            <a:off x="1267328" y="5332542"/>
            <a:ext cx="8530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mt2 = mt1;</a:t>
            </a:r>
          </a:p>
        </p:txBody>
      </p:sp>
    </p:spTree>
    <p:extLst>
      <p:ext uri="{BB962C8B-B14F-4D97-AF65-F5344CB8AC3E}">
        <p14:creationId xmlns:p14="http://schemas.microsoft.com/office/powerpoint/2010/main" val="2835334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639FFA5-0D79-4DA4-9AA3-2343AF02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类的继承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8953244-108E-48A5-AEB1-79ABD573F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391295-0C00-4F92-B95F-628C2145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854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EB8A728-F76B-4E6C-9829-6371971E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556F06-B2EF-45FA-956B-21F13998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从一个类继承成员（属性和函数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。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基类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父类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。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派生类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子级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。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C++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支持多重继承和多级继承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C893F-CFA0-421C-87D0-E71E55F2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91C953-643F-428D-B920-28D77915BE45}"/>
              </a:ext>
            </a:extLst>
          </p:cNvPr>
          <p:cNvSpPr/>
          <p:nvPr/>
        </p:nvSpPr>
        <p:spPr>
          <a:xfrm>
            <a:off x="1092845" y="360261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AFAE39-75C8-444F-8385-EEA6960247C8}"/>
              </a:ext>
            </a:extLst>
          </p:cNvPr>
          <p:cNvSpPr/>
          <p:nvPr/>
        </p:nvSpPr>
        <p:spPr>
          <a:xfrm>
            <a:off x="5118746" y="3596240"/>
            <a:ext cx="6279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Base1,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Base2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3084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8B2D1-379C-46FD-A905-D75EAC47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0BC50-BB5A-458F-B459-9FA44B92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实例化一个派生类的对象：</a:t>
            </a:r>
            <a:endParaRPr lang="en-US" altLang="zh-CN" dirty="0"/>
          </a:p>
          <a:p>
            <a:pPr lvl="1"/>
            <a:r>
              <a:rPr lang="zh-CN" altLang="en-US" dirty="0"/>
              <a:t>分配内存</a:t>
            </a:r>
            <a:endParaRPr lang="en-US" altLang="zh-CN" dirty="0"/>
          </a:p>
          <a:p>
            <a:pPr lvl="1"/>
            <a:r>
              <a:rPr lang="zh-CN" altLang="en-US" dirty="0"/>
              <a:t>派生类的构造函数被调用</a:t>
            </a:r>
            <a:endParaRPr lang="en-US" altLang="zh-CN" dirty="0"/>
          </a:p>
          <a:p>
            <a:pPr lvl="2"/>
            <a:r>
              <a:rPr lang="zh-CN" altLang="en-US" dirty="0"/>
              <a:t>基类的对象由基类的构造函数构造</a:t>
            </a:r>
            <a:endParaRPr lang="en-US" altLang="zh-CN" dirty="0"/>
          </a:p>
          <a:p>
            <a:pPr lvl="2"/>
            <a:r>
              <a:rPr lang="zh-CN" altLang="en-US" dirty="0"/>
              <a:t>成员初始化列表初始化成员</a:t>
            </a:r>
            <a:endParaRPr lang="en-US" altLang="zh-CN" dirty="0"/>
          </a:p>
          <a:p>
            <a:pPr lvl="2"/>
            <a:r>
              <a:rPr lang="zh-CN" altLang="en-US" dirty="0"/>
              <a:t>执行派生类构造函数函数体的内容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E6D655-3D6B-4A29-90B8-D01CDC4F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68A7F8-7C91-4058-A2B4-FD6B58428FBA}"/>
              </a:ext>
            </a:extLst>
          </p:cNvPr>
          <p:cNvSpPr/>
          <p:nvPr/>
        </p:nvSpPr>
        <p:spPr>
          <a:xfrm>
            <a:off x="1147880" y="4136151"/>
            <a:ext cx="71038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Derived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6979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8C639-E88E-4D73-BC0C-E51B07C6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析构函数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63A15-620F-451F-8EF0-E29BA603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派生类的析构函数先被调用</a:t>
            </a:r>
            <a:endParaRPr lang="en-US" altLang="zh-CN" dirty="0"/>
          </a:p>
          <a:p>
            <a:r>
              <a:rPr lang="zh-CN" altLang="en-US" dirty="0"/>
              <a:t>然后调用基类的析构函数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CB5B0-0987-4BB4-9D87-376B84D2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0A3394-41D8-4A4E-8CD2-C08585E39445}"/>
              </a:ext>
            </a:extLst>
          </p:cNvPr>
          <p:cNvSpPr/>
          <p:nvPr/>
        </p:nvSpPr>
        <p:spPr>
          <a:xfrm>
            <a:off x="5159945" y="2340001"/>
            <a:ext cx="157927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derive.cpp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491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E83210F-175B-442C-815A-BEC0F0B1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3ACD3BB-0070-4F53-9481-E98D579A8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CB002A-CBB4-49EB-83D1-4850FD06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766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37E0A-B834-40DC-85F5-A812C0C5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E7883-4FBF-477C-BF6E-5265CEA1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随时随地可访问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类的成员和友元才可访问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635775-F0F7-4EE4-9794-1FBF4FBA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843CBD-2CEB-47D8-B6E4-D67DC3240509}"/>
              </a:ext>
            </a:extLst>
          </p:cNvPr>
          <p:cNvSpPr/>
          <p:nvPr/>
        </p:nvSpPr>
        <p:spPr>
          <a:xfrm>
            <a:off x="5393267" y="2716477"/>
            <a:ext cx="67987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private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this-&gt;n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可访问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other.n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可访问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this-&gt;n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可访问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this-&gt;n and other.n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可访问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247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12A13-5687-4446-A838-4D986595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018E5-958F-4ED9-BC91-800835DC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protected</a:t>
            </a:r>
            <a:r>
              <a:rPr lang="zh-CN" altLang="en-US" dirty="0"/>
              <a:t>成员</a:t>
            </a:r>
            <a:endParaRPr lang="en-US" altLang="zh-CN" dirty="0"/>
          </a:p>
          <a:p>
            <a:pPr lvl="1"/>
            <a:r>
              <a:rPr lang="zh-CN" altLang="en-US" dirty="0"/>
              <a:t>类的成员和友元可访问</a:t>
            </a:r>
            <a:endParaRPr lang="en-US" altLang="zh-CN" dirty="0"/>
          </a:p>
          <a:p>
            <a:pPr lvl="1"/>
            <a:r>
              <a:rPr lang="zh-CN" altLang="en-US" dirty="0"/>
              <a:t>派生类的成员和友元可访问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C9F47-1A48-4336-9785-C9B396A5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AB3EB7-830F-4EC8-926A-AED5A61BAB84}"/>
              </a:ext>
            </a:extLst>
          </p:cNvPr>
          <p:cNvSpPr/>
          <p:nvPr/>
        </p:nvSpPr>
        <p:spPr>
          <a:xfrm>
            <a:off x="1038730" y="3177841"/>
            <a:ext cx="3670495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protected: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AA9FFC-E342-4B5A-BEF7-81D5F5BAF967}"/>
              </a:ext>
            </a:extLst>
          </p:cNvPr>
          <p:cNvSpPr/>
          <p:nvPr/>
        </p:nvSpPr>
        <p:spPr>
          <a:xfrm>
            <a:off x="6347700" y="3371820"/>
            <a:ext cx="51966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b.n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//Error.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B4092F-2DAA-4FEB-968B-0C9F51E507FE}"/>
              </a:ext>
            </a:extLst>
          </p:cNvPr>
          <p:cNvSpPr/>
          <p:nvPr/>
        </p:nvSpPr>
        <p:spPr>
          <a:xfrm>
            <a:off x="5858934" y="486833"/>
            <a:ext cx="6096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non-member non-friend function 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b.n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d.n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750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4D980-2422-4967-B962-E897674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9CD12-A0D5-41F3-BF8C-4AE4DC43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重载类型转换：将当前类型转换为另一个类型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C04836-465C-4E22-B750-2DDE51B7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BBCEC7-AAE4-45CA-8BB8-1E1E12E8F843}"/>
              </a:ext>
            </a:extLst>
          </p:cNvPr>
          <p:cNvSpPr/>
          <p:nvPr/>
        </p:nvSpPr>
        <p:spPr>
          <a:xfrm>
            <a:off x="1081740" y="2401080"/>
            <a:ext cx="96594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隐式转换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显式转换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104CAE-119B-4E52-8A2B-7AAD47F70D81}"/>
              </a:ext>
            </a:extLst>
          </p:cNvPr>
          <p:cNvSpPr/>
          <p:nvPr/>
        </p:nvSpPr>
        <p:spPr>
          <a:xfrm>
            <a:off x="1081740" y="5530773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隐式转换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显式转换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7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A3C89-49BD-4582-ADB3-C0FAB436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636B0-36CF-4190-8BDE-5F7280FA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基类的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在派生类中仍然是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随时随地可访问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基类的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在派生类中仍然是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只有在派生类中能够访问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基类的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派生类中也不可访问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820FE-372E-4B6A-81F4-54BF39FB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20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5EAB0-ECF8-4410-9A35-207F54A3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5964C-AE79-434E-B24E-8C8632D6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基类的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在派生类中变为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只有在派生类中才能够访问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基类的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派生类中也不可访问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C3DCE9-E2C1-4801-85FC-DAC49D62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AA088-7662-4CA9-A5A0-DDD0C624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B5432-F702-41A6-81A0-868AF7E8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基类的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在派生类中变为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只有在派生类中才能够访问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基类的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派生类中也不可访问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D856FF-0AD6-4ACD-BE3C-FF2C1939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9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56CEC-0E61-409B-8C9D-1524A828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5F21E2-D714-4E88-8C5E-AEF27323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9B7DB6C-B0D1-4E6E-9516-8EC9F63F7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967" y="300568"/>
            <a:ext cx="8889548" cy="6420906"/>
          </a:xfrm>
        </p:spPr>
      </p:pic>
    </p:spTree>
    <p:extLst>
      <p:ext uri="{BB962C8B-B14F-4D97-AF65-F5344CB8AC3E}">
        <p14:creationId xmlns:p14="http://schemas.microsoft.com/office/powerpoint/2010/main" val="675920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02B64-604E-42AC-B91C-1458FF7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B30552-62C8-47B8-B848-6B5EE6E0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49" y="694033"/>
            <a:ext cx="8865101" cy="55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B97AA-CB13-40E0-930F-E4E905FA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转换构造函数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8169A-D3AE-4FE5-B77E-2EF50B90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将另一种类型转为当前类型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90EC7A-A46C-4BE4-8E25-4C5AAC69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623B5D-D068-4AF8-BBA5-9FBF141425E2}"/>
              </a:ext>
            </a:extLst>
          </p:cNvPr>
          <p:cNvSpPr/>
          <p:nvPr/>
        </p:nvSpPr>
        <p:spPr>
          <a:xfrm>
            <a:off x="1139412" y="2494519"/>
            <a:ext cx="78750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CB3678-4272-4579-8CAD-C5E4D51085D7}"/>
              </a:ext>
            </a:extLst>
          </p:cNvPr>
          <p:cNvSpPr/>
          <p:nvPr/>
        </p:nvSpPr>
        <p:spPr>
          <a:xfrm>
            <a:off x="1139412" y="4697115"/>
            <a:ext cx="546807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8565E-836B-41B6-8B06-D0D6579C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赋值运算符重载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CFE09-9850-4646-9ECF-15DEAC86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将另一种类型转为当前类型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3E4F69-7708-487C-9605-CB490C17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78E9E2-2874-4574-A4A6-B364E18E52CD}"/>
              </a:ext>
            </a:extLst>
          </p:cNvPr>
          <p:cNvSpPr/>
          <p:nvPr/>
        </p:nvSpPr>
        <p:spPr>
          <a:xfrm>
            <a:off x="1138517" y="2464343"/>
            <a:ext cx="8422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C9DD6F-B583-4D82-943A-2E1ECDEC30D3}"/>
              </a:ext>
            </a:extLst>
          </p:cNvPr>
          <p:cNvSpPr/>
          <p:nvPr/>
        </p:nvSpPr>
        <p:spPr>
          <a:xfrm>
            <a:off x="1138517" y="5362201"/>
            <a:ext cx="6096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D4632-5904-4100-B186-7FC05F46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小心！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B986F-392E-4B97-90B0-1A8D2793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zh-CN" altLang="en-US" dirty="0"/>
              <a:t>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zh-CN" altLang="en-US" dirty="0"/>
              <a:t>有什么区别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8BE8D5-0DAB-4987-B0E4-C1658F5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81A55C-ECAF-4573-A742-6D177D460499}"/>
              </a:ext>
            </a:extLst>
          </p:cNvPr>
          <p:cNvSpPr/>
          <p:nvPr/>
        </p:nvSpPr>
        <p:spPr>
          <a:xfrm>
            <a:off x="1178858" y="2393141"/>
            <a:ext cx="60960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dirty="0">
              <a:solidFill>
                <a:srgbClr val="267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267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C59F06-C5F0-420C-AFED-176E45F7899A}"/>
              </a:ext>
            </a:extLst>
          </p:cNvPr>
          <p:cNvSpPr/>
          <p:nvPr/>
        </p:nvSpPr>
        <p:spPr>
          <a:xfrm>
            <a:off x="1092200" y="4068653"/>
            <a:ext cx="13131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typeconvert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7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B0AD10F-AB60-465F-8FE0-20B82190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增减运算符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961E7AF-E013-41C6-B09D-34BE9875F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D2A083-E425-45B1-9373-E1854B74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72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FC125-FBF5-4481-A910-D08A1C91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30F41-B84B-49DB-A019-0037D677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两种运算符：前缀和后缀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BA80-A05D-4BCE-A354-59FF34C4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04EBE4-32CA-4698-BEA2-64E1F4282530}"/>
              </a:ext>
            </a:extLst>
          </p:cNvPr>
          <p:cNvSpPr/>
          <p:nvPr/>
        </p:nvSpPr>
        <p:spPr>
          <a:xfrm>
            <a:off x="1080745" y="2427164"/>
            <a:ext cx="7507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前缀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后缀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keep the old value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operator++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prefix increment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8EDC91-4262-4234-BABF-3259AFD7C947}"/>
              </a:ext>
            </a:extLst>
          </p:cNvPr>
          <p:cNvSpPr/>
          <p:nvPr/>
        </p:nvSpPr>
        <p:spPr>
          <a:xfrm>
            <a:off x="5283200" y="1895365"/>
            <a:ext cx="114614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increment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601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13369</TotalTime>
  <Words>2226</Words>
  <Application>Microsoft Office PowerPoint</Application>
  <PresentationFormat>宽屏</PresentationFormat>
  <Paragraphs>512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-apple-system</vt:lpstr>
      <vt:lpstr>Courier</vt:lpstr>
      <vt:lpstr>Menlo</vt:lpstr>
      <vt:lpstr>PingFangSC-Regular</vt:lpstr>
      <vt:lpstr>等线</vt:lpstr>
      <vt:lpstr>宋体</vt:lpstr>
      <vt:lpstr>Arial</vt:lpstr>
      <vt:lpstr>Courier New</vt:lpstr>
      <vt:lpstr>Source Code Pro</vt:lpstr>
      <vt:lpstr>Times New Roman</vt:lpstr>
      <vt:lpstr>WPS</vt:lpstr>
      <vt:lpstr>文档</vt:lpstr>
      <vt:lpstr>C++程序设计 第九节</vt:lpstr>
      <vt:lpstr>回顾</vt:lpstr>
      <vt:lpstr>由用户定义的类型转换</vt:lpstr>
      <vt:lpstr>运算符 type()</vt:lpstr>
      <vt:lpstr>转换构造函数</vt:lpstr>
      <vt:lpstr>赋值运算符重载</vt:lpstr>
      <vt:lpstr>小心！</vt:lpstr>
      <vt:lpstr>增减运算符</vt:lpstr>
      <vt:lpstr>增</vt:lpstr>
      <vt:lpstr>运算符</vt:lpstr>
      <vt:lpstr>一些默认操作</vt:lpstr>
      <vt:lpstr>默认构造函数</vt:lpstr>
      <vt:lpstr>默认构造函数</vt:lpstr>
      <vt:lpstr>被隐式定义的析构函数</vt:lpstr>
      <vt:lpstr>默认拷贝构造函数（copy constructor）</vt:lpstr>
      <vt:lpstr>拷贝构造函数</vt:lpstr>
      <vt:lpstr>拷贝构造函数</vt:lpstr>
      <vt:lpstr>默认拷贝赋值（copy assignment）</vt:lpstr>
      <vt:lpstr>动态内存管理</vt:lpstr>
      <vt:lpstr>一个简单的String类</vt:lpstr>
      <vt:lpstr>对象的动态内存</vt:lpstr>
      <vt:lpstr>解决方案一：硬拷贝</vt:lpstr>
      <vt:lpstr>拷贝构造函数</vt:lpstr>
      <vt:lpstr>拷贝赋值</vt:lpstr>
      <vt:lpstr>解决方案二：软拷贝</vt:lpstr>
      <vt:lpstr>硬拷贝的问题</vt:lpstr>
      <vt:lpstr>软拷贝</vt:lpstr>
      <vt:lpstr>软拷贝</vt:lpstr>
      <vt:lpstr>智能指针</vt:lpstr>
      <vt:lpstr>std::shared_ptr</vt:lpstr>
      <vt:lpstr>std::unique_ptr</vt:lpstr>
      <vt:lpstr>如何理解智能指针</vt:lpstr>
      <vt:lpstr>类的继承</vt:lpstr>
      <vt:lpstr>继承</vt:lpstr>
      <vt:lpstr>构造函数</vt:lpstr>
      <vt:lpstr>析构函数</vt:lpstr>
      <vt:lpstr>访问控制</vt:lpstr>
      <vt:lpstr>成员访问</vt:lpstr>
      <vt:lpstr>成员访问</vt:lpstr>
      <vt:lpstr>public继承</vt:lpstr>
      <vt:lpstr>protected继承</vt:lpstr>
      <vt:lpstr>private继承</vt:lpstr>
      <vt:lpstr>继承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52</cp:revision>
  <dcterms:created xsi:type="dcterms:W3CDTF">2023-08-28T02:52:46Z</dcterms:created>
  <dcterms:modified xsi:type="dcterms:W3CDTF">2023-10-31T05:25:10Z</dcterms:modified>
</cp:coreProperties>
</file>