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98" r:id="rId3"/>
    <p:sldId id="597" r:id="rId4"/>
    <p:sldId id="599" r:id="rId5"/>
    <p:sldId id="60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6A223E39-A79A-43E7-82B1-16D844AAF4E0}"/>
    <pc:docChg chg="undo custSel addSld delSld modSld sldOrd">
      <pc:chgData name="Yi Liu" userId="eb9fa73d484f74de" providerId="LiveId" clId="{6A223E39-A79A-43E7-82B1-16D844AAF4E0}" dt="2023-11-14T05:08:29.206" v="1182" actId="20577"/>
      <pc:docMkLst>
        <pc:docMk/>
      </pc:docMkLst>
      <pc:sldChg chg="modSp mod">
        <pc:chgData name="Yi Liu" userId="eb9fa73d484f74de" providerId="LiveId" clId="{6A223E39-A79A-43E7-82B1-16D844AAF4E0}" dt="2023-11-14T02:36:29.490" v="2" actId="20577"/>
        <pc:sldMkLst>
          <pc:docMk/>
          <pc:sldMk cId="1562787813" sldId="256"/>
        </pc:sldMkLst>
        <pc:spChg chg="mod">
          <ac:chgData name="Yi Liu" userId="eb9fa73d484f74de" providerId="LiveId" clId="{6A223E39-A79A-43E7-82B1-16D844AAF4E0}" dt="2023-11-14T02:36:29.490" v="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519519552" sldId="587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3620765839" sldId="591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3620765839" sldId="591"/>
            <ac:spMk id="3" creationId="{4B80A01A-331E-4BEC-A922-D3775B3CEF2F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2480175143" sldId="593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2480175143" sldId="593"/>
            <ac:spMk id="6" creationId="{50480201-F078-47DE-BAA0-A5664106E573}"/>
          </ac:spMkLst>
        </pc:spChg>
        <pc:spChg chg="mod">
          <ac:chgData name="Yi Liu" userId="eb9fa73d484f74de" providerId="LiveId" clId="{6A223E39-A79A-43E7-82B1-16D844AAF4E0}" dt="2023-11-14T03:04:37.456" v="51"/>
          <ac:spMkLst>
            <pc:docMk/>
            <pc:sldMk cId="2480175143" sldId="593"/>
            <ac:spMk id="8" creationId="{7CD5C91A-F1F6-4845-9E8A-7D18ED62EC91}"/>
          </ac:spMkLst>
        </pc:spChg>
      </pc:sldChg>
      <pc:sldChg chg="modSp del">
        <pc:chgData name="Yi Liu" userId="eb9fa73d484f74de" providerId="LiveId" clId="{6A223E39-A79A-43E7-82B1-16D844AAF4E0}" dt="2023-11-14T03:42:53.987" v="743" actId="47"/>
        <pc:sldMkLst>
          <pc:docMk/>
          <pc:sldMk cId="1518229118" sldId="594"/>
        </pc:sldMkLst>
        <pc:spChg chg="mod">
          <ac:chgData name="Yi Liu" userId="eb9fa73d484f74de" providerId="LiveId" clId="{6A223E39-A79A-43E7-82B1-16D844AAF4E0}" dt="2023-11-14T03:04:47.984" v="52"/>
          <ac:spMkLst>
            <pc:docMk/>
            <pc:sldMk cId="1518229118" sldId="594"/>
            <ac:spMk id="3" creationId="{EF77D294-1BA6-4FFA-AFCF-58E2A0478F54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889863081" sldId="595"/>
        </pc:sldMkLst>
        <pc:spChg chg="mod">
          <ac:chgData name="Yi Liu" userId="eb9fa73d484f74de" providerId="LiveId" clId="{6A223E39-A79A-43E7-82B1-16D844AAF4E0}" dt="2023-11-14T03:00:58.621" v="18" actId="20577"/>
          <ac:spMkLst>
            <pc:docMk/>
            <pc:sldMk cId="1889863081" sldId="595"/>
            <ac:spMk id="2" creationId="{7CEDA488-323F-4D39-AD13-B2B18B24D000}"/>
          </ac:spMkLst>
        </pc:spChg>
        <pc:spChg chg="mod">
          <ac:chgData name="Yi Liu" userId="eb9fa73d484f74de" providerId="LiveId" clId="{6A223E39-A79A-43E7-82B1-16D844AAF4E0}" dt="2023-11-14T03:37:52.947" v="720" actId="12"/>
          <ac:spMkLst>
            <pc:docMk/>
            <pc:sldMk cId="1889863081" sldId="595"/>
            <ac:spMk id="3" creationId="{B5AD0110-3069-4459-B22C-F171707ED2FD}"/>
          </ac:spMkLst>
        </pc:spChg>
      </pc:sldChg>
      <pc:sldChg chg="modSp new del mod">
        <pc:chgData name="Yi Liu" userId="eb9fa73d484f74de" providerId="LiveId" clId="{6A223E39-A79A-43E7-82B1-16D844AAF4E0}" dt="2023-11-14T03:42:53.987" v="743" actId="47"/>
        <pc:sldMkLst>
          <pc:docMk/>
          <pc:sldMk cId="1591757464" sldId="596"/>
        </pc:sldMkLst>
        <pc:spChg chg="mod">
          <ac:chgData name="Yi Liu" userId="eb9fa73d484f74de" providerId="LiveId" clId="{6A223E39-A79A-43E7-82B1-16D844AAF4E0}" dt="2023-11-14T03:24:23.741" v="405"/>
          <ac:spMkLst>
            <pc:docMk/>
            <pc:sldMk cId="1591757464" sldId="596"/>
            <ac:spMk id="2" creationId="{85E51689-ED34-46FC-9FAE-2F035496E16B}"/>
          </ac:spMkLst>
        </pc:spChg>
        <pc:spChg chg="mod">
          <ac:chgData name="Yi Liu" userId="eb9fa73d484f74de" providerId="LiveId" clId="{6A223E39-A79A-43E7-82B1-16D844AAF4E0}" dt="2023-11-14T03:36:02.362" v="701" actId="20577"/>
          <ac:spMkLst>
            <pc:docMk/>
            <pc:sldMk cId="1591757464" sldId="596"/>
            <ac:spMk id="3" creationId="{A2B9F805-475A-4C20-A6D2-F2B5CEBF6A37}"/>
          </ac:spMkLst>
        </pc:spChg>
      </pc:sldChg>
      <pc:sldChg chg="addSp delSp modSp new mod">
        <pc:chgData name="Yi Liu" userId="eb9fa73d484f74de" providerId="LiveId" clId="{6A223E39-A79A-43E7-82B1-16D844AAF4E0}" dt="2023-11-14T04:32:54.513" v="1167" actId="207"/>
        <pc:sldMkLst>
          <pc:docMk/>
          <pc:sldMk cId="297084079" sldId="597"/>
        </pc:sldMkLst>
        <pc:spChg chg="mod">
          <ac:chgData name="Yi Liu" userId="eb9fa73d484f74de" providerId="LiveId" clId="{6A223E39-A79A-43E7-82B1-16D844AAF4E0}" dt="2023-11-14T04:27:00.368" v="894" actId="20577"/>
          <ac:spMkLst>
            <pc:docMk/>
            <pc:sldMk cId="297084079" sldId="597"/>
            <ac:spMk id="2" creationId="{DAEC08FB-8F44-415E-B37B-3840EAF39B7A}"/>
          </ac:spMkLst>
        </pc:spChg>
        <pc:spChg chg="add del mod">
          <ac:chgData name="Yi Liu" userId="eb9fa73d484f74de" providerId="LiveId" clId="{6A223E39-A79A-43E7-82B1-16D844AAF4E0}" dt="2023-11-14T04:32:54.513" v="1167" actId="207"/>
          <ac:spMkLst>
            <pc:docMk/>
            <pc:sldMk cId="297084079" sldId="597"/>
            <ac:spMk id="3" creationId="{C514FFDC-F961-4C2B-B15A-201B198732D8}"/>
          </ac:spMkLst>
        </pc:spChg>
        <pc:spChg chg="add del mod">
          <ac:chgData name="Yi Liu" userId="eb9fa73d484f74de" providerId="LiveId" clId="{6A223E39-A79A-43E7-82B1-16D844AAF4E0}" dt="2023-11-14T03:39:38.399" v="723"/>
          <ac:spMkLst>
            <pc:docMk/>
            <pc:sldMk cId="297084079" sldId="597"/>
            <ac:spMk id="5" creationId="{B75DBE8A-E64E-44BA-8ED5-454465E096AC}"/>
          </ac:spMkLst>
        </pc:spChg>
        <pc:spChg chg="add del">
          <ac:chgData name="Yi Liu" userId="eb9fa73d484f74de" providerId="LiveId" clId="{6A223E39-A79A-43E7-82B1-16D844AAF4E0}" dt="2023-11-14T03:40:11.894" v="729"/>
          <ac:spMkLst>
            <pc:docMk/>
            <pc:sldMk cId="297084079" sldId="597"/>
            <ac:spMk id="6" creationId="{6B78F533-D278-434C-A58B-E3FB022697D4}"/>
          </ac:spMkLst>
        </pc:spChg>
        <pc:spChg chg="add del mod">
          <ac:chgData name="Yi Liu" userId="eb9fa73d484f74de" providerId="LiveId" clId="{6A223E39-A79A-43E7-82B1-16D844AAF4E0}" dt="2023-11-14T03:40:49.630" v="735" actId="22"/>
          <ac:spMkLst>
            <pc:docMk/>
            <pc:sldMk cId="297084079" sldId="597"/>
            <ac:spMk id="8" creationId="{888E0752-2A9A-4A72-9AD4-2AF93ED3DAD3}"/>
          </ac:spMkLst>
        </pc:spChg>
        <pc:spChg chg="add mod">
          <ac:chgData name="Yi Liu" userId="eb9fa73d484f74de" providerId="LiveId" clId="{6A223E39-A79A-43E7-82B1-16D844AAF4E0}" dt="2023-11-14T04:32:40.846" v="1166" actId="20577"/>
          <ac:spMkLst>
            <pc:docMk/>
            <pc:sldMk cId="297084079" sldId="597"/>
            <ac:spMk id="10" creationId="{5D7C0433-57D3-4C7B-AA37-215EE2591792}"/>
          </ac:spMkLst>
        </pc:spChg>
        <pc:spChg chg="add del">
          <ac:chgData name="Yi Liu" userId="eb9fa73d484f74de" providerId="LiveId" clId="{6A223E39-A79A-43E7-82B1-16D844AAF4E0}" dt="2023-11-14T03:48:32.049" v="760"/>
          <ac:spMkLst>
            <pc:docMk/>
            <pc:sldMk cId="297084079" sldId="597"/>
            <ac:spMk id="11" creationId="{5046114A-CEE4-460B-B6FC-A2AFF4502C9B}"/>
          </ac:spMkLst>
        </pc:spChg>
        <pc:spChg chg="add del">
          <ac:chgData name="Yi Liu" userId="eb9fa73d484f74de" providerId="LiveId" clId="{6A223E39-A79A-43E7-82B1-16D844AAF4E0}" dt="2023-11-14T03:49:24.318" v="770"/>
          <ac:spMkLst>
            <pc:docMk/>
            <pc:sldMk cId="297084079" sldId="597"/>
            <ac:spMk id="12" creationId="{53B4C576-B32B-4ADB-AE9A-39FD204495E4}"/>
          </ac:spMkLst>
        </pc:spChg>
      </pc:sldChg>
      <pc:sldChg chg="addSp delSp modSp new mod ord">
        <pc:chgData name="Yi Liu" userId="eb9fa73d484f74de" providerId="LiveId" clId="{6A223E39-A79A-43E7-82B1-16D844AAF4E0}" dt="2023-11-14T05:08:29.206" v="1182" actId="20577"/>
        <pc:sldMkLst>
          <pc:docMk/>
          <pc:sldMk cId="2698405521" sldId="598"/>
        </pc:sldMkLst>
        <pc:spChg chg="mod">
          <ac:chgData name="Yi Liu" userId="eb9fa73d484f74de" providerId="LiveId" clId="{6A223E39-A79A-43E7-82B1-16D844AAF4E0}" dt="2023-11-14T04:26:56.426" v="893" actId="20577"/>
          <ac:spMkLst>
            <pc:docMk/>
            <pc:sldMk cId="2698405521" sldId="598"/>
            <ac:spMk id="2" creationId="{41532E23-CD0D-4860-A09E-BE923E356E4F}"/>
          </ac:spMkLst>
        </pc:spChg>
        <pc:spChg chg="add del mod">
          <ac:chgData name="Yi Liu" userId="eb9fa73d484f74de" providerId="LiveId" clId="{6A223E39-A79A-43E7-82B1-16D844AAF4E0}" dt="2023-11-14T05:08:29.206" v="1182" actId="20577"/>
          <ac:spMkLst>
            <pc:docMk/>
            <pc:sldMk cId="2698405521" sldId="598"/>
            <ac:spMk id="3" creationId="{6D768917-3C75-4107-8965-1CCB426C80D6}"/>
          </ac:spMkLst>
        </pc:spChg>
        <pc:spChg chg="add del mod">
          <ac:chgData name="Yi Liu" userId="eb9fa73d484f74de" providerId="LiveId" clId="{6A223E39-A79A-43E7-82B1-16D844AAF4E0}" dt="2023-11-14T03:51:44.499" v="794"/>
          <ac:spMkLst>
            <pc:docMk/>
            <pc:sldMk cId="2698405521" sldId="598"/>
            <ac:spMk id="5" creationId="{A5512A57-EF18-440C-BA23-1C6D49383F8E}"/>
          </ac:spMkLst>
        </pc:spChg>
        <pc:spChg chg="add mod">
          <ac:chgData name="Yi Liu" userId="eb9fa73d484f74de" providerId="LiveId" clId="{6A223E39-A79A-43E7-82B1-16D844AAF4E0}" dt="2023-11-14T04:29:44.057" v="1140" actId="1076"/>
          <ac:spMkLst>
            <pc:docMk/>
            <pc:sldMk cId="2698405521" sldId="598"/>
            <ac:spMk id="7" creationId="{993CAEBC-49BD-47DB-9AF8-7D72B2E396E1}"/>
          </ac:spMkLst>
        </pc:spChg>
      </pc:sldChg>
      <pc:sldChg chg="addSp delSp modSp new mod">
        <pc:chgData name="Yi Liu" userId="eb9fa73d484f74de" providerId="LiveId" clId="{6A223E39-A79A-43E7-82B1-16D844AAF4E0}" dt="2023-11-14T04:23:38.426" v="884" actId="20577"/>
        <pc:sldMkLst>
          <pc:docMk/>
          <pc:sldMk cId="3428485690" sldId="599"/>
        </pc:sldMkLst>
        <pc:spChg chg="mod">
          <ac:chgData name="Yi Liu" userId="eb9fa73d484f74de" providerId="LiveId" clId="{6A223E39-A79A-43E7-82B1-16D844AAF4E0}" dt="2023-11-14T04:23:27.814" v="857" actId="20577"/>
          <ac:spMkLst>
            <pc:docMk/>
            <pc:sldMk cId="3428485690" sldId="599"/>
            <ac:spMk id="2" creationId="{5D143D77-7984-407D-9315-60BAB1791CAB}"/>
          </ac:spMkLst>
        </pc:spChg>
        <pc:spChg chg="add del mod">
          <ac:chgData name="Yi Liu" userId="eb9fa73d484f74de" providerId="LiveId" clId="{6A223E39-A79A-43E7-82B1-16D844AAF4E0}" dt="2023-11-14T04:23:38.426" v="884" actId="20577"/>
          <ac:spMkLst>
            <pc:docMk/>
            <pc:sldMk cId="3428485690" sldId="599"/>
            <ac:spMk id="3" creationId="{402A95FD-1CD4-48B6-B637-AA12258F7071}"/>
          </ac:spMkLst>
        </pc:spChg>
        <pc:spChg chg="add del mod">
          <ac:chgData name="Yi Liu" userId="eb9fa73d484f74de" providerId="LiveId" clId="{6A223E39-A79A-43E7-82B1-16D844AAF4E0}" dt="2023-11-14T04:05:41.911" v="816"/>
          <ac:spMkLst>
            <pc:docMk/>
            <pc:sldMk cId="3428485690" sldId="599"/>
            <ac:spMk id="5" creationId="{B7B30277-FD79-434F-85DE-89D222B28F5C}"/>
          </ac:spMkLst>
        </pc:spChg>
        <pc:spChg chg="add del">
          <ac:chgData name="Yi Liu" userId="eb9fa73d484f74de" providerId="LiveId" clId="{6A223E39-A79A-43E7-82B1-16D844AAF4E0}" dt="2023-11-14T04:19:45.347" v="825"/>
          <ac:spMkLst>
            <pc:docMk/>
            <pc:sldMk cId="3428485690" sldId="599"/>
            <ac:spMk id="6" creationId="{75B9CA5B-8608-4A14-A7A9-4DEDFE5CC2BD}"/>
          </ac:spMkLst>
        </pc:spChg>
      </pc:sldChg>
      <pc:sldChg chg="addSp delSp modSp new mod">
        <pc:chgData name="Yi Liu" userId="eb9fa73d484f74de" providerId="LiveId" clId="{6A223E39-A79A-43E7-82B1-16D844AAF4E0}" dt="2023-11-14T04:25:13.216" v="887" actId="20577"/>
        <pc:sldMkLst>
          <pc:docMk/>
          <pc:sldMk cId="2912682590" sldId="600"/>
        </pc:sldMkLst>
        <pc:spChg chg="mod">
          <ac:chgData name="Yi Liu" userId="eb9fa73d484f74de" providerId="LiveId" clId="{6A223E39-A79A-43E7-82B1-16D844AAF4E0}" dt="2023-11-14T04:23:43.337" v="885"/>
          <ac:spMkLst>
            <pc:docMk/>
            <pc:sldMk cId="2912682590" sldId="600"/>
            <ac:spMk id="2" creationId="{D2D1B51E-5348-472C-8DE6-83D3EDD874B1}"/>
          </ac:spMkLst>
        </pc:spChg>
        <pc:spChg chg="del">
          <ac:chgData name="Yi Liu" userId="eb9fa73d484f74de" providerId="LiveId" clId="{6A223E39-A79A-43E7-82B1-16D844AAF4E0}" dt="2023-11-14T04:22:57.615" v="834" actId="478"/>
          <ac:spMkLst>
            <pc:docMk/>
            <pc:sldMk cId="2912682590" sldId="600"/>
            <ac:spMk id="3" creationId="{409E0994-9293-4BEF-80A1-8FFA919922B1}"/>
          </ac:spMkLst>
        </pc:spChg>
        <pc:spChg chg="add mod">
          <ac:chgData name="Yi Liu" userId="eb9fa73d484f74de" providerId="LiveId" clId="{6A223E39-A79A-43E7-82B1-16D844AAF4E0}" dt="2023-11-14T04:25:13.216" v="887" actId="20577"/>
          <ac:spMkLst>
            <pc:docMk/>
            <pc:sldMk cId="2912682590" sldId="600"/>
            <ac:spMk id="6" creationId="{8E270A67-38D7-4597-9ACD-43D1E96987CC}"/>
          </ac:spMkLst>
        </pc:spChg>
      </pc:sldChg>
      <pc:sldChg chg="modSp add del mod">
        <pc:chgData name="Yi Liu" userId="eb9fa73d484f74de" providerId="LiveId" clId="{6A223E39-A79A-43E7-82B1-16D844AAF4E0}" dt="2023-11-14T04:31:51.613" v="1148" actId="47"/>
        <pc:sldMkLst>
          <pc:docMk/>
          <pc:sldMk cId="2182590323" sldId="601"/>
        </pc:sldMkLst>
        <pc:spChg chg="mod">
          <ac:chgData name="Yi Liu" userId="eb9fa73d484f74de" providerId="LiveId" clId="{6A223E39-A79A-43E7-82B1-16D844AAF4E0}" dt="2023-11-14T04:31:33.512" v="1144" actId="20577"/>
          <ac:spMkLst>
            <pc:docMk/>
            <pc:sldMk cId="2182590323" sldId="601"/>
            <ac:spMk id="3" creationId="{6D768917-3C75-4107-8965-1CCB426C80D6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643B0848-90C7-4726-B751-9642572717FE}"/>
    <pc:docChg chg="undo custSel addSld delSld modSld sldOrd">
      <pc:chgData name="Yi Liu" userId="eb9fa73d484f74de" providerId="LiveId" clId="{643B0848-90C7-4726-B751-9642572717FE}" dt="2023-11-07T05:05:45.999" v="838" actId="207"/>
      <pc:docMkLst>
        <pc:docMk/>
      </pc:docMkLst>
      <pc:sldChg chg="modSp mod">
        <pc:chgData name="Yi Liu" userId="eb9fa73d484f74de" providerId="LiveId" clId="{643B0848-90C7-4726-B751-9642572717FE}" dt="2023-11-06T14:15:50.685" v="10" actId="20577"/>
        <pc:sldMkLst>
          <pc:docMk/>
          <pc:sldMk cId="1562787813" sldId="256"/>
        </pc:sldMkLst>
        <pc:spChg chg="mod">
          <ac:chgData name="Yi Liu" userId="eb9fa73d484f74de" providerId="LiveId" clId="{643B0848-90C7-4726-B751-9642572717FE}" dt="2023-11-06T14:15:50.685" v="10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643B0848-90C7-4726-B751-9642572717FE}" dt="2023-11-07T03:22:10.100" v="469" actId="20577"/>
        <pc:sldMkLst>
          <pc:docMk/>
          <pc:sldMk cId="519519552" sldId="587"/>
        </pc:sldMkLst>
        <pc:spChg chg="mod">
          <ac:chgData name="Yi Liu" userId="eb9fa73d484f74de" providerId="LiveId" clId="{643B0848-90C7-4726-B751-9642572717FE}" dt="2023-11-07T03:22:10.100" v="469" actId="20577"/>
          <ac:spMkLst>
            <pc:docMk/>
            <pc:sldMk cId="519519552" sldId="587"/>
            <ac:spMk id="2" creationId="{5176C973-2875-4CD0-ABFE-799D0E9B6422}"/>
          </ac:spMkLst>
        </pc:spChg>
        <pc:spChg chg="mod">
          <ac:chgData name="Yi Liu" userId="eb9fa73d484f74de" providerId="LiveId" clId="{643B0848-90C7-4726-B751-9642572717FE}" dt="2023-11-06T14:17:19.625" v="31"/>
          <ac:spMkLst>
            <pc:docMk/>
            <pc:sldMk cId="519519552" sldId="587"/>
            <ac:spMk id="3" creationId="{74959191-E5B1-4C61-B6BB-4F8BFD8B37F3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6285003" sldId="589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6285003" sldId="589"/>
            <ac:spMk id="3" creationId="{DC739D9D-EA75-4CEF-95E9-EEC4A3B47A4E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6" creationId="{CEC3010D-B6FC-4D33-99AB-21AAA843DA89}"/>
          </ac:spMkLst>
        </pc:spChg>
        <pc:spChg chg="mod">
          <ac:chgData name="Yi Liu" userId="eb9fa73d484f74de" providerId="LiveId" clId="{643B0848-90C7-4726-B751-9642572717FE}" dt="2023-11-06T14:17:08.640" v="30"/>
          <ac:spMkLst>
            <pc:docMk/>
            <pc:sldMk cId="36285003" sldId="589"/>
            <ac:spMk id="7" creationId="{E66D1C0E-E393-4ADE-9E1E-BF05A2472B80}"/>
          </ac:spMkLst>
        </pc:spChg>
      </pc:sldChg>
      <pc:sldChg chg="modSp del">
        <pc:chgData name="Yi Liu" userId="eb9fa73d484f74de" providerId="LiveId" clId="{643B0848-90C7-4726-B751-9642572717FE}" dt="2023-11-06T14:24:20.521" v="268" actId="47"/>
        <pc:sldMkLst>
          <pc:docMk/>
          <pc:sldMk cId="3168909123" sldId="590"/>
        </pc:sldMkLst>
        <pc:spChg chg="mod">
          <ac:chgData name="Yi Liu" userId="eb9fa73d484f74de" providerId="LiveId" clId="{643B0848-90C7-4726-B751-9642572717FE}" dt="2023-11-06T14:17:19.625" v="31"/>
          <ac:spMkLst>
            <pc:docMk/>
            <pc:sldMk cId="3168909123" sldId="590"/>
            <ac:spMk id="6" creationId="{751FEC0E-8D36-47B2-97B7-11A92839A727}"/>
          </ac:spMkLst>
        </pc:spChg>
      </pc:sldChg>
      <pc:sldChg chg="modSp new mod">
        <pc:chgData name="Yi Liu" userId="eb9fa73d484f74de" providerId="LiveId" clId="{643B0848-90C7-4726-B751-9642572717FE}" dt="2023-11-07T03:22:12.539" v="470" actId="20577"/>
        <pc:sldMkLst>
          <pc:docMk/>
          <pc:sldMk cId="3620765839" sldId="591"/>
        </pc:sldMkLst>
        <pc:spChg chg="mod">
          <ac:chgData name="Yi Liu" userId="eb9fa73d484f74de" providerId="LiveId" clId="{643B0848-90C7-4726-B751-9642572717FE}" dt="2023-11-07T03:22:12.539" v="470" actId="20577"/>
          <ac:spMkLst>
            <pc:docMk/>
            <pc:sldMk cId="3620765839" sldId="591"/>
            <ac:spMk id="2" creationId="{7F9C4378-7AE1-4B26-BABF-98072922038E}"/>
          </ac:spMkLst>
        </pc:spChg>
        <pc:spChg chg="mod">
          <ac:chgData name="Yi Liu" userId="eb9fa73d484f74de" providerId="LiveId" clId="{643B0848-90C7-4726-B751-9642572717FE}" dt="2023-11-06T14:19:01.728" v="53" actId="20577"/>
          <ac:spMkLst>
            <pc:docMk/>
            <pc:sldMk cId="3620765839" sldId="591"/>
            <ac:spMk id="3" creationId="{4B80A01A-331E-4BEC-A922-D3775B3CEF2F}"/>
          </ac:spMkLst>
        </pc:spChg>
      </pc:sldChg>
      <pc:sldChg chg="modSp new del mod ord">
        <pc:chgData name="Yi Liu" userId="eb9fa73d484f74de" providerId="LiveId" clId="{643B0848-90C7-4726-B751-9642572717FE}" dt="2023-11-07T05:04:39.851" v="837" actId="47"/>
        <pc:sldMkLst>
          <pc:docMk/>
          <pc:sldMk cId="341026959" sldId="592"/>
        </pc:sldMkLst>
        <pc:spChg chg="mod">
          <ac:chgData name="Yi Liu" userId="eb9fa73d484f74de" providerId="LiveId" clId="{643B0848-90C7-4726-B751-9642572717FE}" dt="2023-11-07T05:04:12.432" v="836" actId="20577"/>
          <ac:spMkLst>
            <pc:docMk/>
            <pc:sldMk cId="341026959" sldId="592"/>
            <ac:spMk id="2" creationId="{5AB6AB48-D531-47AC-998F-9DC3C826CD6E}"/>
          </ac:spMkLst>
        </pc:spChg>
        <pc:spChg chg="mod">
          <ac:chgData name="Yi Liu" userId="eb9fa73d484f74de" providerId="LiveId" clId="{643B0848-90C7-4726-B751-9642572717FE}" dt="2023-11-06T14:24:46.005" v="269" actId="20577"/>
          <ac:spMkLst>
            <pc:docMk/>
            <pc:sldMk cId="341026959" sldId="592"/>
            <ac:spMk id="3" creationId="{51993CC4-BFF3-48B4-A98F-229AA81ED01F}"/>
          </ac:spMkLst>
        </pc:spChg>
      </pc:sldChg>
      <pc:sldChg chg="addSp delSp modSp new mod ord">
        <pc:chgData name="Yi Liu" userId="eb9fa73d484f74de" providerId="LiveId" clId="{643B0848-90C7-4726-B751-9642572717FE}" dt="2023-11-07T05:05:45.999" v="838" actId="207"/>
        <pc:sldMkLst>
          <pc:docMk/>
          <pc:sldMk cId="2480175143" sldId="593"/>
        </pc:sldMkLst>
        <pc:spChg chg="mod">
          <ac:chgData name="Yi Liu" userId="eb9fa73d484f74de" providerId="LiveId" clId="{643B0848-90C7-4726-B751-9642572717FE}" dt="2023-11-07T03:22:07.873" v="468" actId="20577"/>
          <ac:spMkLst>
            <pc:docMk/>
            <pc:sldMk cId="2480175143" sldId="593"/>
            <ac:spMk id="2" creationId="{4E37A76A-BCB6-43CA-BD73-B1D6D7D691FC}"/>
          </ac:spMkLst>
        </pc:spChg>
        <pc:spChg chg="del mod">
          <ac:chgData name="Yi Liu" userId="eb9fa73d484f74de" providerId="LiveId" clId="{643B0848-90C7-4726-B751-9642572717FE}" dt="2023-11-06T14:25:54.291" v="297" actId="478"/>
          <ac:spMkLst>
            <pc:docMk/>
            <pc:sldMk cId="2480175143" sldId="593"/>
            <ac:spMk id="3" creationId="{52FB955A-5ADE-47CF-96CF-D92DC8F075A9}"/>
          </ac:spMkLst>
        </pc:spChg>
        <pc:spChg chg="add mod">
          <ac:chgData name="Yi Liu" userId="eb9fa73d484f74de" providerId="LiveId" clId="{643B0848-90C7-4726-B751-9642572717FE}" dt="2023-11-07T03:21:29.614" v="439" actId="14100"/>
          <ac:spMkLst>
            <pc:docMk/>
            <pc:sldMk cId="2480175143" sldId="593"/>
            <ac:spMk id="6" creationId="{50480201-F078-47DE-BAA0-A5664106E573}"/>
          </ac:spMkLst>
        </pc:spChg>
        <pc:spChg chg="add mod">
          <ac:chgData name="Yi Liu" userId="eb9fa73d484f74de" providerId="LiveId" clId="{643B0848-90C7-4726-B751-9642572717FE}" dt="2023-11-06T14:27:43.871" v="344" actId="1076"/>
          <ac:spMkLst>
            <pc:docMk/>
            <pc:sldMk cId="2480175143" sldId="593"/>
            <ac:spMk id="8" creationId="{7CD5C91A-F1F6-4845-9E8A-7D18ED62EC91}"/>
          </ac:spMkLst>
        </pc:spChg>
        <pc:spChg chg="add mod">
          <ac:chgData name="Yi Liu" userId="eb9fa73d484f74de" providerId="LiveId" clId="{643B0848-90C7-4726-B751-9642572717FE}" dt="2023-11-07T05:05:45.999" v="838" actId="207"/>
          <ac:spMkLst>
            <pc:docMk/>
            <pc:sldMk cId="2480175143" sldId="593"/>
            <ac:spMk id="9" creationId="{665D0BE7-AA1B-4360-90EB-F85B6AA58EC7}"/>
          </ac:spMkLst>
        </pc:spChg>
      </pc:sldChg>
      <pc:sldChg chg="modSp new mod">
        <pc:chgData name="Yi Liu" userId="eb9fa73d484f74de" providerId="LiveId" clId="{643B0848-90C7-4726-B751-9642572717FE}" dt="2023-11-07T03:26:18.270" v="818" actId="20577"/>
        <pc:sldMkLst>
          <pc:docMk/>
          <pc:sldMk cId="1518229118" sldId="594"/>
        </pc:sldMkLst>
        <pc:spChg chg="mod">
          <ac:chgData name="Yi Liu" userId="eb9fa73d484f74de" providerId="LiveId" clId="{643B0848-90C7-4726-B751-9642572717FE}" dt="2023-11-07T03:22:30.022" v="472"/>
          <ac:spMkLst>
            <pc:docMk/>
            <pc:sldMk cId="1518229118" sldId="594"/>
            <ac:spMk id="2" creationId="{8AB0BBDB-E3DE-46CB-9C04-B93D34146F41}"/>
          </ac:spMkLst>
        </pc:spChg>
        <pc:spChg chg="mod">
          <ac:chgData name="Yi Liu" userId="eb9fa73d484f74de" providerId="LiveId" clId="{643B0848-90C7-4726-B751-9642572717FE}" dt="2023-11-07T03:26:18.270" v="818" actId="20577"/>
          <ac:spMkLst>
            <pc:docMk/>
            <pc:sldMk cId="1518229118" sldId="594"/>
            <ac:spMk id="3" creationId="{EF77D294-1BA6-4FFA-AFCF-58E2A0478F54}"/>
          </ac:spMkLst>
        </pc:spChg>
      </pc:sldChg>
    </pc:docChg>
  </pc:docChgLst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D9CD3DD3-FA06-4707-82ED-EC45D26298A5}"/>
    <pc:docChg chg="undo custSel addSld delSld modSld">
      <pc:chgData name="Yi Liu" userId="eb9fa73d484f74de" providerId="LiveId" clId="{D9CD3DD3-FA06-4707-82ED-EC45D26298A5}" dt="2023-10-31T05:14:34.217" v="1102" actId="20577"/>
      <pc:docMkLst>
        <pc:docMk/>
      </pc:docMkLst>
      <pc:sldChg chg="modSp mod">
        <pc:chgData name="Yi Liu" userId="eb9fa73d484f74de" providerId="LiveId" clId="{D9CD3DD3-FA06-4707-82ED-EC45D26298A5}" dt="2023-10-31T01:51:49.333" v="9" actId="20577"/>
        <pc:sldMkLst>
          <pc:docMk/>
          <pc:sldMk cId="1562787813" sldId="256"/>
        </pc:sldMkLst>
        <pc:spChg chg="mod">
          <ac:chgData name="Yi Liu" userId="eb9fa73d484f74de" providerId="LiveId" clId="{D9CD3DD3-FA06-4707-82ED-EC45D26298A5}" dt="2023-10-31T01:51:49.333" v="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D9CD3DD3-FA06-4707-82ED-EC45D26298A5}" dt="2023-10-31T05:14:34.217" v="1102" actId="20577"/>
        <pc:sldMkLst>
          <pc:docMk/>
          <pc:sldMk cId="519519552" sldId="587"/>
        </pc:sldMkLst>
        <pc:spChg chg="mod">
          <ac:chgData name="Yi Liu" userId="eb9fa73d484f74de" providerId="LiveId" clId="{D9CD3DD3-FA06-4707-82ED-EC45D26298A5}" dt="2023-10-31T05:14:34.217" v="1102" actId="20577"/>
          <ac:spMkLst>
            <pc:docMk/>
            <pc:sldMk cId="519519552" sldId="587"/>
            <ac:spMk id="3" creationId="{74959191-E5B1-4C61-B6BB-4F8BFD8B37F3}"/>
          </ac:spMkLst>
        </pc:spChg>
        <pc:spChg chg="del">
          <ac:chgData name="Yi Liu" userId="eb9fa73d484f74de" providerId="LiveId" clId="{D9CD3DD3-FA06-4707-82ED-EC45D26298A5}" dt="2023-10-31T01:56:38.918" v="11" actId="478"/>
          <ac:spMkLst>
            <pc:docMk/>
            <pc:sldMk cId="519519552" sldId="587"/>
            <ac:spMk id="7" creationId="{DBA44BDF-9EA9-4410-8E4F-7C3F22F5AE69}"/>
          </ac:spMkLst>
        </pc:spChg>
      </pc:sldChg>
      <pc:sldChg chg="modSp del">
        <pc:chgData name="Yi Liu" userId="eb9fa73d484f74de" providerId="LiveId" clId="{D9CD3DD3-FA06-4707-82ED-EC45D26298A5}" dt="2023-10-31T03:55:35.424" v="614" actId="47"/>
        <pc:sldMkLst>
          <pc:docMk/>
          <pc:sldMk cId="2743013192" sldId="588"/>
        </pc:sldMkLst>
        <pc:spChg chg="mod">
          <ac:chgData name="Yi Liu" userId="eb9fa73d484f74de" providerId="LiveId" clId="{D9CD3DD3-FA06-4707-82ED-EC45D26298A5}" dt="2023-10-31T03:21:15.532" v="75"/>
          <ac:spMkLst>
            <pc:docMk/>
            <pc:sldMk cId="2743013192" sldId="588"/>
            <ac:spMk id="3" creationId="{9D987A9B-42EF-4DA6-BC61-7D557D31235D}"/>
          </ac:spMkLst>
        </pc:spChg>
      </pc:sldChg>
      <pc:sldChg chg="addSp modSp mod">
        <pc:chgData name="Yi Liu" userId="eb9fa73d484f74de" providerId="LiveId" clId="{D9CD3DD3-FA06-4707-82ED-EC45D26298A5}" dt="2023-10-31T04:52:11.756" v="774" actId="1076"/>
        <pc:sldMkLst>
          <pc:docMk/>
          <pc:sldMk cId="36285003" sldId="589"/>
        </pc:sldMkLst>
        <pc:spChg chg="mod">
          <ac:chgData name="Yi Liu" userId="eb9fa73d484f74de" providerId="LiveId" clId="{D9CD3DD3-FA06-4707-82ED-EC45D26298A5}" dt="2023-10-31T03:55:38.692" v="615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D9CD3DD3-FA06-4707-82ED-EC45D26298A5}" dt="2023-10-31T04:52:07.629" v="772" actId="1076"/>
          <ac:spMkLst>
            <pc:docMk/>
            <pc:sldMk cId="36285003" sldId="589"/>
            <ac:spMk id="3" creationId="{DC739D9D-EA75-4CEF-95E9-EEC4A3B47A4E}"/>
          </ac:spMkLst>
        </pc:spChg>
        <pc:spChg chg="add mod">
          <ac:chgData name="Yi Liu" userId="eb9fa73d484f74de" providerId="LiveId" clId="{D9CD3DD3-FA06-4707-82ED-EC45D26298A5}" dt="2023-10-31T04:52:11.756" v="774" actId="1076"/>
          <ac:spMkLst>
            <pc:docMk/>
            <pc:sldMk cId="36285003" sldId="589"/>
            <ac:spMk id="6" creationId="{CEC3010D-B6FC-4D33-99AB-21AAA843DA89}"/>
          </ac:spMkLst>
        </pc:spChg>
        <pc:spChg chg="add mod">
          <ac:chgData name="Yi Liu" userId="eb9fa73d484f74de" providerId="LiveId" clId="{D9CD3DD3-FA06-4707-82ED-EC45D26298A5}" dt="2023-10-31T04:52:09.429" v="773" actId="1076"/>
          <ac:spMkLst>
            <pc:docMk/>
            <pc:sldMk cId="36285003" sldId="589"/>
            <ac:spMk id="7" creationId="{E66D1C0E-E393-4ADE-9E1E-BF05A2472B80}"/>
          </ac:spMkLst>
        </pc:spChg>
      </pc:sldChg>
      <pc:sldChg chg="addSp modSp new mod">
        <pc:chgData name="Yi Liu" userId="eb9fa73d484f74de" providerId="LiveId" clId="{D9CD3DD3-FA06-4707-82ED-EC45D26298A5}" dt="2023-10-31T04:58:14.112" v="815" actId="2711"/>
        <pc:sldMkLst>
          <pc:docMk/>
          <pc:sldMk cId="3168909123" sldId="590"/>
        </pc:sldMkLst>
        <pc:spChg chg="mod">
          <ac:chgData name="Yi Liu" userId="eb9fa73d484f74de" providerId="LiveId" clId="{D9CD3DD3-FA06-4707-82ED-EC45D26298A5}" dt="2023-10-31T04:52:38.508" v="786" actId="20577"/>
          <ac:spMkLst>
            <pc:docMk/>
            <pc:sldMk cId="3168909123" sldId="590"/>
            <ac:spMk id="2" creationId="{F3B26624-4A61-413C-8081-BECB894523D2}"/>
          </ac:spMkLst>
        </pc:spChg>
        <pc:spChg chg="mod">
          <ac:chgData name="Yi Liu" userId="eb9fa73d484f74de" providerId="LiveId" clId="{D9CD3DD3-FA06-4707-82ED-EC45D26298A5}" dt="2023-10-31T04:58:02.437" v="814" actId="20577"/>
          <ac:spMkLst>
            <pc:docMk/>
            <pc:sldMk cId="3168909123" sldId="590"/>
            <ac:spMk id="3" creationId="{697F8A5E-D5A0-4569-904D-00EDFE66ED63}"/>
          </ac:spMkLst>
        </pc:spChg>
        <pc:spChg chg="add mod">
          <ac:chgData name="Yi Liu" userId="eb9fa73d484f74de" providerId="LiveId" clId="{D9CD3DD3-FA06-4707-82ED-EC45D26298A5}" dt="2023-10-31T04:58:14.112" v="815" actId="2711"/>
          <ac:spMkLst>
            <pc:docMk/>
            <pc:sldMk cId="3168909123" sldId="590"/>
            <ac:spMk id="6" creationId="{751FEC0E-8D36-47B2-97B7-11A92839A727}"/>
          </ac:spMkLst>
        </pc:spChg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第十一节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2E23-CD0D-4860-A09E-BE923E35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8917-3C75-4107-8965-1CCB426C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73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设计一个基类 </a:t>
            </a:r>
            <a:r>
              <a:rPr lang="en-US" altLang="zh-CN" sz="1800" dirty="0"/>
              <a:t>Person</a:t>
            </a:r>
            <a:r>
              <a:rPr lang="zh-CN" altLang="en-US" sz="1800" dirty="0"/>
              <a:t>，其中包含</a:t>
            </a:r>
            <a:r>
              <a:rPr lang="en-US" altLang="zh-CN" sz="1800" dirty="0"/>
              <a:t>private</a:t>
            </a:r>
            <a:r>
              <a:rPr lang="zh-CN" altLang="en-US" sz="1800" dirty="0"/>
              <a:t>成员 </a:t>
            </a:r>
            <a:r>
              <a:rPr lang="en-US" altLang="zh-CN" sz="1800" dirty="0"/>
              <a:t>name </a:t>
            </a:r>
            <a:r>
              <a:rPr lang="zh-CN" altLang="en-US" sz="1800" dirty="0"/>
              <a:t>和 </a:t>
            </a:r>
            <a:r>
              <a:rPr lang="en-US" altLang="zh-CN" sz="1800" dirty="0"/>
              <a:t>age</a:t>
            </a:r>
            <a:r>
              <a:rPr lang="zh-CN" altLang="en-US" sz="1800" dirty="0"/>
              <a:t>，以及</a:t>
            </a:r>
            <a:r>
              <a:rPr lang="en-US" altLang="zh-CN" sz="1800"/>
              <a:t>public</a:t>
            </a:r>
            <a:r>
              <a:rPr lang="zh-CN" altLang="en-US" sz="1800"/>
              <a:t>成员</a:t>
            </a:r>
            <a:r>
              <a:rPr lang="zh-CN" altLang="en-US" sz="1800" dirty="0"/>
              <a:t>函数 </a:t>
            </a:r>
            <a:r>
              <a:rPr lang="en-US" altLang="zh-CN" sz="1800" dirty="0"/>
              <a:t>void display() const; </a:t>
            </a:r>
            <a:r>
              <a:rPr lang="zh-CN" altLang="en-US" sz="1800" dirty="0"/>
              <a:t>用于输出姓名和年龄。</a:t>
            </a:r>
          </a:p>
          <a:p>
            <a:r>
              <a:rPr lang="zh-CN" altLang="en-US" sz="1800" dirty="0"/>
              <a:t>然后，设计两个派生类 </a:t>
            </a:r>
            <a:r>
              <a:rPr lang="en-US" altLang="zh-CN" sz="1800" dirty="0"/>
              <a:t>Student </a:t>
            </a:r>
            <a:r>
              <a:rPr lang="zh-CN" altLang="en-US" sz="1800" dirty="0"/>
              <a:t>和 </a:t>
            </a:r>
            <a:r>
              <a:rPr lang="en-US" altLang="zh-CN" sz="1800" dirty="0"/>
              <a:t>Teacher </a:t>
            </a:r>
            <a:r>
              <a:rPr lang="zh-CN" altLang="en-US" sz="1800" dirty="0"/>
              <a:t>分别表示学生和教师，它们从基类继承。每个派生类都有一个额外的私有成员，</a:t>
            </a:r>
            <a:r>
              <a:rPr lang="en-US" altLang="zh-CN" sz="1800" dirty="0"/>
              <a:t>grade</a:t>
            </a:r>
            <a:r>
              <a:rPr lang="zh-CN" altLang="en-US" sz="1800" dirty="0"/>
              <a:t>（学生的年级）和 </a:t>
            </a:r>
            <a:r>
              <a:rPr lang="en-US" altLang="zh-CN" sz="1800" dirty="0"/>
              <a:t>subject</a:t>
            </a:r>
            <a:r>
              <a:rPr lang="zh-CN" altLang="en-US" sz="1800" dirty="0"/>
              <a:t>（教师的科目）。每个派生类还有一个公有成员函数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showDetails</a:t>
            </a:r>
            <a:r>
              <a:rPr lang="en-US" altLang="zh-CN" sz="1800" dirty="0"/>
              <a:t>() const; </a:t>
            </a:r>
            <a:r>
              <a:rPr lang="zh-CN" altLang="en-US" sz="1800" dirty="0"/>
              <a:t>用于输出姓名、年龄以及额外的信息。</a:t>
            </a:r>
          </a:p>
          <a:p>
            <a:r>
              <a:rPr lang="zh-CN" altLang="en-US" sz="1800" dirty="0"/>
              <a:t>在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函数中，创建一个 </a:t>
            </a:r>
            <a:r>
              <a:rPr lang="en-US" altLang="zh-CN" sz="1800" dirty="0"/>
              <a:t>Student </a:t>
            </a:r>
            <a:r>
              <a:rPr lang="zh-CN" altLang="en-US" sz="1800" dirty="0"/>
              <a:t>对象和一个 </a:t>
            </a:r>
            <a:r>
              <a:rPr lang="en-US" altLang="zh-CN" sz="1800" dirty="0"/>
              <a:t>Teacher </a:t>
            </a:r>
            <a:r>
              <a:rPr lang="zh-CN" altLang="en-US" sz="1800" dirty="0"/>
              <a:t>对象，并分别调用它们的 </a:t>
            </a:r>
            <a:r>
              <a:rPr lang="en-US" altLang="zh-CN" sz="1800" dirty="0"/>
              <a:t>display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showDetails</a:t>
            </a:r>
            <a:r>
              <a:rPr lang="en-US" altLang="zh-CN" sz="1800" dirty="0"/>
              <a:t> </a:t>
            </a:r>
            <a:r>
              <a:rPr lang="zh-CN" altLang="en-US" sz="1800" dirty="0"/>
              <a:t>函数。</a:t>
            </a:r>
            <a:endParaRPr lang="en-US" altLang="zh-CN" sz="1800" dirty="0"/>
          </a:p>
          <a:p>
            <a:r>
              <a:rPr lang="zh-CN" altLang="en-US" sz="1800" dirty="0"/>
              <a:t>需要怎么修改，才能让</a:t>
            </a:r>
            <a:r>
              <a:rPr lang="en-US" altLang="zh-CN" sz="1800" dirty="0"/>
              <a:t>Student</a:t>
            </a:r>
            <a:r>
              <a:rPr lang="zh-CN" altLang="en-US" sz="1800" dirty="0"/>
              <a:t>和</a:t>
            </a:r>
            <a:r>
              <a:rPr lang="en-US" altLang="zh-CN" sz="1800" dirty="0"/>
              <a:t>Teacher</a:t>
            </a:r>
            <a:r>
              <a:rPr lang="zh-CN" altLang="en-US" sz="1800" dirty="0"/>
              <a:t>的对象（以及</a:t>
            </a:r>
            <a:r>
              <a:rPr lang="zh-CN" altLang="en-US" sz="1800" dirty="0">
                <a:solidFill>
                  <a:srgbClr val="0070C0"/>
                </a:solidFill>
              </a:rPr>
              <a:t>指向这些对象的</a:t>
            </a:r>
            <a:r>
              <a:rPr lang="en-US" altLang="zh-CN" sz="1800" dirty="0">
                <a:solidFill>
                  <a:srgbClr val="0070C0"/>
                </a:solidFill>
              </a:rPr>
              <a:t>Person</a:t>
            </a:r>
            <a:r>
              <a:rPr lang="zh-CN" altLang="en-US" sz="1800" dirty="0">
                <a:solidFill>
                  <a:srgbClr val="0070C0"/>
                </a:solidFill>
              </a:rPr>
              <a:t>指针或引用</a:t>
            </a:r>
            <a:r>
              <a:rPr lang="zh-CN" altLang="en-US" sz="1800" dirty="0"/>
              <a:t>）用</a:t>
            </a:r>
            <a:r>
              <a:rPr lang="en-US" altLang="zh-CN" sz="1800" dirty="0"/>
              <a:t>display</a:t>
            </a:r>
            <a:r>
              <a:rPr lang="zh-CN" altLang="en-US" sz="1800" dirty="0"/>
              <a:t>就能输出</a:t>
            </a:r>
            <a:r>
              <a:rPr lang="en-US" altLang="zh-CN" sz="1800" dirty="0" err="1"/>
              <a:t>showDetails</a:t>
            </a:r>
            <a:r>
              <a:rPr lang="zh-CN" altLang="en-US" sz="1800" dirty="0"/>
              <a:t>的内容？请修改一下代码。</a:t>
            </a:r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A197A-5107-419D-8ABF-E276AA45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3CAEBC-49BD-47DB-9AF8-7D72B2E396E1}"/>
              </a:ext>
            </a:extLst>
          </p:cNvPr>
          <p:cNvSpPr txBox="1"/>
          <p:nvPr/>
        </p:nvSpPr>
        <p:spPr>
          <a:xfrm>
            <a:off x="5783269" y="3828374"/>
            <a:ext cx="62570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Student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 10"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Teacher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"Mr. Smith"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"Mathematics"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"Student's details:"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showDetails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"Teacher's details:"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showDetails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40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08FB-8F44-415E-B37B-3840EAF3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4FFDC-F961-4C2B-B15A-201B198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设计一个图形类 </a:t>
            </a:r>
            <a:r>
              <a:rPr lang="en-US" altLang="zh-CN" sz="2400" dirty="0"/>
              <a:t>Shape</a:t>
            </a:r>
            <a:r>
              <a:rPr lang="zh-CN" altLang="en-US" sz="2400" dirty="0"/>
              <a:t>，具有</a:t>
            </a:r>
            <a:r>
              <a:rPr lang="zh-CN" altLang="en-US" sz="2400" dirty="0">
                <a:solidFill>
                  <a:srgbClr val="0070C0"/>
                </a:solidFill>
              </a:rPr>
              <a:t>纯虚</a:t>
            </a:r>
            <a:r>
              <a:rPr lang="zh-CN" altLang="en-US" sz="2400" dirty="0"/>
              <a:t>函数 </a:t>
            </a:r>
            <a:r>
              <a:rPr lang="en-US" altLang="zh-CN" sz="2400" dirty="0"/>
              <a:t>virtual double area() const = 0; </a:t>
            </a:r>
            <a:r>
              <a:rPr lang="zh-CN" altLang="en-US" sz="2400" dirty="0"/>
              <a:t>用于计算图形的面积。然后，设计两个派生类 </a:t>
            </a:r>
            <a:r>
              <a:rPr lang="en-US" altLang="zh-CN" sz="2400" dirty="0"/>
              <a:t>Circle </a:t>
            </a:r>
            <a:r>
              <a:rPr lang="zh-CN" altLang="en-US" sz="2400" dirty="0"/>
              <a:t>和 </a:t>
            </a:r>
            <a:r>
              <a:rPr lang="en-US" altLang="zh-CN" sz="2400" dirty="0"/>
              <a:t>Rectangle </a:t>
            </a:r>
            <a:r>
              <a:rPr lang="zh-CN" altLang="en-US" sz="2400" dirty="0"/>
              <a:t>分别表示圆和矩形，它们实现了 </a:t>
            </a:r>
            <a:r>
              <a:rPr lang="en-US" altLang="zh-CN" sz="2400" dirty="0"/>
              <a:t>area </a:t>
            </a:r>
            <a:r>
              <a:rPr lang="zh-CN" altLang="en-US" sz="2400" dirty="0"/>
              <a:t>函数。在每个类中，实现 </a:t>
            </a:r>
            <a:r>
              <a:rPr lang="en-US" altLang="zh-CN" sz="2400" dirty="0"/>
              <a:t>virtual </a:t>
            </a:r>
            <a:r>
              <a:rPr lang="zh-CN" altLang="en-US" sz="2400" dirty="0"/>
              <a:t>析构函数，在析构函数中输出 </a:t>
            </a:r>
            <a:r>
              <a:rPr lang="en-US" altLang="zh-CN" sz="2400" dirty="0"/>
              <a:t>“Destroying a [</a:t>
            </a:r>
            <a:r>
              <a:rPr lang="zh-CN" altLang="en-US" sz="2400" dirty="0"/>
              <a:t>类名</a:t>
            </a:r>
            <a:r>
              <a:rPr lang="en-US" altLang="zh-CN" sz="2400" dirty="0"/>
              <a:t>]”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函数中，使用基类指针创建一个圆和一个矩形的对象，并通过这两个指针调用 </a:t>
            </a:r>
            <a:r>
              <a:rPr lang="en-US" altLang="zh-CN" sz="2400" dirty="0"/>
              <a:t>area </a:t>
            </a:r>
            <a:r>
              <a:rPr lang="zh-CN" altLang="en-US" sz="2400" dirty="0"/>
              <a:t>函数，输出它们的面积。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A5C66-0F06-4822-B255-E55087E4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C0433-57D3-4C7B-AA37-215EE2591792}"/>
              </a:ext>
            </a:extLst>
          </p:cNvPr>
          <p:cNvSpPr txBox="1"/>
          <p:nvPr/>
        </p:nvSpPr>
        <p:spPr>
          <a:xfrm>
            <a:off x="1092315" y="3875799"/>
            <a:ext cx="81644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Shape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shape1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);//5.0</a:t>
            </a:r>
            <a:r>
              <a:rPr lang="zh-CN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为半径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Shape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shape2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 of Circle: 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 of Rectangle: 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shape1;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shape2;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3D77-7984-407D-9315-60BAB179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A95FD-1CD4-48B6-B637-AA12258F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设计一个模板类 </a:t>
            </a:r>
            <a:r>
              <a:rPr lang="en-US" altLang="zh-CN" sz="2000" dirty="0"/>
              <a:t>Pair</a:t>
            </a:r>
            <a:r>
              <a:rPr lang="zh-CN" altLang="en-US" sz="2000" dirty="0"/>
              <a:t>，代表一对值。这个模板类应该包含：</a:t>
            </a:r>
          </a:p>
          <a:p>
            <a:r>
              <a:rPr lang="zh-CN" altLang="en-US" sz="2000" dirty="0"/>
              <a:t>两个私有成员变量，</a:t>
            </a:r>
            <a:r>
              <a:rPr lang="en-US" altLang="zh-CN" sz="2000" dirty="0"/>
              <a:t>first </a:t>
            </a:r>
            <a:r>
              <a:rPr lang="zh-CN" altLang="en-US" sz="2000" dirty="0"/>
              <a:t>和 </a:t>
            </a:r>
            <a:r>
              <a:rPr lang="en-US" altLang="zh-CN" sz="2000" dirty="0"/>
              <a:t>second</a:t>
            </a:r>
            <a:r>
              <a:rPr lang="zh-CN" altLang="en-US" sz="2000" dirty="0"/>
              <a:t>，分别表示这一对值。</a:t>
            </a:r>
          </a:p>
          <a:p>
            <a:r>
              <a:rPr lang="zh-CN" altLang="en-US" sz="2000" dirty="0"/>
              <a:t>一个构造函数，接受两个参数并将它们分别赋给 </a:t>
            </a:r>
            <a:r>
              <a:rPr lang="en-US" altLang="zh-CN" sz="2000" dirty="0"/>
              <a:t>first </a:t>
            </a:r>
            <a:r>
              <a:rPr lang="zh-CN" altLang="en-US" sz="2000" dirty="0"/>
              <a:t>和 </a:t>
            </a:r>
            <a:r>
              <a:rPr lang="en-US" altLang="zh-CN" sz="2000" dirty="0"/>
              <a:t>second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一个成员函数 </a:t>
            </a:r>
            <a:r>
              <a:rPr lang="en-US" altLang="zh-CN" sz="2000" dirty="0"/>
              <a:t>void display() const; </a:t>
            </a:r>
            <a:r>
              <a:rPr lang="zh-CN" altLang="en-US" sz="2000" dirty="0"/>
              <a:t>用于输出这一对值。</a:t>
            </a:r>
            <a:r>
              <a:rPr lang="en-US" altLang="zh-CN" sz="2000" dirty="0"/>
              <a:t>display </a:t>
            </a:r>
            <a:r>
              <a:rPr lang="zh-CN" altLang="en-US" sz="2000" dirty="0"/>
              <a:t>函数应当适用于不同类型，并输出形如 </a:t>
            </a:r>
            <a:r>
              <a:rPr lang="en-US" altLang="zh-CN" sz="2000" dirty="0"/>
              <a:t>"Pair values: 5 and 10" </a:t>
            </a:r>
            <a:r>
              <a:rPr lang="zh-CN" altLang="en-US" sz="2000" dirty="0"/>
              <a:t>的信息。</a:t>
            </a:r>
          </a:p>
          <a:p>
            <a:r>
              <a:rPr lang="zh-CN" altLang="en-US" sz="2000" dirty="0"/>
              <a:t>一个运算符重载函数 </a:t>
            </a:r>
            <a:r>
              <a:rPr lang="en-US" altLang="zh-CN" sz="2000" dirty="0"/>
              <a:t>Pair&lt;T&gt; operator+(const Pair&lt;T&gt;&amp; other) const;</a:t>
            </a:r>
            <a:r>
              <a:rPr lang="zh-CN" altLang="en-US" sz="2000" dirty="0"/>
              <a:t>，用于将两个 </a:t>
            </a:r>
            <a:r>
              <a:rPr lang="en-US" altLang="zh-CN" sz="2000" dirty="0"/>
              <a:t>Pair </a:t>
            </a:r>
            <a:r>
              <a:rPr lang="zh-CN" altLang="en-US" sz="2000" dirty="0"/>
              <a:t>对象的值相加并返回一个新的 </a:t>
            </a:r>
            <a:r>
              <a:rPr lang="en-US" altLang="zh-CN" sz="2000" dirty="0"/>
              <a:t>Pair 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r>
              <a:rPr lang="en-US" altLang="zh-CN" sz="2000" dirty="0"/>
              <a:t>main</a:t>
            </a:r>
            <a:r>
              <a:rPr lang="zh-CN" altLang="en-US" sz="2000" dirty="0"/>
              <a:t>函数见下页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EAC77-0374-47D7-A4D4-C60DE0EA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B51E-5348-472C-8DE6-83D3EDD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8735F-BECD-475B-9DCE-0C2D09D2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70A67-38D7-4597-9ACD-43D1E96987CC}"/>
              </a:ext>
            </a:extLst>
          </p:cNvPr>
          <p:cNvSpPr txBox="1"/>
          <p:nvPr/>
        </p:nvSpPr>
        <p:spPr>
          <a:xfrm>
            <a:off x="932329" y="1706819"/>
            <a:ext cx="103273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"Original Integer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Double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使用运算符重载</a:t>
            </a:r>
            <a:endParaRPr lang="zh-CN" alt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intPair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Integer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resultIntPair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Pair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doublePair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1.51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2.51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4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Double Pair:"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resultDoublePair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68259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829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Arial</vt:lpstr>
      <vt:lpstr>Consolas</vt:lpstr>
      <vt:lpstr>Times New Roman</vt:lpstr>
      <vt:lpstr>WPS</vt:lpstr>
      <vt:lpstr>C++程序设计实验 第十一节</vt:lpstr>
      <vt:lpstr>课堂练习1</vt:lpstr>
      <vt:lpstr>课堂练习2</vt:lpstr>
      <vt:lpstr>课堂练习3</vt:lpstr>
      <vt:lpstr>课堂练习3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14</cp:revision>
  <dcterms:created xsi:type="dcterms:W3CDTF">2023-08-28T02:52:46Z</dcterms:created>
  <dcterms:modified xsi:type="dcterms:W3CDTF">2023-11-14T05:08:29Z</dcterms:modified>
</cp:coreProperties>
</file>