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640" r:id="rId3"/>
    <p:sldId id="678" r:id="rId4"/>
    <p:sldId id="665" r:id="rId5"/>
    <p:sldId id="652" r:id="rId6"/>
    <p:sldId id="651" r:id="rId7"/>
    <p:sldId id="653" r:id="rId8"/>
    <p:sldId id="654" r:id="rId9"/>
    <p:sldId id="655" r:id="rId10"/>
    <p:sldId id="657" r:id="rId11"/>
    <p:sldId id="656" r:id="rId12"/>
    <p:sldId id="659" r:id="rId13"/>
    <p:sldId id="658" r:id="rId14"/>
    <p:sldId id="666" r:id="rId15"/>
    <p:sldId id="669" r:id="rId16"/>
    <p:sldId id="667" r:id="rId17"/>
    <p:sldId id="680" r:id="rId18"/>
    <p:sldId id="679" r:id="rId19"/>
    <p:sldId id="672" r:id="rId20"/>
    <p:sldId id="671" r:id="rId21"/>
    <p:sldId id="673" r:id="rId22"/>
    <p:sldId id="675" r:id="rId23"/>
    <p:sldId id="676" r:id="rId24"/>
    <p:sldId id="677" r:id="rId25"/>
    <p:sldId id="681" r:id="rId26"/>
    <p:sldId id="682" r:id="rId27"/>
    <p:sldId id="683" r:id="rId28"/>
    <p:sldId id="684" r:id="rId29"/>
    <p:sldId id="686" r:id="rId30"/>
    <p:sldId id="685" r:id="rId31"/>
    <p:sldId id="687" r:id="rId32"/>
    <p:sldId id="688" r:id="rId33"/>
    <p:sldId id="689" r:id="rId34"/>
    <p:sldId id="690" r:id="rId35"/>
    <p:sldId id="70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640"/>
            <p14:sldId id="678"/>
            <p14:sldId id="665"/>
            <p14:sldId id="652"/>
            <p14:sldId id="651"/>
            <p14:sldId id="653"/>
            <p14:sldId id="654"/>
            <p14:sldId id="655"/>
            <p14:sldId id="657"/>
            <p14:sldId id="656"/>
            <p14:sldId id="659"/>
            <p14:sldId id="658"/>
            <p14:sldId id="666"/>
            <p14:sldId id="669"/>
            <p14:sldId id="667"/>
            <p14:sldId id="680"/>
            <p14:sldId id="679"/>
            <p14:sldId id="672"/>
            <p14:sldId id="671"/>
            <p14:sldId id="673"/>
            <p14:sldId id="675"/>
            <p14:sldId id="676"/>
            <p14:sldId id="677"/>
            <p14:sldId id="681"/>
            <p14:sldId id="682"/>
            <p14:sldId id="683"/>
            <p14:sldId id="684"/>
            <p14:sldId id="686"/>
            <p14:sldId id="685"/>
            <p14:sldId id="687"/>
            <p14:sldId id="688"/>
            <p14:sldId id="689"/>
            <p14:sldId id="690"/>
            <p14:sldId id="705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9FF355E-0ADE-45E3-B2F8-EA77A220D2B4}"/>
    <pc:docChg chg="undo custSel addSld delSld modSld sldOrd modSection">
      <pc:chgData name="Yi Liu" userId="eb9fa73d484f74de" providerId="LiveId" clId="{99FF355E-0ADE-45E3-B2F8-EA77A220D2B4}" dt="2023-10-17T05:56:58.431" v="4075"/>
      <pc:docMkLst>
        <pc:docMk/>
      </pc:docMkLst>
      <pc:sldChg chg="modSp mod">
        <pc:chgData name="Yi Liu" userId="eb9fa73d484f74de" providerId="LiveId" clId="{99FF355E-0ADE-45E3-B2F8-EA77A220D2B4}" dt="2023-10-14T06:23:04.591" v="23" actId="20577"/>
        <pc:sldMkLst>
          <pc:docMk/>
          <pc:sldMk cId="1562787813" sldId="256"/>
        </pc:sldMkLst>
        <pc:spChg chg="mod">
          <ac:chgData name="Yi Liu" userId="eb9fa73d484f74de" providerId="LiveId" clId="{99FF355E-0ADE-45E3-B2F8-EA77A220D2B4}" dt="2023-10-14T06:23:04.591" v="23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99FF355E-0ADE-45E3-B2F8-EA77A220D2B4}" dt="2023-10-14T06:46:49.785" v="239" actId="20577"/>
        <pc:sldMkLst>
          <pc:docMk/>
          <pc:sldMk cId="47867012" sldId="310"/>
        </pc:sldMkLst>
        <pc:spChg chg="mod">
          <ac:chgData name="Yi Liu" userId="eb9fa73d484f74de" providerId="LiveId" clId="{99FF355E-0ADE-45E3-B2F8-EA77A220D2B4}" dt="2023-10-14T06:46:49.785" v="239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224263781" sldId="55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55178229" sldId="56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42212599" sldId="57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832913264" sldId="57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79295396" sldId="57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23277204" sldId="57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88747157" sldId="57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078049634" sldId="57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2157154" sldId="57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33078772" sldId="57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214499574" sldId="57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418814633" sldId="58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729842775" sldId="58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145497904" sldId="58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119429737" sldId="58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23056636" sldId="584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390754714" sldId="585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8053638" sldId="586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953874372" sldId="587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030861408" sldId="588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515798336" sldId="589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917428711" sldId="590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4078422395" sldId="591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2716632621" sldId="592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644623957" sldId="593"/>
        </pc:sldMkLst>
      </pc:sldChg>
      <pc:sldChg chg="del">
        <pc:chgData name="Yi Liu" userId="eb9fa73d484f74de" providerId="LiveId" clId="{99FF355E-0ADE-45E3-B2F8-EA77A220D2B4}" dt="2023-10-14T06:47:09.502" v="240" actId="47"/>
        <pc:sldMkLst>
          <pc:docMk/>
          <pc:sldMk cId="1324657662" sldId="594"/>
        </pc:sldMkLst>
      </pc:sldChg>
      <pc:sldChg chg="del">
        <pc:chgData name="Yi Liu" userId="eb9fa73d484f74de" providerId="LiveId" clId="{99FF355E-0ADE-45E3-B2F8-EA77A220D2B4}" dt="2023-10-14T06:47:15.961" v="241" actId="47"/>
        <pc:sldMkLst>
          <pc:docMk/>
          <pc:sldMk cId="2920932775" sldId="595"/>
        </pc:sldMkLst>
      </pc:sldChg>
      <pc:sldChg chg="modSp mod modAnim">
        <pc:chgData name="Yi Liu" userId="eb9fa73d484f74de" providerId="LiveId" clId="{99FF355E-0ADE-45E3-B2F8-EA77A220D2B4}" dt="2023-10-17T05:07:03.590" v="3982"/>
        <pc:sldMkLst>
          <pc:docMk/>
          <pc:sldMk cId="1736471738" sldId="597"/>
        </pc:sldMkLst>
        <pc:spChg chg="mod">
          <ac:chgData name="Yi Liu" userId="eb9fa73d484f74de" providerId="LiveId" clId="{99FF355E-0ADE-45E3-B2F8-EA77A220D2B4}" dt="2023-10-17T03:23:09.548" v="3262" actId="20577"/>
          <ac:spMkLst>
            <pc:docMk/>
            <pc:sldMk cId="1736471738" sldId="597"/>
            <ac:spMk id="3" creationId="{A9E05CCC-446E-4155-B894-523909E4B5AB}"/>
          </ac:spMkLst>
        </pc:spChg>
      </pc:sldChg>
      <pc:sldChg chg="addSp modSp mod">
        <pc:chgData name="Yi Liu" userId="eb9fa73d484f74de" providerId="LiveId" clId="{99FF355E-0ADE-45E3-B2F8-EA77A220D2B4}" dt="2023-10-17T03:24:37.567" v="3269" actId="14100"/>
        <pc:sldMkLst>
          <pc:docMk/>
          <pc:sldMk cId="130164663" sldId="599"/>
        </pc:sldMkLst>
        <pc:spChg chg="add mod">
          <ac:chgData name="Yi Liu" userId="eb9fa73d484f74de" providerId="LiveId" clId="{99FF355E-0ADE-45E3-B2F8-EA77A220D2B4}" dt="2023-10-17T03:23:18.051" v="3265" actId="1076"/>
          <ac:spMkLst>
            <pc:docMk/>
            <pc:sldMk cId="130164663" sldId="599"/>
            <ac:spMk id="7" creationId="{FDF35C41-60C0-466B-B6DA-181059DE08CE}"/>
          </ac:spMkLst>
        </pc:spChg>
        <pc:picChg chg="add mod">
          <ac:chgData name="Yi Liu" userId="eb9fa73d484f74de" providerId="LiveId" clId="{99FF355E-0ADE-45E3-B2F8-EA77A220D2B4}" dt="2023-10-17T03:24:37.567" v="3269" actId="14100"/>
          <ac:picMkLst>
            <pc:docMk/>
            <pc:sldMk cId="130164663" sldId="599"/>
            <ac:picMk id="9" creationId="{66CF575D-0407-4324-84A6-9D6E42329863}"/>
          </ac:picMkLst>
        </pc:picChg>
      </pc:sldChg>
      <pc:sldChg chg="modAnim">
        <pc:chgData name="Yi Liu" userId="eb9fa73d484f74de" providerId="LiveId" clId="{99FF355E-0ADE-45E3-B2F8-EA77A220D2B4}" dt="2023-10-17T05:15:40.278" v="3983"/>
        <pc:sldMkLst>
          <pc:docMk/>
          <pc:sldMk cId="3468644140" sldId="600"/>
        </pc:sldMkLst>
      </pc:sldChg>
      <pc:sldChg chg="modAnim">
        <pc:chgData name="Yi Liu" userId="eb9fa73d484f74de" providerId="LiveId" clId="{99FF355E-0ADE-45E3-B2F8-EA77A220D2B4}" dt="2023-10-17T05:16:23.681" v="3989"/>
        <pc:sldMkLst>
          <pc:docMk/>
          <pc:sldMk cId="172440449" sldId="603"/>
        </pc:sldMkLst>
      </pc:sldChg>
      <pc:sldChg chg="modSp mod modAnim">
        <pc:chgData name="Yi Liu" userId="eb9fa73d484f74de" providerId="LiveId" clId="{99FF355E-0ADE-45E3-B2F8-EA77A220D2B4}" dt="2023-10-17T05:17:02.528" v="3991"/>
        <pc:sldMkLst>
          <pc:docMk/>
          <pc:sldMk cId="724674171" sldId="604"/>
        </pc:sldMkLst>
        <pc:spChg chg="mod">
          <ac:chgData name="Yi Liu" userId="eb9fa73d484f74de" providerId="LiveId" clId="{99FF355E-0ADE-45E3-B2F8-EA77A220D2B4}" dt="2023-10-14T06:47:55.429" v="244" actId="1076"/>
          <ac:spMkLst>
            <pc:docMk/>
            <pc:sldMk cId="724674171" sldId="604"/>
            <ac:spMk id="7" creationId="{85E91803-2964-46AD-A40C-4ECDAF8DC7F3}"/>
          </ac:spMkLst>
        </pc:spChg>
      </pc:sldChg>
      <pc:sldChg chg="modAnim">
        <pc:chgData name="Yi Liu" userId="eb9fa73d484f74de" providerId="LiveId" clId="{99FF355E-0ADE-45E3-B2F8-EA77A220D2B4}" dt="2023-10-17T05:17:35.028" v="3992"/>
        <pc:sldMkLst>
          <pc:docMk/>
          <pc:sldMk cId="3955302907" sldId="606"/>
        </pc:sldMkLst>
      </pc:sldChg>
      <pc:sldChg chg="modSp new mod modAnim">
        <pc:chgData name="Yi Liu" userId="eb9fa73d484f74de" providerId="LiveId" clId="{99FF355E-0ADE-45E3-B2F8-EA77A220D2B4}" dt="2023-10-17T05:49:59.565" v="4027" actId="207"/>
        <pc:sldMkLst>
          <pc:docMk/>
          <pc:sldMk cId="2869906020" sldId="607"/>
        </pc:sldMkLst>
        <pc:spChg chg="mod">
          <ac:chgData name="Yi Liu" userId="eb9fa73d484f74de" providerId="LiveId" clId="{99FF355E-0ADE-45E3-B2F8-EA77A220D2B4}" dt="2023-10-14T07:20:26.696" v="291" actId="20577"/>
          <ac:spMkLst>
            <pc:docMk/>
            <pc:sldMk cId="2869906020" sldId="607"/>
            <ac:spMk id="2" creationId="{8A0EBAAF-5A34-4A91-A2EC-03002EEB202F}"/>
          </ac:spMkLst>
        </pc:spChg>
        <pc:spChg chg="mod">
          <ac:chgData name="Yi Liu" userId="eb9fa73d484f74de" providerId="LiveId" clId="{99FF355E-0ADE-45E3-B2F8-EA77A220D2B4}" dt="2023-10-17T05:49:59.565" v="4027" actId="207"/>
          <ac:spMkLst>
            <pc:docMk/>
            <pc:sldMk cId="2869906020" sldId="607"/>
            <ac:spMk id="3" creationId="{72315DE0-180B-40E0-888C-139F20DCB52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6:48:25.714" v="276" actId="20577"/>
        <pc:sldMkLst>
          <pc:docMk/>
          <pc:sldMk cId="1346322935" sldId="608"/>
        </pc:sldMkLst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2" creationId="{FC8FA9BF-1447-4A87-A387-2C60FA3BCA58}"/>
          </ac:spMkLst>
        </pc:spChg>
        <pc:spChg chg="del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3" creationId="{35873804-7C60-4D8F-95D3-E13696B16EA4}"/>
          </ac:spMkLst>
        </pc:spChg>
        <pc:spChg chg="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4" creationId="{A11DAE4E-C9F0-4CCC-BF11-A7BA45D96D47}"/>
          </ac:spMkLst>
        </pc:spChg>
        <pc:spChg chg="add mod ord">
          <ac:chgData name="Yi Liu" userId="eb9fa73d484f74de" providerId="LiveId" clId="{99FF355E-0ADE-45E3-B2F8-EA77A220D2B4}" dt="2023-10-14T06:48:25.714" v="276" actId="20577"/>
          <ac:spMkLst>
            <pc:docMk/>
            <pc:sldMk cId="1346322935" sldId="608"/>
            <ac:spMk id="5" creationId="{7C8D23FD-5981-4053-A7A1-124AEB40C3C8}"/>
          </ac:spMkLst>
        </pc:spChg>
        <pc:spChg chg="add mod ord">
          <ac:chgData name="Yi Liu" userId="eb9fa73d484f74de" providerId="LiveId" clId="{99FF355E-0ADE-45E3-B2F8-EA77A220D2B4}" dt="2023-10-14T06:48:19.970" v="247" actId="700"/>
          <ac:spMkLst>
            <pc:docMk/>
            <pc:sldMk cId="1346322935" sldId="608"/>
            <ac:spMk id="6" creationId="{D8649FA5-4040-4DF7-BAEE-BBDF38512627}"/>
          </ac:spMkLst>
        </pc:spChg>
      </pc:sldChg>
      <pc:sldChg chg="addSp modSp new mod modAnim">
        <pc:chgData name="Yi Liu" userId="eb9fa73d484f74de" providerId="LiveId" clId="{99FF355E-0ADE-45E3-B2F8-EA77A220D2B4}" dt="2023-10-17T05:32:28.601" v="3998"/>
        <pc:sldMkLst>
          <pc:docMk/>
          <pc:sldMk cId="3085225087" sldId="609"/>
        </pc:sldMkLst>
        <pc:spChg chg="mod">
          <ac:chgData name="Yi Liu" userId="eb9fa73d484f74de" providerId="LiveId" clId="{99FF355E-0ADE-45E3-B2F8-EA77A220D2B4}" dt="2023-10-14T07:23:59.257" v="777" actId="20577"/>
          <ac:spMkLst>
            <pc:docMk/>
            <pc:sldMk cId="3085225087" sldId="609"/>
            <ac:spMk id="2" creationId="{7A1384A4-B34B-4583-B317-69BB02536CEE}"/>
          </ac:spMkLst>
        </pc:spChg>
        <pc:spChg chg="mod">
          <ac:chgData name="Yi Liu" userId="eb9fa73d484f74de" providerId="LiveId" clId="{99FF355E-0ADE-45E3-B2F8-EA77A220D2B4}" dt="2023-10-17T03:32:59.803" v="3336" actId="20577"/>
          <ac:spMkLst>
            <pc:docMk/>
            <pc:sldMk cId="3085225087" sldId="609"/>
            <ac:spMk id="3" creationId="{64209756-9BFB-42B3-BCCE-1A61DC690738}"/>
          </ac:spMkLst>
        </pc:spChg>
        <pc:spChg chg="add mod">
          <ac:chgData name="Yi Liu" userId="eb9fa73d484f74de" providerId="LiveId" clId="{99FF355E-0ADE-45E3-B2F8-EA77A220D2B4}" dt="2023-10-14T07:25:07.448" v="847" actId="1076"/>
          <ac:spMkLst>
            <pc:docMk/>
            <pc:sldMk cId="3085225087" sldId="609"/>
            <ac:spMk id="5" creationId="{F31550E4-4882-4424-B6B6-E81FC3017B06}"/>
          </ac:spMkLst>
        </pc:spChg>
      </pc:sldChg>
      <pc:sldChg chg="addSp modSp new mod modAnim">
        <pc:chgData name="Yi Liu" userId="eb9fa73d484f74de" providerId="LiveId" clId="{99FF355E-0ADE-45E3-B2F8-EA77A220D2B4}" dt="2023-10-17T05:32:16.402" v="3997" actId="1076"/>
        <pc:sldMkLst>
          <pc:docMk/>
          <pc:sldMk cId="3197285187" sldId="610"/>
        </pc:sldMkLst>
        <pc:spChg chg="mod">
          <ac:chgData name="Yi Liu" userId="eb9fa73d484f74de" providerId="LiveId" clId="{99FF355E-0ADE-45E3-B2F8-EA77A220D2B4}" dt="2023-10-14T07:25:20.005" v="861" actId="20577"/>
          <ac:spMkLst>
            <pc:docMk/>
            <pc:sldMk cId="3197285187" sldId="610"/>
            <ac:spMk id="2" creationId="{9676637F-BC22-450A-818E-D8EDB07AE7BB}"/>
          </ac:spMkLst>
        </pc:spChg>
        <pc:spChg chg="mod">
          <ac:chgData name="Yi Liu" userId="eb9fa73d484f74de" providerId="LiveId" clId="{99FF355E-0ADE-45E3-B2F8-EA77A220D2B4}" dt="2023-10-17T03:40:07.304" v="3396" actId="5793"/>
          <ac:spMkLst>
            <pc:docMk/>
            <pc:sldMk cId="3197285187" sldId="610"/>
            <ac:spMk id="3" creationId="{7FAE241C-868E-44DA-A5EB-69864811D3B5}"/>
          </ac:spMkLst>
        </pc:spChg>
        <pc:spChg chg="add mod">
          <ac:chgData name="Yi Liu" userId="eb9fa73d484f74de" providerId="LiveId" clId="{99FF355E-0ADE-45E3-B2F8-EA77A220D2B4}" dt="2023-10-17T05:32:16.402" v="3997" actId="1076"/>
          <ac:spMkLst>
            <pc:docMk/>
            <pc:sldMk cId="3197285187" sldId="610"/>
            <ac:spMk id="5" creationId="{080C41CA-8830-4ED8-921B-323E87814C2E}"/>
          </ac:spMkLst>
        </pc:spChg>
        <pc:spChg chg="add mod">
          <ac:chgData name="Yi Liu" userId="eb9fa73d484f74de" providerId="LiveId" clId="{99FF355E-0ADE-45E3-B2F8-EA77A220D2B4}" dt="2023-10-14T07:25:58.816" v="907" actId="2711"/>
          <ac:spMkLst>
            <pc:docMk/>
            <pc:sldMk cId="3197285187" sldId="610"/>
            <ac:spMk id="6" creationId="{0CD07DBF-EA6A-479D-B242-7C57C18A1625}"/>
          </ac:spMkLst>
        </pc:spChg>
      </pc:sldChg>
      <pc:sldChg chg="addSp modSp new mod modAnim">
        <pc:chgData name="Yi Liu" userId="eb9fa73d484f74de" providerId="LiveId" clId="{99FF355E-0ADE-45E3-B2F8-EA77A220D2B4}" dt="2023-10-17T05:51:07.892" v="4029"/>
        <pc:sldMkLst>
          <pc:docMk/>
          <pc:sldMk cId="3490593783" sldId="611"/>
        </pc:sldMkLst>
        <pc:spChg chg="mod">
          <ac:chgData name="Yi Liu" userId="eb9fa73d484f74de" providerId="LiveId" clId="{99FF355E-0ADE-45E3-B2F8-EA77A220D2B4}" dt="2023-10-14T07:26:39.026" v="921" actId="20577"/>
          <ac:spMkLst>
            <pc:docMk/>
            <pc:sldMk cId="3490593783" sldId="611"/>
            <ac:spMk id="2" creationId="{C9146AB5-B6E8-4DAC-85D1-591D56F23686}"/>
          </ac:spMkLst>
        </pc:spChg>
        <pc:spChg chg="mod">
          <ac:chgData name="Yi Liu" userId="eb9fa73d484f74de" providerId="LiveId" clId="{99FF355E-0ADE-45E3-B2F8-EA77A220D2B4}" dt="2023-10-17T04:20:37.458" v="3838" actId="20577"/>
          <ac:spMkLst>
            <pc:docMk/>
            <pc:sldMk cId="3490593783" sldId="611"/>
            <ac:spMk id="3" creationId="{AC6CAABE-9B30-4F08-AFB0-EFFC41210E76}"/>
          </ac:spMkLst>
        </pc:spChg>
        <pc:spChg chg="add mod">
          <ac:chgData name="Yi Liu" userId="eb9fa73d484f74de" providerId="LiveId" clId="{99FF355E-0ADE-45E3-B2F8-EA77A220D2B4}" dt="2023-10-17T04:19:24.528" v="3796" actId="14100"/>
          <ac:spMkLst>
            <pc:docMk/>
            <pc:sldMk cId="3490593783" sldId="611"/>
            <ac:spMk id="5" creationId="{1D4B9018-8EBD-4996-A3BF-D237BB0211D9}"/>
          </ac:spMkLst>
        </pc:spChg>
        <pc:spChg chg="add mod">
          <ac:chgData name="Yi Liu" userId="eb9fa73d484f74de" providerId="LiveId" clId="{99FF355E-0ADE-45E3-B2F8-EA77A220D2B4}" dt="2023-10-17T04:19:58.180" v="3809" actId="1076"/>
          <ac:spMkLst>
            <pc:docMk/>
            <pc:sldMk cId="3490593783" sldId="611"/>
            <ac:spMk id="6" creationId="{21EF8133-74DC-495A-80F9-D16939AE4DF3}"/>
          </ac:spMkLst>
        </pc:spChg>
      </pc:sldChg>
      <pc:sldChg chg="addSp delSp modSp add mod delAnim modAnim">
        <pc:chgData name="Yi Liu" userId="eb9fa73d484f74de" providerId="LiveId" clId="{99FF355E-0ADE-45E3-B2F8-EA77A220D2B4}" dt="2023-10-17T05:33:01.897" v="4004"/>
        <pc:sldMkLst>
          <pc:docMk/>
          <pc:sldMk cId="3131771402" sldId="612"/>
        </pc:sldMkLst>
        <pc:spChg chg="mod">
          <ac:chgData name="Yi Liu" userId="eb9fa73d484f74de" providerId="LiveId" clId="{99FF355E-0ADE-45E3-B2F8-EA77A220D2B4}" dt="2023-10-17T05:04:39.993" v="3974" actId="20577"/>
          <ac:spMkLst>
            <pc:docMk/>
            <pc:sldMk cId="3131771402" sldId="612"/>
            <ac:spMk id="3" creationId="{AC6CAABE-9B30-4F08-AFB0-EFFC41210E76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5" creationId="{1D4B9018-8EBD-4996-A3BF-D237BB0211D9}"/>
          </ac:spMkLst>
        </pc:spChg>
        <pc:spChg chg="del">
          <ac:chgData name="Yi Liu" userId="eb9fa73d484f74de" providerId="LiveId" clId="{99FF355E-0ADE-45E3-B2F8-EA77A220D2B4}" dt="2023-10-14T07:40:49.920" v="1062" actId="478"/>
          <ac:spMkLst>
            <pc:docMk/>
            <pc:sldMk cId="3131771402" sldId="612"/>
            <ac:spMk id="6" creationId="{21EF8133-74DC-495A-80F9-D16939AE4DF3}"/>
          </ac:spMkLst>
        </pc:spChg>
        <pc:spChg chg="add mod">
          <ac:chgData name="Yi Liu" userId="eb9fa73d484f74de" providerId="LiveId" clId="{99FF355E-0ADE-45E3-B2F8-EA77A220D2B4}" dt="2023-10-14T07:41:01.607" v="1069" actId="2711"/>
          <ac:spMkLst>
            <pc:docMk/>
            <pc:sldMk cId="3131771402" sldId="612"/>
            <ac:spMk id="8" creationId="{8A33BC97-9213-49AF-95BA-76E990178EDF}"/>
          </ac:spMkLst>
        </pc:spChg>
        <pc:spChg chg="add mod">
          <ac:chgData name="Yi Liu" userId="eb9fa73d484f74de" providerId="LiveId" clId="{99FF355E-0ADE-45E3-B2F8-EA77A220D2B4}" dt="2023-10-17T05:32:50.260" v="4000" actId="1076"/>
          <ac:spMkLst>
            <pc:docMk/>
            <pc:sldMk cId="3131771402" sldId="612"/>
            <ac:spMk id="10" creationId="{D8F576C6-7996-4B63-A4EA-486C4BF1BAC5}"/>
          </ac:spMkLst>
        </pc:spChg>
        <pc:spChg chg="add mod">
          <ac:chgData name="Yi Liu" userId="eb9fa73d484f74de" providerId="LiveId" clId="{99FF355E-0ADE-45E3-B2F8-EA77A220D2B4}" dt="2023-10-14T07:41:42.269" v="1129" actId="1076"/>
          <ac:spMkLst>
            <pc:docMk/>
            <pc:sldMk cId="3131771402" sldId="612"/>
            <ac:spMk id="11" creationId="{A92E2292-4C70-46B5-8885-EDDD0C7F80A5}"/>
          </ac:spMkLst>
        </pc:spChg>
      </pc:sldChg>
      <pc:sldChg chg="addSp modSp new mod ord">
        <pc:chgData name="Yi Liu" userId="eb9fa73d484f74de" providerId="LiveId" clId="{99FF355E-0ADE-45E3-B2F8-EA77A220D2B4}" dt="2023-10-17T04:54:47.014" v="3955"/>
        <pc:sldMkLst>
          <pc:docMk/>
          <pc:sldMk cId="1492743819" sldId="613"/>
        </pc:sldMkLst>
        <pc:spChg chg="mod">
          <ac:chgData name="Yi Liu" userId="eb9fa73d484f74de" providerId="LiveId" clId="{99FF355E-0ADE-45E3-B2F8-EA77A220D2B4}" dt="2023-10-14T07:42:02.139" v="1148" actId="2711"/>
          <ac:spMkLst>
            <pc:docMk/>
            <pc:sldMk cId="1492743819" sldId="613"/>
            <ac:spMk id="2" creationId="{E0C8856E-497E-4448-AAB9-EA40C63C82C3}"/>
          </ac:spMkLst>
        </pc:spChg>
        <pc:spChg chg="mod">
          <ac:chgData name="Yi Liu" userId="eb9fa73d484f74de" providerId="LiveId" clId="{99FF355E-0ADE-45E3-B2F8-EA77A220D2B4}" dt="2023-10-14T07:42:51.928" v="1168" actId="5793"/>
          <ac:spMkLst>
            <pc:docMk/>
            <pc:sldMk cId="1492743819" sldId="613"/>
            <ac:spMk id="3" creationId="{304A40CC-188A-4E5F-8FA5-8DBDD10933A7}"/>
          </ac:spMkLst>
        </pc:spChg>
        <pc:spChg chg="add mod">
          <ac:chgData name="Yi Liu" userId="eb9fa73d484f74de" providerId="LiveId" clId="{99FF355E-0ADE-45E3-B2F8-EA77A220D2B4}" dt="2023-10-14T07:43:35.390" v="1185" actId="1076"/>
          <ac:spMkLst>
            <pc:docMk/>
            <pc:sldMk cId="1492743819" sldId="613"/>
            <ac:spMk id="5" creationId="{BA85C1E0-8DE5-4A1F-AF43-888F0B73562A}"/>
          </ac:spMkLst>
        </pc:spChg>
        <pc:spChg chg="add mod">
          <ac:chgData name="Yi Liu" userId="eb9fa73d484f74de" providerId="LiveId" clId="{99FF355E-0ADE-45E3-B2F8-EA77A220D2B4}" dt="2023-10-14T07:43:05.378" v="1174" actId="1076"/>
          <ac:spMkLst>
            <pc:docMk/>
            <pc:sldMk cId="1492743819" sldId="613"/>
            <ac:spMk id="6" creationId="{68E6F94C-5C72-4F5B-9668-0D9B34088D0D}"/>
          </ac:spMkLst>
        </pc:spChg>
        <pc:spChg chg="add mod">
          <ac:chgData name="Yi Liu" userId="eb9fa73d484f74de" providerId="LiveId" clId="{99FF355E-0ADE-45E3-B2F8-EA77A220D2B4}" dt="2023-10-14T07:43:46.139" v="1187" actId="2711"/>
          <ac:spMkLst>
            <pc:docMk/>
            <pc:sldMk cId="1492743819" sldId="613"/>
            <ac:spMk id="7" creationId="{B7AFBFF5-B76E-45D0-BDA9-DE3C4E70E523}"/>
          </ac:spMkLst>
        </pc:spChg>
        <pc:spChg chg="add mod">
          <ac:chgData name="Yi Liu" userId="eb9fa73d484f74de" providerId="LiveId" clId="{99FF355E-0ADE-45E3-B2F8-EA77A220D2B4}" dt="2023-10-14T07:43:30.129" v="1184" actId="2711"/>
          <ac:spMkLst>
            <pc:docMk/>
            <pc:sldMk cId="1492743819" sldId="613"/>
            <ac:spMk id="8" creationId="{860C4FBB-E62C-4F47-9D78-7FF784552F0B}"/>
          </ac:spMkLst>
        </pc:spChg>
      </pc:sldChg>
      <pc:sldChg chg="addSp delSp modSp add mod ord modAnim">
        <pc:chgData name="Yi Liu" userId="eb9fa73d484f74de" providerId="LiveId" clId="{99FF355E-0ADE-45E3-B2F8-EA77A220D2B4}" dt="2023-10-17T04:55:08.007" v="3966" actId="20577"/>
        <pc:sldMkLst>
          <pc:docMk/>
          <pc:sldMk cId="1468248192" sldId="614"/>
        </pc:sldMkLst>
        <pc:spChg chg="mod">
          <ac:chgData name="Yi Liu" userId="eb9fa73d484f74de" providerId="LiveId" clId="{99FF355E-0ADE-45E3-B2F8-EA77A220D2B4}" dt="2023-10-17T04:55:08.007" v="3966" actId="20577"/>
          <ac:spMkLst>
            <pc:docMk/>
            <pc:sldMk cId="1468248192" sldId="614"/>
            <ac:spMk id="3" creationId="{304A40CC-188A-4E5F-8FA5-8DBDD10933A7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5" creationId="{BA85C1E0-8DE5-4A1F-AF43-888F0B73562A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6" creationId="{68E6F94C-5C72-4F5B-9668-0D9B34088D0D}"/>
          </ac:spMkLst>
        </pc:spChg>
        <pc:spChg chg="del">
          <ac:chgData name="Yi Liu" userId="eb9fa73d484f74de" providerId="LiveId" clId="{99FF355E-0ADE-45E3-B2F8-EA77A220D2B4}" dt="2023-10-14T07:51:31.601" v="1189" actId="478"/>
          <ac:spMkLst>
            <pc:docMk/>
            <pc:sldMk cId="1468248192" sldId="614"/>
            <ac:spMk id="7" creationId="{B7AFBFF5-B76E-45D0-BDA9-DE3C4E70E523}"/>
          </ac:spMkLst>
        </pc:spChg>
        <pc:spChg chg="del">
          <ac:chgData name="Yi Liu" userId="eb9fa73d484f74de" providerId="LiveId" clId="{99FF355E-0ADE-45E3-B2F8-EA77A220D2B4}" dt="2023-10-14T07:51:35.711" v="1190" actId="478"/>
          <ac:spMkLst>
            <pc:docMk/>
            <pc:sldMk cId="1468248192" sldId="614"/>
            <ac:spMk id="8" creationId="{860C4FBB-E62C-4F47-9D78-7FF784552F0B}"/>
          </ac:spMkLst>
        </pc:spChg>
        <pc:spChg chg="add mod">
          <ac:chgData name="Yi Liu" userId="eb9fa73d484f74de" providerId="LiveId" clId="{99FF355E-0ADE-45E3-B2F8-EA77A220D2B4}" dt="2023-10-14T07:53:07.544" v="1327" actId="2711"/>
          <ac:spMkLst>
            <pc:docMk/>
            <pc:sldMk cId="1468248192" sldId="614"/>
            <ac:spMk id="9" creationId="{B29C371D-A830-48C2-84EC-C13249C45654}"/>
          </ac:spMkLst>
        </pc:spChg>
        <pc:spChg chg="add mod">
          <ac:chgData name="Yi Liu" userId="eb9fa73d484f74de" providerId="LiveId" clId="{99FF355E-0ADE-45E3-B2F8-EA77A220D2B4}" dt="2023-10-14T07:52:57.863" v="1325" actId="2711"/>
          <ac:spMkLst>
            <pc:docMk/>
            <pc:sldMk cId="1468248192" sldId="614"/>
            <ac:spMk id="10" creationId="{6420EF13-559B-4017-B9B9-912CC7B5FC8A}"/>
          </ac:spMkLst>
        </pc:spChg>
        <pc:spChg chg="add mod">
          <ac:chgData name="Yi Liu" userId="eb9fa73d484f74de" providerId="LiveId" clId="{99FF355E-0ADE-45E3-B2F8-EA77A220D2B4}" dt="2023-10-14T07:53:02.639" v="1326" actId="2711"/>
          <ac:spMkLst>
            <pc:docMk/>
            <pc:sldMk cId="1468248192" sldId="614"/>
            <ac:spMk id="11" creationId="{73FB9F35-01BE-41CD-B887-87E1AC863E80}"/>
          </ac:spMkLst>
        </pc:spChg>
        <pc:spChg chg="add mod">
          <ac:chgData name="Yi Liu" userId="eb9fa73d484f74de" providerId="LiveId" clId="{99FF355E-0ADE-45E3-B2F8-EA77A220D2B4}" dt="2023-10-14T07:52:37.847" v="1320" actId="1076"/>
          <ac:spMkLst>
            <pc:docMk/>
            <pc:sldMk cId="1468248192" sldId="614"/>
            <ac:spMk id="12" creationId="{2E8DF4B4-85B1-41E6-B841-47A41B37B7D9}"/>
          </ac:spMkLst>
        </pc:spChg>
      </pc:sldChg>
      <pc:sldChg chg="addSp modSp new mod">
        <pc:chgData name="Yi Liu" userId="eb9fa73d484f74de" providerId="LiveId" clId="{99FF355E-0ADE-45E3-B2F8-EA77A220D2B4}" dt="2023-10-14T08:20:19.848" v="1404" actId="20577"/>
        <pc:sldMkLst>
          <pc:docMk/>
          <pc:sldMk cId="3550589489" sldId="615"/>
        </pc:sldMkLst>
        <pc:spChg chg="mod">
          <ac:chgData name="Yi Liu" userId="eb9fa73d484f74de" providerId="LiveId" clId="{99FF355E-0ADE-45E3-B2F8-EA77A220D2B4}" dt="2023-10-14T08:20:19.848" v="1404" actId="20577"/>
          <ac:spMkLst>
            <pc:docMk/>
            <pc:sldMk cId="3550589489" sldId="615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4T08:19:43.817" v="1390" actId="20577"/>
          <ac:spMkLst>
            <pc:docMk/>
            <pc:sldMk cId="3550589489" sldId="615"/>
            <ac:spMk id="3" creationId="{F44E29BF-014C-4EE8-BF1E-51F61718DA54}"/>
          </ac:spMkLst>
        </pc:spChg>
        <pc:spChg chg="add mod">
          <ac:chgData name="Yi Liu" userId="eb9fa73d484f74de" providerId="LiveId" clId="{99FF355E-0ADE-45E3-B2F8-EA77A220D2B4}" dt="2023-10-14T08:19:52.887" v="1392" actId="1076"/>
          <ac:spMkLst>
            <pc:docMk/>
            <pc:sldMk cId="3550589489" sldId="615"/>
            <ac:spMk id="5" creationId="{F13911FA-87DF-467D-B27A-356CABEE6079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4T08:20:09.765" v="1395"/>
        <pc:sldMkLst>
          <pc:docMk/>
          <pc:sldMk cId="1192447208" sldId="616"/>
        </pc:sldMkLst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2" creationId="{16C065B9-2BDF-4383-B0A5-04AA4F170723}"/>
          </ac:spMkLst>
        </pc:spChg>
        <pc:spChg chg="del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3" creationId="{69789AF5-2DA8-4976-B4DC-033CDA77E06C}"/>
          </ac:spMkLst>
        </pc:spChg>
        <pc:spChg chg="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4" creationId="{DB60A630-255C-487C-87B6-761B0E448E33}"/>
          </ac:spMkLst>
        </pc:spChg>
        <pc:spChg chg="add mod ord">
          <ac:chgData name="Yi Liu" userId="eb9fa73d484f74de" providerId="LiveId" clId="{99FF355E-0ADE-45E3-B2F8-EA77A220D2B4}" dt="2023-10-14T08:20:09.765" v="1395"/>
          <ac:spMkLst>
            <pc:docMk/>
            <pc:sldMk cId="1192447208" sldId="616"/>
            <ac:spMk id="5" creationId="{7EE29FA1-E5BF-4906-9F4B-18E39977F530}"/>
          </ac:spMkLst>
        </pc:spChg>
        <pc:spChg chg="add mod ord">
          <ac:chgData name="Yi Liu" userId="eb9fa73d484f74de" providerId="LiveId" clId="{99FF355E-0ADE-45E3-B2F8-EA77A220D2B4}" dt="2023-10-14T08:20:09.057" v="1394" actId="700"/>
          <ac:spMkLst>
            <pc:docMk/>
            <pc:sldMk cId="1192447208" sldId="616"/>
            <ac:spMk id="6" creationId="{2263C7F9-45BF-4975-8C3F-1FDFF5CCD43C}"/>
          </ac:spMkLst>
        </pc:spChg>
      </pc:sldChg>
      <pc:sldChg chg="addSp delSp modSp new mod ord modClrScheme chgLayout">
        <pc:chgData name="Yi Liu" userId="eb9fa73d484f74de" providerId="LiveId" clId="{99FF355E-0ADE-45E3-B2F8-EA77A220D2B4}" dt="2023-10-17T04:54:47.014" v="3955"/>
        <pc:sldMkLst>
          <pc:docMk/>
          <pc:sldMk cId="2047677059" sldId="617"/>
        </pc:sldMkLst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2" creationId="{B825A0B9-205A-4953-BF77-E18E4B80880A}"/>
          </ac:spMkLst>
        </pc:spChg>
        <pc:spChg chg="del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3" creationId="{9EF7289A-BB29-4000-AB5D-F1ABDCDEC420}"/>
          </ac:spMkLst>
        </pc:spChg>
        <pc:spChg chg="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4" creationId="{1EB6E526-BB32-4807-BBCE-A8AB22B2B731}"/>
          </ac:spMkLst>
        </pc:spChg>
        <pc:spChg chg="add mod ord">
          <ac:chgData name="Yi Liu" userId="eb9fa73d484f74de" providerId="LiveId" clId="{99FF355E-0ADE-45E3-B2F8-EA77A220D2B4}" dt="2023-10-14T08:20:32.271" v="1409"/>
          <ac:spMkLst>
            <pc:docMk/>
            <pc:sldMk cId="2047677059" sldId="617"/>
            <ac:spMk id="5" creationId="{2ABD1881-7E7D-451E-AD80-0B7C9DE23C59}"/>
          </ac:spMkLst>
        </pc:spChg>
        <pc:spChg chg="add mod ord">
          <ac:chgData name="Yi Liu" userId="eb9fa73d484f74de" providerId="LiveId" clId="{99FF355E-0ADE-45E3-B2F8-EA77A220D2B4}" dt="2023-10-14T08:20:26.282" v="1406" actId="700"/>
          <ac:spMkLst>
            <pc:docMk/>
            <pc:sldMk cId="2047677059" sldId="617"/>
            <ac:spMk id="6" creationId="{EB00E03F-BD1B-4A3E-A217-CF3258FFBAE0}"/>
          </ac:spMkLst>
        </pc:spChg>
      </pc:sldChg>
      <pc:sldChg chg="addSp delSp modSp add mod modAnim">
        <pc:chgData name="Yi Liu" userId="eb9fa73d484f74de" providerId="LiveId" clId="{99FF355E-0ADE-45E3-B2F8-EA77A220D2B4}" dt="2023-10-17T05:33:34.421" v="4006" actId="207"/>
        <pc:sldMkLst>
          <pc:docMk/>
          <pc:sldMk cId="356541746" sldId="618"/>
        </pc:sldMkLst>
        <pc:spChg chg="mod">
          <ac:chgData name="Yi Liu" userId="eb9fa73d484f74de" providerId="LiveId" clId="{99FF355E-0ADE-45E3-B2F8-EA77A220D2B4}" dt="2023-10-14T08:20:53.273" v="1423" actId="20577"/>
          <ac:spMkLst>
            <pc:docMk/>
            <pc:sldMk cId="356541746" sldId="618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5:33:34.421" v="4006" actId="207"/>
          <ac:spMkLst>
            <pc:docMk/>
            <pc:sldMk cId="356541746" sldId="618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1:49.195" v="1527" actId="478"/>
          <ac:spMkLst>
            <pc:docMk/>
            <pc:sldMk cId="356541746" sldId="618"/>
            <ac:spMk id="5" creationId="{F13911FA-87DF-467D-B27A-356CABEE6079}"/>
          </ac:spMkLst>
        </pc:spChg>
        <pc:spChg chg="add mod">
          <ac:chgData name="Yi Liu" userId="eb9fa73d484f74de" providerId="LiveId" clId="{99FF355E-0ADE-45E3-B2F8-EA77A220D2B4}" dt="2023-10-17T04:53:10.211" v="3952" actId="1076"/>
          <ac:spMkLst>
            <pc:docMk/>
            <pc:sldMk cId="356541746" sldId="618"/>
            <ac:spMk id="6" creationId="{4843CDC8-F8FC-4112-800F-CD848928089F}"/>
          </ac:spMkLst>
        </pc:spChg>
        <pc:spChg chg="add mod">
          <ac:chgData name="Yi Liu" userId="eb9fa73d484f74de" providerId="LiveId" clId="{99FF355E-0ADE-45E3-B2F8-EA77A220D2B4}" dt="2023-10-17T04:53:13.191" v="3953" actId="1076"/>
          <ac:spMkLst>
            <pc:docMk/>
            <pc:sldMk cId="356541746" sldId="618"/>
            <ac:spMk id="9" creationId="{C81F6908-646D-465D-A8E9-042D9335AB41}"/>
          </ac:spMkLst>
        </pc:sp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7" creationId="{8B80A663-F5F3-43A0-8DAB-B4174132F9B4}"/>
          </ac:inkMkLst>
        </pc:inkChg>
        <pc:inkChg chg="add mod">
          <ac:chgData name="Yi Liu" userId="eb9fa73d484f74de" providerId="LiveId" clId="{99FF355E-0ADE-45E3-B2F8-EA77A220D2B4}" dt="2023-10-17T04:53:10.211" v="3952" actId="1076"/>
          <ac:inkMkLst>
            <pc:docMk/>
            <pc:sldMk cId="356541746" sldId="618"/>
            <ac:inkMk id="8" creationId="{D95A3DAA-D621-4CC3-9807-41D12E8A1DA9}"/>
          </ac:inkMkLst>
        </pc:inkChg>
      </pc:sldChg>
      <pc:sldChg chg="addSp delSp modSp add mod delAnim modAnim">
        <pc:chgData name="Yi Liu" userId="eb9fa73d484f74de" providerId="LiveId" clId="{99FF355E-0ADE-45E3-B2F8-EA77A220D2B4}" dt="2023-10-17T05:54:21.715" v="4062" actId="1037"/>
        <pc:sldMkLst>
          <pc:docMk/>
          <pc:sldMk cId="4178777640" sldId="619"/>
        </pc:sldMkLst>
        <pc:spChg chg="mod">
          <ac:chgData name="Yi Liu" userId="eb9fa73d484f74de" providerId="LiveId" clId="{99FF355E-0ADE-45E3-B2F8-EA77A220D2B4}" dt="2023-10-14T08:24:47.263" v="1662" actId="20577"/>
          <ac:spMkLst>
            <pc:docMk/>
            <pc:sldMk cId="4178777640" sldId="619"/>
            <ac:spMk id="2" creationId="{B50A173B-B09C-4573-AEF6-D2147AD04B58}"/>
          </ac:spMkLst>
        </pc:spChg>
        <pc:spChg chg="mod">
          <ac:chgData name="Yi Liu" userId="eb9fa73d484f74de" providerId="LiveId" clId="{99FF355E-0ADE-45E3-B2F8-EA77A220D2B4}" dt="2023-10-17T04:47:32.533" v="3869" actId="2711"/>
          <ac:spMkLst>
            <pc:docMk/>
            <pc:sldMk cId="4178777640" sldId="619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4T08:25:11.120" v="1663" actId="478"/>
          <ac:spMkLst>
            <pc:docMk/>
            <pc:sldMk cId="4178777640" sldId="619"/>
            <ac:spMk id="6" creationId="{4843CDC8-F8FC-4112-800F-CD848928089F}"/>
          </ac:spMkLst>
        </pc:spChg>
        <pc:spChg chg="del">
          <ac:chgData name="Yi Liu" userId="eb9fa73d484f74de" providerId="LiveId" clId="{99FF355E-0ADE-45E3-B2F8-EA77A220D2B4}" dt="2023-10-14T08:25:14.089" v="1664" actId="478"/>
          <ac:spMkLst>
            <pc:docMk/>
            <pc:sldMk cId="4178777640" sldId="619"/>
            <ac:spMk id="9" creationId="{C81F6908-646D-465D-A8E9-042D9335AB41}"/>
          </ac:spMkLst>
        </pc:spChg>
        <pc:spChg chg="add mod">
          <ac:chgData name="Yi Liu" userId="eb9fa73d484f74de" providerId="LiveId" clId="{99FF355E-0ADE-45E3-B2F8-EA77A220D2B4}" dt="2023-10-14T08:25:33.313" v="1670" actId="1076"/>
          <ac:spMkLst>
            <pc:docMk/>
            <pc:sldMk cId="4178777640" sldId="619"/>
            <ac:spMk id="10" creationId="{D237E42E-C70B-4485-9BAA-DEC95109E7BC}"/>
          </ac:spMkLst>
        </pc:spChg>
        <pc:spChg chg="add mod">
          <ac:chgData name="Yi Liu" userId="eb9fa73d484f74de" providerId="LiveId" clId="{99FF355E-0ADE-45E3-B2F8-EA77A220D2B4}" dt="2023-10-17T05:35:52.783" v="4025" actId="1076"/>
          <ac:spMkLst>
            <pc:docMk/>
            <pc:sldMk cId="4178777640" sldId="619"/>
            <ac:spMk id="11" creationId="{CE2D8282-E476-48B4-898E-F56762E890F9}"/>
          </ac:spMkLst>
        </pc:spChg>
        <pc:spChg chg="add mod">
          <ac:chgData name="Yi Liu" userId="eb9fa73d484f74de" providerId="LiveId" clId="{99FF355E-0ADE-45E3-B2F8-EA77A220D2B4}" dt="2023-10-14T08:25:37.390" v="1673" actId="20577"/>
          <ac:spMkLst>
            <pc:docMk/>
            <pc:sldMk cId="4178777640" sldId="619"/>
            <ac:spMk id="12" creationId="{71FB668D-B47B-42A8-B449-90698A7EE761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3" creationId="{29E98337-0DDF-4C25-8AF6-4FD46B2E69E2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4" creationId="{EE824534-5F2A-4946-B0AB-C77626AF28A9}"/>
          </ac:spMkLst>
        </pc:spChg>
        <pc:spChg chg="add mod">
          <ac:chgData name="Yi Liu" userId="eb9fa73d484f74de" providerId="LiveId" clId="{99FF355E-0ADE-45E3-B2F8-EA77A220D2B4}" dt="2023-10-14T08:25:14.621" v="1665"/>
          <ac:spMkLst>
            <pc:docMk/>
            <pc:sldMk cId="4178777640" sldId="619"/>
            <ac:spMk id="15" creationId="{98128E86-0D51-4831-B615-613A0D15FD8D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6" creationId="{3190B09C-79AC-49FA-B71A-8E0C3E1DDD47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7" creationId="{B8BC87AD-71EA-4B78-B5DF-2EFDBB0CC594}"/>
          </ac:spMkLst>
        </pc:spChg>
        <pc:spChg chg="add mod">
          <ac:chgData name="Yi Liu" userId="eb9fa73d484f74de" providerId="LiveId" clId="{99FF355E-0ADE-45E3-B2F8-EA77A220D2B4}" dt="2023-10-17T05:54:21.715" v="4062" actId="1037"/>
          <ac:spMkLst>
            <pc:docMk/>
            <pc:sldMk cId="4178777640" sldId="619"/>
            <ac:spMk id="18" creationId="{42C6E3DA-A5A4-4E6E-BCB7-FBA4C491A97B}"/>
          </ac:spMkLst>
        </pc:sp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7" creationId="{8B80A663-F5F3-43A0-8DAB-B4174132F9B4}"/>
          </ac:inkMkLst>
        </pc:inkChg>
        <pc:inkChg chg="del">
          <ac:chgData name="Yi Liu" userId="eb9fa73d484f74de" providerId="LiveId" clId="{99FF355E-0ADE-45E3-B2F8-EA77A220D2B4}" dt="2023-10-14T08:25:14.089" v="1664" actId="478"/>
          <ac:inkMkLst>
            <pc:docMk/>
            <pc:sldMk cId="4178777640" sldId="619"/>
            <ac:inkMk id="8" creationId="{D95A3DAA-D621-4CC3-9807-41D12E8A1DA9}"/>
          </ac:inkMkLst>
        </pc:inkChg>
      </pc:sldChg>
      <pc:sldChg chg="addSp modSp new mod modAnim">
        <pc:chgData name="Yi Liu" userId="eb9fa73d484f74de" providerId="LiveId" clId="{99FF355E-0ADE-45E3-B2F8-EA77A220D2B4}" dt="2023-10-15T08:29:26.893" v="1834" actId="20577"/>
        <pc:sldMkLst>
          <pc:docMk/>
          <pc:sldMk cId="2166974809" sldId="620"/>
        </pc:sldMkLst>
        <pc:spChg chg="mod">
          <ac:chgData name="Yi Liu" userId="eb9fa73d484f74de" providerId="LiveId" clId="{99FF355E-0ADE-45E3-B2F8-EA77A220D2B4}" dt="2023-10-15T08:23:24.928" v="1753" actId="20577"/>
          <ac:spMkLst>
            <pc:docMk/>
            <pc:sldMk cId="2166974809" sldId="620"/>
            <ac:spMk id="2" creationId="{D7AB6653-983E-4CB4-B102-DD7626F7CC89}"/>
          </ac:spMkLst>
        </pc:spChg>
        <pc:spChg chg="mod">
          <ac:chgData name="Yi Liu" userId="eb9fa73d484f74de" providerId="LiveId" clId="{99FF355E-0ADE-45E3-B2F8-EA77A220D2B4}" dt="2023-10-15T08:29:26.893" v="1834" actId="20577"/>
          <ac:spMkLst>
            <pc:docMk/>
            <pc:sldMk cId="2166974809" sldId="620"/>
            <ac:spMk id="3" creationId="{631C1998-4A69-4BDF-93AE-05220FCB9CEA}"/>
          </ac:spMkLst>
        </pc:spChg>
        <pc:spChg chg="add mod">
          <ac:chgData name="Yi Liu" userId="eb9fa73d484f74de" providerId="LiveId" clId="{99FF355E-0ADE-45E3-B2F8-EA77A220D2B4}" dt="2023-10-15T08:24:57.704" v="1825" actId="1076"/>
          <ac:spMkLst>
            <pc:docMk/>
            <pc:sldMk cId="2166974809" sldId="620"/>
            <ac:spMk id="5" creationId="{715738AD-0EFF-4263-9BD6-74A7F9C587FA}"/>
          </ac:spMkLst>
        </pc:spChg>
        <pc:spChg chg="add mod">
          <ac:chgData name="Yi Liu" userId="eb9fa73d484f74de" providerId="LiveId" clId="{99FF355E-0ADE-45E3-B2F8-EA77A220D2B4}" dt="2023-10-15T08:25:00.361" v="1826" actId="1076"/>
          <ac:spMkLst>
            <pc:docMk/>
            <pc:sldMk cId="2166974809" sldId="620"/>
            <ac:spMk id="6" creationId="{9C2437EB-B9DC-430E-921C-C41A4E2C23D9}"/>
          </ac:spMkLst>
        </pc:spChg>
      </pc:sldChg>
      <pc:sldChg chg="addSp delSp modSp new add del mod modClrScheme chgLayout">
        <pc:chgData name="Yi Liu" userId="eb9fa73d484f74de" providerId="LiveId" clId="{99FF355E-0ADE-45E3-B2F8-EA77A220D2B4}" dt="2023-10-15T08:32:02.652" v="1927" actId="20577"/>
        <pc:sldMkLst>
          <pc:docMk/>
          <pc:sldMk cId="721926169" sldId="621"/>
        </pc:sldMkLst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2" creationId="{CAE03634-BBF9-449B-8F11-D96629D1F31F}"/>
          </ac:spMkLst>
        </pc:spChg>
        <pc:spChg chg="del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3" creationId="{B84FD9A5-347F-4655-AC1D-45AD6916CD1E}"/>
          </ac:spMkLst>
        </pc:spChg>
        <pc:spChg chg="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4" creationId="{91654F5A-7575-4FCF-AAF9-10589AF38C59}"/>
          </ac:spMkLst>
        </pc:spChg>
        <pc:spChg chg="add del mod">
          <ac:chgData name="Yi Liu" userId="eb9fa73d484f74de" providerId="LiveId" clId="{99FF355E-0ADE-45E3-B2F8-EA77A220D2B4}" dt="2023-10-15T08:18:58.491" v="1689" actId="6264"/>
          <ac:spMkLst>
            <pc:docMk/>
            <pc:sldMk cId="721926169" sldId="621"/>
            <ac:spMk id="5" creationId="{21402A00-4199-48DD-8E75-5A6A172F40CC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6" creationId="{0AEF77D9-86DE-4B37-99E6-55D21A7061E7}"/>
          </ac:spMkLst>
        </pc:spChg>
        <pc:spChg chg="add del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7" creationId="{85D1CF92-BD14-4C3D-8EF2-F8F17D7DAE65}"/>
          </ac:spMkLst>
        </pc:spChg>
        <pc:spChg chg="add mod ord">
          <ac:chgData name="Yi Liu" userId="eb9fa73d484f74de" providerId="LiveId" clId="{99FF355E-0ADE-45E3-B2F8-EA77A220D2B4}" dt="2023-10-15T08:32:02.652" v="1927" actId="20577"/>
          <ac:spMkLst>
            <pc:docMk/>
            <pc:sldMk cId="721926169" sldId="621"/>
            <ac:spMk id="8" creationId="{C7E356C0-5137-4646-806E-897C03AACB06}"/>
          </ac:spMkLst>
        </pc:spChg>
        <pc:spChg chg="add mod ord">
          <ac:chgData name="Yi Liu" userId="eb9fa73d484f74de" providerId="LiveId" clId="{99FF355E-0ADE-45E3-B2F8-EA77A220D2B4}" dt="2023-10-15T08:19:00.282" v="1690" actId="700"/>
          <ac:spMkLst>
            <pc:docMk/>
            <pc:sldMk cId="721926169" sldId="621"/>
            <ac:spMk id="9" creationId="{48B83CC2-C8E1-4583-BD19-10C877C5920E}"/>
          </ac:spMkLst>
        </pc:spChg>
      </pc:sldChg>
      <pc:sldChg chg="addSp modSp new mod modAnim">
        <pc:chgData name="Yi Liu" userId="eb9fa73d484f74de" providerId="LiveId" clId="{99FF355E-0ADE-45E3-B2F8-EA77A220D2B4}" dt="2023-10-17T05:55:40.595" v="4065"/>
        <pc:sldMkLst>
          <pc:docMk/>
          <pc:sldMk cId="56753835" sldId="622"/>
        </pc:sldMkLst>
        <pc:spChg chg="mod">
          <ac:chgData name="Yi Liu" userId="eb9fa73d484f74de" providerId="LiveId" clId="{99FF355E-0ADE-45E3-B2F8-EA77A220D2B4}" dt="2023-10-15T08:29:35.852" v="1851" actId="20577"/>
          <ac:spMkLst>
            <pc:docMk/>
            <pc:sldMk cId="56753835" sldId="622"/>
            <ac:spMk id="2" creationId="{BE74E68B-8FBC-47D5-9F65-7D3F58160CE9}"/>
          </ac:spMkLst>
        </pc:spChg>
        <pc:spChg chg="mod">
          <ac:chgData name="Yi Liu" userId="eb9fa73d484f74de" providerId="LiveId" clId="{99FF355E-0ADE-45E3-B2F8-EA77A220D2B4}" dt="2023-10-15T08:30:51.057" v="1870" actId="1076"/>
          <ac:spMkLst>
            <pc:docMk/>
            <pc:sldMk cId="56753835" sldId="622"/>
            <ac:spMk id="3" creationId="{A0EA9A5D-5AE4-43D7-AADC-0FC361EC4C8C}"/>
          </ac:spMkLst>
        </pc:spChg>
        <pc:spChg chg="add mod">
          <ac:chgData name="Yi Liu" userId="eb9fa73d484f74de" providerId="LiveId" clId="{99FF355E-0ADE-45E3-B2F8-EA77A220D2B4}" dt="2023-10-15T08:31:05.918" v="1874" actId="1076"/>
          <ac:spMkLst>
            <pc:docMk/>
            <pc:sldMk cId="56753835" sldId="622"/>
            <ac:spMk id="5" creationId="{05E395D8-9F2A-4903-8031-3A912DBCC96A}"/>
          </ac:spMkLst>
        </pc:spChg>
        <pc:spChg chg="add mod">
          <ac:chgData name="Yi Liu" userId="eb9fa73d484f74de" providerId="LiveId" clId="{99FF355E-0ADE-45E3-B2F8-EA77A220D2B4}" dt="2023-10-15T08:31:02.563" v="1873" actId="1076"/>
          <ac:spMkLst>
            <pc:docMk/>
            <pc:sldMk cId="56753835" sldId="622"/>
            <ac:spMk id="7" creationId="{1D15E8C3-CD82-4243-B0B5-DD1AB418BF7B}"/>
          </ac:spMkLst>
        </pc:spChg>
        <pc:picChg chg="add mod">
          <ac:chgData name="Yi Liu" userId="eb9fa73d484f74de" providerId="LiveId" clId="{99FF355E-0ADE-45E3-B2F8-EA77A220D2B4}" dt="2023-10-15T08:30:45.108" v="1867" actId="1076"/>
          <ac:picMkLst>
            <pc:docMk/>
            <pc:sldMk cId="56753835" sldId="622"/>
            <ac:picMk id="6" creationId="{AABFC1E0-6FC1-4AF4-A1BF-3BDE7E9BA11C}"/>
          </ac:picMkLst>
        </pc:picChg>
      </pc:sldChg>
      <pc:sldChg chg="new del">
        <pc:chgData name="Yi Liu" userId="eb9fa73d484f74de" providerId="LiveId" clId="{99FF355E-0ADE-45E3-B2F8-EA77A220D2B4}" dt="2023-10-15T08:22:43.100" v="1712" actId="2696"/>
        <pc:sldMkLst>
          <pc:docMk/>
          <pc:sldMk cId="1783852210" sldId="622"/>
        </pc:sldMkLst>
      </pc:sldChg>
      <pc:sldChg chg="addSp modSp new mod modAnim">
        <pc:chgData name="Yi Liu" userId="eb9fa73d484f74de" providerId="LiveId" clId="{99FF355E-0ADE-45E3-B2F8-EA77A220D2B4}" dt="2023-10-15T08:33:24.247" v="1981" actId="1076"/>
        <pc:sldMkLst>
          <pc:docMk/>
          <pc:sldMk cId="1736185707" sldId="623"/>
        </pc:sldMkLst>
        <pc:spChg chg="mod">
          <ac:chgData name="Yi Liu" userId="eb9fa73d484f74de" providerId="LiveId" clId="{99FF355E-0ADE-45E3-B2F8-EA77A220D2B4}" dt="2023-10-15T08:31:46.357" v="1915" actId="20577"/>
          <ac:spMkLst>
            <pc:docMk/>
            <pc:sldMk cId="1736185707" sldId="623"/>
            <ac:spMk id="2" creationId="{A597C156-FA4E-48B2-ABE6-B2E35D5FA308}"/>
          </ac:spMkLst>
        </pc:spChg>
        <pc:spChg chg="mod">
          <ac:chgData name="Yi Liu" userId="eb9fa73d484f74de" providerId="LiveId" clId="{99FF355E-0ADE-45E3-B2F8-EA77A220D2B4}" dt="2023-10-15T08:33:11.734" v="1978" actId="1035"/>
          <ac:spMkLst>
            <pc:docMk/>
            <pc:sldMk cId="1736185707" sldId="623"/>
            <ac:spMk id="3" creationId="{D8D382DC-A1EF-479D-AED0-F9EF32A3D788}"/>
          </ac:spMkLst>
        </pc:spChg>
        <pc:spChg chg="add mod">
          <ac:chgData name="Yi Liu" userId="eb9fa73d484f74de" providerId="LiveId" clId="{99FF355E-0ADE-45E3-B2F8-EA77A220D2B4}" dt="2023-10-15T08:33:07.682" v="1956" actId="1076"/>
          <ac:spMkLst>
            <pc:docMk/>
            <pc:sldMk cId="1736185707" sldId="623"/>
            <ac:spMk id="5" creationId="{38A77C97-C908-409D-B7B6-5FDD50F676A8}"/>
          </ac:spMkLst>
        </pc:spChg>
        <pc:spChg chg="add mod">
          <ac:chgData name="Yi Liu" userId="eb9fa73d484f74de" providerId="LiveId" clId="{99FF355E-0ADE-45E3-B2F8-EA77A220D2B4}" dt="2023-10-15T08:33:20.820" v="1980" actId="1076"/>
          <ac:spMkLst>
            <pc:docMk/>
            <pc:sldMk cId="1736185707" sldId="623"/>
            <ac:spMk id="6" creationId="{3D0F7552-C7F5-4DF0-B687-284ABACE371C}"/>
          </ac:spMkLst>
        </pc:spChg>
        <pc:spChg chg="add mod">
          <ac:chgData name="Yi Liu" userId="eb9fa73d484f74de" providerId="LiveId" clId="{99FF355E-0ADE-45E3-B2F8-EA77A220D2B4}" dt="2023-10-15T08:33:24.247" v="1981" actId="1076"/>
          <ac:spMkLst>
            <pc:docMk/>
            <pc:sldMk cId="1736185707" sldId="623"/>
            <ac:spMk id="7" creationId="{5C8C3E2F-A39E-494B-BAB7-D2DCCDE724CF}"/>
          </ac:spMkLst>
        </pc:spChg>
      </pc:sldChg>
      <pc:sldChg chg="addSp delSp modSp new del mod modClrScheme chgLayout">
        <pc:chgData name="Yi Liu" userId="eb9fa73d484f74de" providerId="LiveId" clId="{99FF355E-0ADE-45E3-B2F8-EA77A220D2B4}" dt="2023-10-15T08:32:06.806" v="1928" actId="47"/>
        <pc:sldMkLst>
          <pc:docMk/>
          <pc:sldMk cId="2997462870" sldId="624"/>
        </pc:sldMkLst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2" creationId="{2C3F75A5-BBCC-4BD3-8E05-49822FF9F83E}"/>
          </ac:spMkLst>
        </pc:spChg>
        <pc:spChg chg="del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3" creationId="{2A34F7C1-28DE-47B0-80AD-F1FAB140B671}"/>
          </ac:spMkLst>
        </pc:spChg>
        <pc:spChg chg="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4" creationId="{E8DBFD13-DFEE-4CE7-8BE2-2121787C8BFA}"/>
          </ac:spMkLst>
        </pc:spChg>
        <pc:spChg chg="add mod ord">
          <ac:chgData name="Yi Liu" userId="eb9fa73d484f74de" providerId="LiveId" clId="{99FF355E-0ADE-45E3-B2F8-EA77A220D2B4}" dt="2023-10-15T08:31:24.616" v="1896" actId="20577"/>
          <ac:spMkLst>
            <pc:docMk/>
            <pc:sldMk cId="2997462870" sldId="624"/>
            <ac:spMk id="5" creationId="{9D6973D3-D805-4592-AF1B-D99B04BAFCB1}"/>
          </ac:spMkLst>
        </pc:spChg>
        <pc:spChg chg="add mod ord">
          <ac:chgData name="Yi Liu" userId="eb9fa73d484f74de" providerId="LiveId" clId="{99FF355E-0ADE-45E3-B2F8-EA77A220D2B4}" dt="2023-10-15T08:31:20.401" v="1877" actId="700"/>
          <ac:spMkLst>
            <pc:docMk/>
            <pc:sldMk cId="2997462870" sldId="624"/>
            <ac:spMk id="6" creationId="{EB78AC51-61EE-45CB-A1FD-499831CC245F}"/>
          </ac:spMkLst>
        </pc:spChg>
      </pc:sldChg>
      <pc:sldChg chg="addSp modSp new mod modAnim">
        <pc:chgData name="Yi Liu" userId="eb9fa73d484f74de" providerId="LiveId" clId="{99FF355E-0ADE-45E3-B2F8-EA77A220D2B4}" dt="2023-10-17T05:56:17.446" v="4070"/>
        <pc:sldMkLst>
          <pc:docMk/>
          <pc:sldMk cId="3469951252" sldId="624"/>
        </pc:sldMkLst>
        <pc:spChg chg="mod">
          <ac:chgData name="Yi Liu" userId="eb9fa73d484f74de" providerId="LiveId" clId="{99FF355E-0ADE-45E3-B2F8-EA77A220D2B4}" dt="2023-10-15T08:33:48.071" v="2021" actId="20577"/>
          <ac:spMkLst>
            <pc:docMk/>
            <pc:sldMk cId="3469951252" sldId="624"/>
            <ac:spMk id="2" creationId="{2F60AA23-9C34-4497-A441-C2BA654B401C}"/>
          </ac:spMkLst>
        </pc:spChg>
        <pc:spChg chg="mod">
          <ac:chgData name="Yi Liu" userId="eb9fa73d484f74de" providerId="LiveId" clId="{99FF355E-0ADE-45E3-B2F8-EA77A220D2B4}" dt="2023-10-15T08:58:42.030" v="2148" actId="20577"/>
          <ac:spMkLst>
            <pc:docMk/>
            <pc:sldMk cId="3469951252" sldId="624"/>
            <ac:spMk id="3" creationId="{E5DF2C96-14D5-40B1-B23A-75D439F35B5E}"/>
          </ac:spMkLst>
        </pc:spChg>
        <pc:spChg chg="add mod">
          <ac:chgData name="Yi Liu" userId="eb9fa73d484f74de" providerId="LiveId" clId="{99FF355E-0ADE-45E3-B2F8-EA77A220D2B4}" dt="2023-10-15T08:48:58.168" v="2105" actId="1076"/>
          <ac:spMkLst>
            <pc:docMk/>
            <pc:sldMk cId="3469951252" sldId="624"/>
            <ac:spMk id="5" creationId="{22E9BD64-857F-494B-B95C-7404660E99F9}"/>
          </ac:spMkLst>
        </pc:spChg>
        <pc:spChg chg="add mod">
          <ac:chgData name="Yi Liu" userId="eb9fa73d484f74de" providerId="LiveId" clId="{99FF355E-0ADE-45E3-B2F8-EA77A220D2B4}" dt="2023-10-15T08:58:50.899" v="2151" actId="2711"/>
          <ac:spMkLst>
            <pc:docMk/>
            <pc:sldMk cId="3469951252" sldId="624"/>
            <ac:spMk id="6" creationId="{4D1FCF73-DE9A-414D-9F0F-ADBB9AF46408}"/>
          </ac:spMkLst>
        </pc:spChg>
      </pc:sldChg>
      <pc:sldChg chg="addSp modSp new mod modAnim">
        <pc:chgData name="Yi Liu" userId="eb9fa73d484f74de" providerId="LiveId" clId="{99FF355E-0ADE-45E3-B2F8-EA77A220D2B4}" dt="2023-10-17T05:56:41.728" v="4072"/>
        <pc:sldMkLst>
          <pc:docMk/>
          <pc:sldMk cId="3514784903" sldId="625"/>
        </pc:sldMkLst>
        <pc:spChg chg="mod">
          <ac:chgData name="Yi Liu" userId="eb9fa73d484f74de" providerId="LiveId" clId="{99FF355E-0ADE-45E3-B2F8-EA77A220D2B4}" dt="2023-10-15T08:59:12.683" v="2171" actId="20577"/>
          <ac:spMkLst>
            <pc:docMk/>
            <pc:sldMk cId="3514784903" sldId="625"/>
            <ac:spMk id="2" creationId="{01C0EE8E-B95E-4674-BEED-0C0C9E3B6BDA}"/>
          </ac:spMkLst>
        </pc:spChg>
        <pc:spChg chg="mod">
          <ac:chgData name="Yi Liu" userId="eb9fa73d484f74de" providerId="LiveId" clId="{99FF355E-0ADE-45E3-B2F8-EA77A220D2B4}" dt="2023-10-15T08:59:43.724" v="2207" actId="20577"/>
          <ac:spMkLst>
            <pc:docMk/>
            <pc:sldMk cId="3514784903" sldId="625"/>
            <ac:spMk id="3" creationId="{70DCA8D3-CDD0-4C1E-83C2-A21A90795928}"/>
          </ac:spMkLst>
        </pc:spChg>
        <pc:spChg chg="add mod">
          <ac:chgData name="Yi Liu" userId="eb9fa73d484f74de" providerId="LiveId" clId="{99FF355E-0ADE-45E3-B2F8-EA77A220D2B4}" dt="2023-10-15T09:00:02.371" v="2210" actId="2711"/>
          <ac:spMkLst>
            <pc:docMk/>
            <pc:sldMk cId="3514784903" sldId="625"/>
            <ac:spMk id="5" creationId="{A1FE2655-0003-4332-9162-74BAF352BC1F}"/>
          </ac:spMkLst>
        </pc:spChg>
        <pc:spChg chg="add mod">
          <ac:chgData name="Yi Liu" userId="eb9fa73d484f74de" providerId="LiveId" clId="{99FF355E-0ADE-45E3-B2F8-EA77A220D2B4}" dt="2023-10-15T09:00:10.040" v="2212" actId="2711"/>
          <ac:spMkLst>
            <pc:docMk/>
            <pc:sldMk cId="3514784903" sldId="625"/>
            <ac:spMk id="6" creationId="{AAD79B12-E645-46D6-B8C3-D2A04CE52EFD}"/>
          </ac:spMkLst>
        </pc:spChg>
        <pc:spChg chg="add mod">
          <ac:chgData name="Yi Liu" userId="eb9fa73d484f74de" providerId="LiveId" clId="{99FF355E-0ADE-45E3-B2F8-EA77A220D2B4}" dt="2023-10-15T09:00:15.860" v="2213" actId="1076"/>
          <ac:spMkLst>
            <pc:docMk/>
            <pc:sldMk cId="3514784903" sldId="625"/>
            <ac:spMk id="7" creationId="{A1A339E9-5529-48F6-A52B-FB9BDB242791}"/>
          </ac:spMkLst>
        </pc:spChg>
      </pc:sldChg>
      <pc:sldChg chg="addSp modSp new mod modAnim">
        <pc:chgData name="Yi Liu" userId="eb9fa73d484f74de" providerId="LiveId" clId="{99FF355E-0ADE-45E3-B2F8-EA77A220D2B4}" dt="2023-10-17T05:56:58.431" v="4075"/>
        <pc:sldMkLst>
          <pc:docMk/>
          <pc:sldMk cId="469359575" sldId="626"/>
        </pc:sldMkLst>
        <pc:spChg chg="mod">
          <ac:chgData name="Yi Liu" userId="eb9fa73d484f74de" providerId="LiveId" clId="{99FF355E-0ADE-45E3-B2F8-EA77A220D2B4}" dt="2023-10-15T09:01:30.298" v="2233" actId="20577"/>
          <ac:spMkLst>
            <pc:docMk/>
            <pc:sldMk cId="469359575" sldId="626"/>
            <ac:spMk id="2" creationId="{A6B3968D-02D7-4DCA-AACE-CE6497405F34}"/>
          </ac:spMkLst>
        </pc:spChg>
        <pc:spChg chg="mod">
          <ac:chgData name="Yi Liu" userId="eb9fa73d484f74de" providerId="LiveId" clId="{99FF355E-0ADE-45E3-B2F8-EA77A220D2B4}" dt="2023-10-15T09:11:51.994" v="2306" actId="1076"/>
          <ac:spMkLst>
            <pc:docMk/>
            <pc:sldMk cId="469359575" sldId="626"/>
            <ac:spMk id="3" creationId="{759F8797-D621-4316-B87C-78548DB3E263}"/>
          </ac:spMkLst>
        </pc:spChg>
        <pc:spChg chg="add mod">
          <ac:chgData name="Yi Liu" userId="eb9fa73d484f74de" providerId="LiveId" clId="{99FF355E-0ADE-45E3-B2F8-EA77A220D2B4}" dt="2023-10-15T09:11:44.629" v="2303" actId="20577"/>
          <ac:spMkLst>
            <pc:docMk/>
            <pc:sldMk cId="469359575" sldId="626"/>
            <ac:spMk id="5" creationId="{2E5DFB14-F08F-4E7B-B82E-0D9DD8D6B241}"/>
          </ac:spMkLst>
        </pc:spChg>
        <pc:spChg chg="add mod">
          <ac:chgData name="Yi Liu" userId="eb9fa73d484f74de" providerId="LiveId" clId="{99FF355E-0ADE-45E3-B2F8-EA77A220D2B4}" dt="2023-10-15T09:12:02.217" v="2308" actId="2711"/>
          <ac:spMkLst>
            <pc:docMk/>
            <pc:sldMk cId="469359575" sldId="626"/>
            <ac:spMk id="6" creationId="{89F0346C-1A86-44FB-8E68-2F1FA3ED2680}"/>
          </ac:spMkLst>
        </pc:spChg>
      </pc:sldChg>
      <pc:sldChg chg="addSp modSp new mod">
        <pc:chgData name="Yi Liu" userId="eb9fa73d484f74de" providerId="LiveId" clId="{99FF355E-0ADE-45E3-B2F8-EA77A220D2B4}" dt="2023-10-15T09:14:58.412" v="2574" actId="207"/>
        <pc:sldMkLst>
          <pc:docMk/>
          <pc:sldMk cId="830486369" sldId="627"/>
        </pc:sldMkLst>
        <pc:spChg chg="mod">
          <ac:chgData name="Yi Liu" userId="eb9fa73d484f74de" providerId="LiveId" clId="{99FF355E-0ADE-45E3-B2F8-EA77A220D2B4}" dt="2023-10-15T09:12:37.044" v="2334"/>
          <ac:spMkLst>
            <pc:docMk/>
            <pc:sldMk cId="830486369" sldId="627"/>
            <ac:spMk id="2" creationId="{0C1C3B0A-4643-40E8-AAD2-A74CD1E58C29}"/>
          </ac:spMkLst>
        </pc:spChg>
        <pc:spChg chg="mod">
          <ac:chgData name="Yi Liu" userId="eb9fa73d484f74de" providerId="LiveId" clId="{99FF355E-0ADE-45E3-B2F8-EA77A220D2B4}" dt="2023-10-15T09:14:58.412" v="2574" actId="207"/>
          <ac:spMkLst>
            <pc:docMk/>
            <pc:sldMk cId="830486369" sldId="627"/>
            <ac:spMk id="3" creationId="{FCDA415F-A1DE-4429-AC3C-2E5DC9E1E1D3}"/>
          </ac:spMkLst>
        </pc:spChg>
        <pc:spChg chg="add mod">
          <ac:chgData name="Yi Liu" userId="eb9fa73d484f74de" providerId="LiveId" clId="{99FF355E-0ADE-45E3-B2F8-EA77A220D2B4}" dt="2023-10-15T09:13:17.486" v="2384" actId="2711"/>
          <ac:spMkLst>
            <pc:docMk/>
            <pc:sldMk cId="830486369" sldId="627"/>
            <ac:spMk id="5" creationId="{275F4EC3-626D-497A-95C7-B65BB00C631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09:12:26.017" v="2333" actId="20577"/>
        <pc:sldMkLst>
          <pc:docMk/>
          <pc:sldMk cId="2955220860" sldId="628"/>
        </pc:sldMkLst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2" creationId="{2BE1DE05-655A-47ED-84A6-E27259EA8B51}"/>
          </ac:spMkLst>
        </pc:spChg>
        <pc:spChg chg="del 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3" creationId="{77577C51-4A58-483C-AEF2-09BFAC63728E}"/>
          </ac:spMkLst>
        </pc:spChg>
        <pc:spChg chg="mod ord">
          <ac:chgData name="Yi Liu" userId="eb9fa73d484f74de" providerId="LiveId" clId="{99FF355E-0ADE-45E3-B2F8-EA77A220D2B4}" dt="2023-10-15T09:12:16.925" v="2311" actId="700"/>
          <ac:spMkLst>
            <pc:docMk/>
            <pc:sldMk cId="2955220860" sldId="628"/>
            <ac:spMk id="4" creationId="{42617F54-51E0-469D-889C-090DCAD51764}"/>
          </ac:spMkLst>
        </pc:spChg>
        <pc:spChg chg="add mod ord">
          <ac:chgData name="Yi Liu" userId="eb9fa73d484f74de" providerId="LiveId" clId="{99FF355E-0ADE-45E3-B2F8-EA77A220D2B4}" dt="2023-10-15T09:12:20.985" v="2319" actId="20577"/>
          <ac:spMkLst>
            <pc:docMk/>
            <pc:sldMk cId="2955220860" sldId="628"/>
            <ac:spMk id="5" creationId="{5FD70163-86DB-4CB8-9C4D-520D64C314E2}"/>
          </ac:spMkLst>
        </pc:spChg>
        <pc:spChg chg="add mod ord">
          <ac:chgData name="Yi Liu" userId="eb9fa73d484f74de" providerId="LiveId" clId="{99FF355E-0ADE-45E3-B2F8-EA77A220D2B4}" dt="2023-10-15T09:12:26.017" v="2333" actId="20577"/>
          <ac:spMkLst>
            <pc:docMk/>
            <pc:sldMk cId="2955220860" sldId="628"/>
            <ac:spMk id="6" creationId="{BCF9366E-AD0F-4D3C-A8AB-6171DD8FD6D0}"/>
          </ac:spMkLst>
        </pc:spChg>
      </pc:sldChg>
      <pc:sldChg chg="addSp modSp new mod">
        <pc:chgData name="Yi Liu" userId="eb9fa73d484f74de" providerId="LiveId" clId="{99FF355E-0ADE-45E3-B2F8-EA77A220D2B4}" dt="2023-10-15T09:15:51.124" v="2709" actId="2711"/>
        <pc:sldMkLst>
          <pc:docMk/>
          <pc:sldMk cId="2277844406" sldId="629"/>
        </pc:sldMkLst>
        <pc:spChg chg="mod">
          <ac:chgData name="Yi Liu" userId="eb9fa73d484f74de" providerId="LiveId" clId="{99FF355E-0ADE-45E3-B2F8-EA77A220D2B4}" dt="2023-10-15T09:15:14.825" v="2589" actId="20577"/>
          <ac:spMkLst>
            <pc:docMk/>
            <pc:sldMk cId="2277844406" sldId="629"/>
            <ac:spMk id="2" creationId="{5474978B-36C1-425C-980A-69662D01907E}"/>
          </ac:spMkLst>
        </pc:spChg>
        <pc:spChg chg="mod">
          <ac:chgData name="Yi Liu" userId="eb9fa73d484f74de" providerId="LiveId" clId="{99FF355E-0ADE-45E3-B2F8-EA77A220D2B4}" dt="2023-10-15T09:15:38.851" v="2706" actId="20577"/>
          <ac:spMkLst>
            <pc:docMk/>
            <pc:sldMk cId="2277844406" sldId="629"/>
            <ac:spMk id="3" creationId="{48C18A21-ADD8-4DFA-B44A-D9B71A027542}"/>
          </ac:spMkLst>
        </pc:spChg>
        <pc:spChg chg="add mod">
          <ac:chgData name="Yi Liu" userId="eb9fa73d484f74de" providerId="LiveId" clId="{99FF355E-0ADE-45E3-B2F8-EA77A220D2B4}" dt="2023-10-15T09:15:51.124" v="2709" actId="2711"/>
          <ac:spMkLst>
            <pc:docMk/>
            <pc:sldMk cId="2277844406" sldId="629"/>
            <ac:spMk id="5" creationId="{C908089F-B70F-40D0-96E8-432795E70125}"/>
          </ac:spMkLst>
        </pc:spChg>
      </pc:sldChg>
      <pc:sldChg chg="addSp modSp add mod modAnim">
        <pc:chgData name="Yi Liu" userId="eb9fa73d484f74de" providerId="LiveId" clId="{99FF355E-0ADE-45E3-B2F8-EA77A220D2B4}" dt="2023-10-15T11:48:42.904" v="2805" actId="1076"/>
        <pc:sldMkLst>
          <pc:docMk/>
          <pc:sldMk cId="755655157" sldId="630"/>
        </pc:sldMkLst>
        <pc:spChg chg="mod">
          <ac:chgData name="Yi Liu" userId="eb9fa73d484f74de" providerId="LiveId" clId="{99FF355E-0ADE-45E3-B2F8-EA77A220D2B4}" dt="2023-10-15T11:48:17.003" v="2800" actId="2711"/>
          <ac:spMkLst>
            <pc:docMk/>
            <pc:sldMk cId="755655157" sldId="630"/>
            <ac:spMk id="3" creationId="{48C18A21-ADD8-4DFA-B44A-D9B71A027542}"/>
          </ac:spMkLst>
        </pc:spChg>
        <pc:spChg chg="mod">
          <ac:chgData name="Yi Liu" userId="eb9fa73d484f74de" providerId="LiveId" clId="{99FF355E-0ADE-45E3-B2F8-EA77A220D2B4}" dt="2023-10-15T11:48:35.315" v="2803" actId="1076"/>
          <ac:spMkLst>
            <pc:docMk/>
            <pc:sldMk cId="755655157" sldId="630"/>
            <ac:spMk id="5" creationId="{C908089F-B70F-40D0-96E8-432795E70125}"/>
          </ac:spMkLst>
        </pc:spChg>
        <pc:spChg chg="add mod">
          <ac:chgData name="Yi Liu" userId="eb9fa73d484f74de" providerId="LiveId" clId="{99FF355E-0ADE-45E3-B2F8-EA77A220D2B4}" dt="2023-10-15T11:48:42.904" v="2805" actId="1076"/>
          <ac:spMkLst>
            <pc:docMk/>
            <pc:sldMk cId="755655157" sldId="630"/>
            <ac:spMk id="6" creationId="{36C25384-470E-4008-A077-8DEE62152F91}"/>
          </ac:spMkLst>
        </pc:spChg>
      </pc:sldChg>
      <pc:sldChg chg="addSp delSp modSp add mod delAnim modAnim">
        <pc:chgData name="Yi Liu" userId="eb9fa73d484f74de" providerId="LiveId" clId="{99FF355E-0ADE-45E3-B2F8-EA77A220D2B4}" dt="2023-10-15T11:54:31.035" v="2974" actId="1076"/>
        <pc:sldMkLst>
          <pc:docMk/>
          <pc:sldMk cId="1380909715" sldId="631"/>
        </pc:sldMkLst>
        <pc:spChg chg="mod">
          <ac:chgData name="Yi Liu" userId="eb9fa73d484f74de" providerId="LiveId" clId="{99FF355E-0ADE-45E3-B2F8-EA77A220D2B4}" dt="2023-10-15T11:52:47.385" v="2923" actId="20577"/>
          <ac:spMkLst>
            <pc:docMk/>
            <pc:sldMk cId="1380909715" sldId="631"/>
            <ac:spMk id="3" creationId="{48C18A21-ADD8-4DFA-B44A-D9B71A027542}"/>
          </ac:spMkLst>
        </pc:spChg>
        <pc:spChg chg="del">
          <ac:chgData name="Yi Liu" userId="eb9fa73d484f74de" providerId="LiveId" clId="{99FF355E-0ADE-45E3-B2F8-EA77A220D2B4}" dt="2023-10-15T11:53:00.532" v="2924" actId="478"/>
          <ac:spMkLst>
            <pc:docMk/>
            <pc:sldMk cId="1380909715" sldId="631"/>
            <ac:spMk id="5" creationId="{C908089F-B70F-40D0-96E8-432795E70125}"/>
          </ac:spMkLst>
        </pc:spChg>
        <pc:spChg chg="del">
          <ac:chgData name="Yi Liu" userId="eb9fa73d484f74de" providerId="LiveId" clId="{99FF355E-0ADE-45E3-B2F8-EA77A220D2B4}" dt="2023-10-15T11:49:34.058" v="2807" actId="478"/>
          <ac:spMkLst>
            <pc:docMk/>
            <pc:sldMk cId="1380909715" sldId="631"/>
            <ac:spMk id="6" creationId="{36C25384-470E-4008-A077-8DEE62152F91}"/>
          </ac:spMkLst>
        </pc:spChg>
        <pc:spChg chg="add mod">
          <ac:chgData name="Yi Liu" userId="eb9fa73d484f74de" providerId="LiveId" clId="{99FF355E-0ADE-45E3-B2F8-EA77A220D2B4}" dt="2023-10-15T11:53:23.904" v="2928" actId="2711"/>
          <ac:spMkLst>
            <pc:docMk/>
            <pc:sldMk cId="1380909715" sldId="631"/>
            <ac:spMk id="7" creationId="{0D0742AF-EEB8-4F10-8FFC-4EBFA9861479}"/>
          </ac:spMkLst>
        </pc:spChg>
        <pc:spChg chg="add mod">
          <ac:chgData name="Yi Liu" userId="eb9fa73d484f74de" providerId="LiveId" clId="{99FF355E-0ADE-45E3-B2F8-EA77A220D2B4}" dt="2023-10-15T11:54:31.035" v="2974" actId="1076"/>
          <ac:spMkLst>
            <pc:docMk/>
            <pc:sldMk cId="1380909715" sldId="631"/>
            <ac:spMk id="8" creationId="{E6A5EA6A-BCBA-4C1C-953F-B113471D7745}"/>
          </ac:spMkLst>
        </pc:spChg>
        <pc:spChg chg="add mod">
          <ac:chgData name="Yi Liu" userId="eb9fa73d484f74de" providerId="LiveId" clId="{99FF355E-0ADE-45E3-B2F8-EA77A220D2B4}" dt="2023-10-15T11:53:29.857" v="2929" actId="2711"/>
          <ac:spMkLst>
            <pc:docMk/>
            <pc:sldMk cId="1380909715" sldId="631"/>
            <ac:spMk id="9" creationId="{0EEBC9DC-A4C2-4A73-AA44-844C867CC2F7}"/>
          </ac:spMkLst>
        </pc:spChg>
      </pc:sldChg>
      <pc:sldChg chg="addSp modSp new mod modAnim">
        <pc:chgData name="Yi Liu" userId="eb9fa73d484f74de" providerId="LiveId" clId="{99FF355E-0ADE-45E3-B2F8-EA77A220D2B4}" dt="2023-10-15T11:56:18.947" v="3054" actId="20577"/>
        <pc:sldMkLst>
          <pc:docMk/>
          <pc:sldMk cId="4248070016" sldId="632"/>
        </pc:sldMkLst>
        <pc:spChg chg="mod">
          <ac:chgData name="Yi Liu" userId="eb9fa73d484f74de" providerId="LiveId" clId="{99FF355E-0ADE-45E3-B2F8-EA77A220D2B4}" dt="2023-10-15T11:54:58.375" v="2997" actId="2711"/>
          <ac:spMkLst>
            <pc:docMk/>
            <pc:sldMk cId="4248070016" sldId="632"/>
            <ac:spMk id="2" creationId="{95D4D980-2422-4967-B962-E89767459002}"/>
          </ac:spMkLst>
        </pc:spChg>
        <pc:spChg chg="mod">
          <ac:chgData name="Yi Liu" userId="eb9fa73d484f74de" providerId="LiveId" clId="{99FF355E-0ADE-45E3-B2F8-EA77A220D2B4}" dt="2023-10-15T11:55:21.446" v="3000" actId="20577"/>
          <ac:spMkLst>
            <pc:docMk/>
            <pc:sldMk cId="4248070016" sldId="632"/>
            <ac:spMk id="3" creationId="{B4F9CD12-A0D5-41F3-BF8C-4AE4DC434543}"/>
          </ac:spMkLst>
        </pc:spChg>
        <pc:spChg chg="add mod">
          <ac:chgData name="Yi Liu" userId="eb9fa73d484f74de" providerId="LiveId" clId="{99FF355E-0ADE-45E3-B2F8-EA77A220D2B4}" dt="2023-10-15T11:56:02.218" v="3050" actId="20577"/>
          <ac:spMkLst>
            <pc:docMk/>
            <pc:sldMk cId="4248070016" sldId="632"/>
            <ac:spMk id="5" creationId="{93BBCEC7-AAE4-45CA-8BB8-1E1E12E8F843}"/>
          </ac:spMkLst>
        </pc:spChg>
        <pc:spChg chg="add mod">
          <ac:chgData name="Yi Liu" userId="eb9fa73d484f74de" providerId="LiveId" clId="{99FF355E-0ADE-45E3-B2F8-EA77A220D2B4}" dt="2023-10-15T11:56:18.947" v="3054" actId="20577"/>
          <ac:spMkLst>
            <pc:docMk/>
            <pc:sldMk cId="4248070016" sldId="632"/>
            <ac:spMk id="6" creationId="{72104CAE-119B-4E52-8A2B-7AAD47F70D81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1:54:23.168" v="2973" actId="20577"/>
        <pc:sldMkLst>
          <pc:docMk/>
          <pc:sldMk cId="964661533" sldId="633"/>
        </pc:sldMkLst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2" creationId="{7B753A50-3FC1-4FAC-BC89-B68B08DD6F6C}"/>
          </ac:spMkLst>
        </pc:spChg>
        <pc:spChg chg="del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3" creationId="{15FC4DC1-8CC5-46EC-8216-6B7B25F19C94}"/>
          </ac:spMkLst>
        </pc:spChg>
        <pc:spChg chg="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4" creationId="{57001891-1160-4D0A-87A8-3D9515A9AE6B}"/>
          </ac:spMkLst>
        </pc:spChg>
        <pc:spChg chg="add mod ord">
          <ac:chgData name="Yi Liu" userId="eb9fa73d484f74de" providerId="LiveId" clId="{99FF355E-0ADE-45E3-B2F8-EA77A220D2B4}" dt="2023-10-15T11:54:23.168" v="2973" actId="20577"/>
          <ac:spMkLst>
            <pc:docMk/>
            <pc:sldMk cId="964661533" sldId="633"/>
            <ac:spMk id="5" creationId="{DA53626E-504C-4EDB-BCF2-E1DB3FF9485B}"/>
          </ac:spMkLst>
        </pc:spChg>
        <pc:spChg chg="add mod ord">
          <ac:chgData name="Yi Liu" userId="eb9fa73d484f74de" providerId="LiveId" clId="{99FF355E-0ADE-45E3-B2F8-EA77A220D2B4}" dt="2023-10-15T11:54:15.584" v="2932" actId="700"/>
          <ac:spMkLst>
            <pc:docMk/>
            <pc:sldMk cId="964661533" sldId="633"/>
            <ac:spMk id="6" creationId="{22872B80-9601-4097-9C57-2B06C32F4D6A}"/>
          </ac:spMkLst>
        </pc:spChg>
      </pc:sldChg>
      <pc:sldChg chg="addSp modSp new mod modAnim">
        <pc:chgData name="Yi Liu" userId="eb9fa73d484f74de" providerId="LiveId" clId="{99FF355E-0ADE-45E3-B2F8-EA77A220D2B4}" dt="2023-10-15T11:57:27.634" v="3112" actId="2711"/>
        <pc:sldMkLst>
          <pc:docMk/>
          <pc:sldMk cId="3031156954" sldId="634"/>
        </pc:sldMkLst>
        <pc:spChg chg="mod">
          <ac:chgData name="Yi Liu" userId="eb9fa73d484f74de" providerId="LiveId" clId="{99FF355E-0ADE-45E3-B2F8-EA77A220D2B4}" dt="2023-10-15T11:56:46.462" v="3060" actId="20577"/>
          <ac:spMkLst>
            <pc:docMk/>
            <pc:sldMk cId="3031156954" sldId="634"/>
            <ac:spMk id="2" creationId="{822B97AA-CB13-40E0-930F-E4E905FADC5B}"/>
          </ac:spMkLst>
        </pc:spChg>
        <pc:spChg chg="mod">
          <ac:chgData name="Yi Liu" userId="eb9fa73d484f74de" providerId="LiveId" clId="{99FF355E-0ADE-45E3-B2F8-EA77A220D2B4}" dt="2023-10-15T11:57:09.705" v="3108" actId="20577"/>
          <ac:spMkLst>
            <pc:docMk/>
            <pc:sldMk cId="3031156954" sldId="634"/>
            <ac:spMk id="3" creationId="{BC38169A-D3AE-4FE5-B77E-2EF50B901FE5}"/>
          </ac:spMkLst>
        </pc:spChg>
        <pc:spChg chg="add mod">
          <ac:chgData name="Yi Liu" userId="eb9fa73d484f74de" providerId="LiveId" clId="{99FF355E-0ADE-45E3-B2F8-EA77A220D2B4}" dt="2023-10-15T11:57:22.950" v="3111" actId="2711"/>
          <ac:spMkLst>
            <pc:docMk/>
            <pc:sldMk cId="3031156954" sldId="634"/>
            <ac:spMk id="5" creationId="{EF623B5D-D068-4AF8-BBA5-9FBF141425E2}"/>
          </ac:spMkLst>
        </pc:spChg>
        <pc:spChg chg="add mod">
          <ac:chgData name="Yi Liu" userId="eb9fa73d484f74de" providerId="LiveId" clId="{99FF355E-0ADE-45E3-B2F8-EA77A220D2B4}" dt="2023-10-15T11:57:27.634" v="3112" actId="2711"/>
          <ac:spMkLst>
            <pc:docMk/>
            <pc:sldMk cId="3031156954" sldId="634"/>
            <ac:spMk id="6" creationId="{0ECB3678-4272-4579-8CAD-C5E4D51085D7}"/>
          </ac:spMkLst>
        </pc:spChg>
      </pc:sldChg>
      <pc:sldChg chg="addSp modSp new mod modAnim">
        <pc:chgData name="Yi Liu" userId="eb9fa73d484f74de" providerId="LiveId" clId="{99FF355E-0ADE-45E3-B2F8-EA77A220D2B4}" dt="2023-10-15T11:58:13.998" v="3124" actId="2711"/>
        <pc:sldMkLst>
          <pc:docMk/>
          <pc:sldMk cId="253926487" sldId="635"/>
        </pc:sldMkLst>
        <pc:spChg chg="mod">
          <ac:chgData name="Yi Liu" userId="eb9fa73d484f74de" providerId="LiveId" clId="{99FF355E-0ADE-45E3-B2F8-EA77A220D2B4}" dt="2023-10-15T11:57:44.587" v="3118" actId="20577"/>
          <ac:spMkLst>
            <pc:docMk/>
            <pc:sldMk cId="253926487" sldId="635"/>
            <ac:spMk id="2" creationId="{1A38565E-836B-41B6-8B06-D0D6579C1801}"/>
          </ac:spMkLst>
        </pc:spChg>
        <pc:spChg chg="mod">
          <ac:chgData name="Yi Liu" userId="eb9fa73d484f74de" providerId="LiveId" clId="{99FF355E-0ADE-45E3-B2F8-EA77A220D2B4}" dt="2023-10-15T11:57:53.165" v="3119"/>
          <ac:spMkLst>
            <pc:docMk/>
            <pc:sldMk cId="253926487" sldId="635"/>
            <ac:spMk id="3" creationId="{85ECFE09-9850-4646-9ECF-15DEAC86300D}"/>
          </ac:spMkLst>
        </pc:spChg>
        <pc:spChg chg="add mod">
          <ac:chgData name="Yi Liu" userId="eb9fa73d484f74de" providerId="LiveId" clId="{99FF355E-0ADE-45E3-B2F8-EA77A220D2B4}" dt="2023-10-15T11:58:09.693" v="3123" actId="2711"/>
          <ac:spMkLst>
            <pc:docMk/>
            <pc:sldMk cId="253926487" sldId="635"/>
            <ac:spMk id="5" creationId="{CE78E9E2-2874-4574-A4A6-B364E18E52CD}"/>
          </ac:spMkLst>
        </pc:spChg>
        <pc:spChg chg="add mod">
          <ac:chgData name="Yi Liu" userId="eb9fa73d484f74de" providerId="LiveId" clId="{99FF355E-0ADE-45E3-B2F8-EA77A220D2B4}" dt="2023-10-15T11:58:13.998" v="3124" actId="2711"/>
          <ac:spMkLst>
            <pc:docMk/>
            <pc:sldMk cId="253926487" sldId="635"/>
            <ac:spMk id="6" creationId="{48C9DD6F-B583-4D82-943A-2E1ECDEC30D3}"/>
          </ac:spMkLst>
        </pc:spChg>
      </pc:sldChg>
      <pc:sldChg chg="addSp modSp new mod modAnim">
        <pc:chgData name="Yi Liu" userId="eb9fa73d484f74de" providerId="LiveId" clId="{99FF355E-0ADE-45E3-B2F8-EA77A220D2B4}" dt="2023-10-15T12:00:15.512" v="3186" actId="1076"/>
        <pc:sldMkLst>
          <pc:docMk/>
          <pc:sldMk cId="40479242" sldId="636"/>
        </pc:sldMkLst>
        <pc:spChg chg="mod">
          <ac:chgData name="Yi Liu" userId="eb9fa73d484f74de" providerId="LiveId" clId="{99FF355E-0ADE-45E3-B2F8-EA77A220D2B4}" dt="2023-10-15T11:58:27.408" v="3134" actId="20577"/>
          <ac:spMkLst>
            <pc:docMk/>
            <pc:sldMk cId="40479242" sldId="636"/>
            <ac:spMk id="2" creationId="{694D4632-5904-4100-B186-7FC05F464572}"/>
          </ac:spMkLst>
        </pc:spChg>
        <pc:spChg chg="mod">
          <ac:chgData name="Yi Liu" userId="eb9fa73d484f74de" providerId="LiveId" clId="{99FF355E-0ADE-45E3-B2F8-EA77A220D2B4}" dt="2023-10-15T11:59:04.006" v="3184" actId="20577"/>
          <ac:spMkLst>
            <pc:docMk/>
            <pc:sldMk cId="40479242" sldId="636"/>
            <ac:spMk id="3" creationId="{FD5B986F-392E-4B97-90B0-1A8D2793A890}"/>
          </ac:spMkLst>
        </pc:spChg>
        <pc:spChg chg="add mod">
          <ac:chgData name="Yi Liu" userId="eb9fa73d484f74de" providerId="LiveId" clId="{99FF355E-0ADE-45E3-B2F8-EA77A220D2B4}" dt="2023-10-15T11:59:09.398" v="3185" actId="2711"/>
          <ac:spMkLst>
            <pc:docMk/>
            <pc:sldMk cId="40479242" sldId="636"/>
            <ac:spMk id="5" creationId="{AD81A55C-ECAF-4573-A742-6D177D460499}"/>
          </ac:spMkLst>
        </pc:spChg>
        <pc:spChg chg="add mod">
          <ac:chgData name="Yi Liu" userId="eb9fa73d484f74de" providerId="LiveId" clId="{99FF355E-0ADE-45E3-B2F8-EA77A220D2B4}" dt="2023-10-15T12:00:15.512" v="3186" actId="1076"/>
          <ac:spMkLst>
            <pc:docMk/>
            <pc:sldMk cId="40479242" sldId="636"/>
            <ac:spMk id="6" creationId="{E7C59F06-C5F0-420C-AFED-176E45F7899A}"/>
          </ac:spMkLst>
        </pc:spChg>
      </pc:sldChg>
      <pc:sldChg chg="addSp modSp new mod modAnim">
        <pc:chgData name="Yi Liu" userId="eb9fa73d484f74de" providerId="LiveId" clId="{99FF355E-0ADE-45E3-B2F8-EA77A220D2B4}" dt="2023-10-15T12:01:56.167" v="3216" actId="2711"/>
        <pc:sldMkLst>
          <pc:docMk/>
          <pc:sldMk cId="3146016908" sldId="637"/>
        </pc:sldMkLst>
        <pc:spChg chg="mod">
          <ac:chgData name="Yi Liu" userId="eb9fa73d484f74de" providerId="LiveId" clId="{99FF355E-0ADE-45E3-B2F8-EA77A220D2B4}" dt="2023-10-15T12:00:42.113" v="3197" actId="20577"/>
          <ac:spMkLst>
            <pc:docMk/>
            <pc:sldMk cId="3146016908" sldId="637"/>
            <ac:spMk id="2" creationId="{F8CFC125-FBF5-4481-A910-D08A1C91385C}"/>
          </ac:spMkLst>
        </pc:spChg>
        <pc:spChg chg="mod">
          <ac:chgData name="Yi Liu" userId="eb9fa73d484f74de" providerId="LiveId" clId="{99FF355E-0ADE-45E3-B2F8-EA77A220D2B4}" dt="2023-10-15T12:01:08.462" v="3212" actId="20577"/>
          <ac:spMkLst>
            <pc:docMk/>
            <pc:sldMk cId="3146016908" sldId="637"/>
            <ac:spMk id="3" creationId="{EE730F41-B84B-49DB-A019-0037D6773E7B}"/>
          </ac:spMkLst>
        </pc:spChg>
        <pc:spChg chg="add mod">
          <ac:chgData name="Yi Liu" userId="eb9fa73d484f74de" providerId="LiveId" clId="{99FF355E-0ADE-45E3-B2F8-EA77A220D2B4}" dt="2023-10-15T12:01:56.167" v="3216" actId="2711"/>
          <ac:spMkLst>
            <pc:docMk/>
            <pc:sldMk cId="3146016908" sldId="637"/>
            <ac:spMk id="5" creationId="{DC04EBE4-32CA-4698-BEA2-64E1F4282530}"/>
          </ac:spMkLst>
        </pc:spChg>
        <pc:spChg chg="add mod">
          <ac:chgData name="Yi Liu" userId="eb9fa73d484f74de" providerId="LiveId" clId="{99FF355E-0ADE-45E3-B2F8-EA77A220D2B4}" dt="2023-10-15T12:01:47.462" v="3214" actId="1076"/>
          <ac:spMkLst>
            <pc:docMk/>
            <pc:sldMk cId="3146016908" sldId="637"/>
            <ac:spMk id="6" creationId="{318EDC91-4262-4234-BABF-3259AFD7C947}"/>
          </ac:spMkLst>
        </pc:spChg>
      </pc:sldChg>
      <pc:sldChg chg="addSp delSp modSp new mod modClrScheme chgLayout">
        <pc:chgData name="Yi Liu" userId="eb9fa73d484f74de" providerId="LiveId" clId="{99FF355E-0ADE-45E3-B2F8-EA77A220D2B4}" dt="2023-10-15T12:00:24.927" v="3192" actId="20577"/>
        <pc:sldMkLst>
          <pc:docMk/>
          <pc:sldMk cId="2337726990" sldId="638"/>
        </pc:sldMkLst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2" creationId="{E10F8F95-B808-44C6-B416-EFBA6CF346E7}"/>
          </ac:spMkLst>
        </pc:spChg>
        <pc:spChg chg="del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3" creationId="{55BC55E3-5C96-4CD9-8CC3-AF6F5C392D0A}"/>
          </ac:spMkLst>
        </pc:spChg>
        <pc:spChg chg="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4" creationId="{CCD2A083-E425-45B1-9373-E1854B74E7D3}"/>
          </ac:spMkLst>
        </pc:spChg>
        <pc:spChg chg="add mod ord">
          <ac:chgData name="Yi Liu" userId="eb9fa73d484f74de" providerId="LiveId" clId="{99FF355E-0ADE-45E3-B2F8-EA77A220D2B4}" dt="2023-10-15T12:00:24.927" v="3192" actId="20577"/>
          <ac:spMkLst>
            <pc:docMk/>
            <pc:sldMk cId="2337726990" sldId="638"/>
            <ac:spMk id="5" creationId="{FB0AD10F-AB60-465F-8FE0-20B8219098F3}"/>
          </ac:spMkLst>
        </pc:spChg>
        <pc:spChg chg="add mod ord">
          <ac:chgData name="Yi Liu" userId="eb9fa73d484f74de" providerId="LiveId" clId="{99FF355E-0ADE-45E3-B2F8-EA77A220D2B4}" dt="2023-10-15T12:00:22.925" v="3189" actId="700"/>
          <ac:spMkLst>
            <pc:docMk/>
            <pc:sldMk cId="2337726990" sldId="638"/>
            <ac:spMk id="6" creationId="{C961E7AF-E013-41C6-B09D-34BE9875F659}"/>
          </ac:spMkLst>
        </pc:spChg>
      </pc:sldChg>
      <pc:sldChg chg="addSp modSp new mod">
        <pc:chgData name="Yi Liu" userId="eb9fa73d484f74de" providerId="LiveId" clId="{99FF355E-0ADE-45E3-B2F8-EA77A220D2B4}" dt="2023-10-15T12:02:29.226" v="3259" actId="1076"/>
        <pc:sldMkLst>
          <pc:docMk/>
          <pc:sldMk cId="3789140740" sldId="639"/>
        </pc:sldMkLst>
        <pc:spChg chg="mod">
          <ac:chgData name="Yi Liu" userId="eb9fa73d484f74de" providerId="LiveId" clId="{99FF355E-0ADE-45E3-B2F8-EA77A220D2B4}" dt="2023-10-15T12:02:07.347" v="3227" actId="20577"/>
          <ac:spMkLst>
            <pc:docMk/>
            <pc:sldMk cId="3789140740" sldId="639"/>
            <ac:spMk id="2" creationId="{0902AA3D-CD81-4E91-B9E0-7BBED4E9FA52}"/>
          </ac:spMkLst>
        </pc:spChg>
        <pc:spChg chg="mod">
          <ac:chgData name="Yi Liu" userId="eb9fa73d484f74de" providerId="LiveId" clId="{99FF355E-0ADE-45E3-B2F8-EA77A220D2B4}" dt="2023-10-15T12:02:17.536" v="3257" actId="20577"/>
          <ac:spMkLst>
            <pc:docMk/>
            <pc:sldMk cId="3789140740" sldId="639"/>
            <ac:spMk id="3" creationId="{391DC22F-95C3-4983-957D-45783EC508B9}"/>
          </ac:spMkLst>
        </pc:spChg>
        <pc:graphicFrameChg chg="add mod">
          <ac:chgData name="Yi Liu" userId="eb9fa73d484f74de" providerId="LiveId" clId="{99FF355E-0ADE-45E3-B2F8-EA77A220D2B4}" dt="2023-10-15T12:02:29.226" v="3259" actId="1076"/>
          <ac:graphicFrameMkLst>
            <pc:docMk/>
            <pc:sldMk cId="3789140740" sldId="639"/>
            <ac:graphicFrameMk id="5" creationId="{38D9398B-AC5B-49E0-B3AD-132D66B1CCDD}"/>
          </ac:graphicFrameMkLst>
        </pc:graphicFrameChg>
      </pc:sldChg>
      <pc:sldChg chg="modSp new mod ord modAnim">
        <pc:chgData name="Yi Liu" userId="eb9fa73d484f74de" providerId="LiveId" clId="{99FF355E-0ADE-45E3-B2F8-EA77A220D2B4}" dt="2023-10-17T04:15:23.485" v="3570"/>
        <pc:sldMkLst>
          <pc:docMk/>
          <pc:sldMk cId="3122251595" sldId="640"/>
        </pc:sldMkLst>
        <pc:spChg chg="mod">
          <ac:chgData name="Yi Liu" userId="eb9fa73d484f74de" providerId="LiveId" clId="{99FF355E-0ADE-45E3-B2F8-EA77A220D2B4}" dt="2023-10-17T03:41:09.787" v="3417" actId="20577"/>
          <ac:spMkLst>
            <pc:docMk/>
            <pc:sldMk cId="3122251595" sldId="640"/>
            <ac:spMk id="2" creationId="{F21B583C-D5E0-4EF2-A867-A1917672C16B}"/>
          </ac:spMkLst>
        </pc:spChg>
        <pc:spChg chg="mod">
          <ac:chgData name="Yi Liu" userId="eb9fa73d484f74de" providerId="LiveId" clId="{99FF355E-0ADE-45E3-B2F8-EA77A220D2B4}" dt="2023-10-17T03:47:36.187" v="3568" actId="207"/>
          <ac:spMkLst>
            <pc:docMk/>
            <pc:sldMk cId="3122251595" sldId="640"/>
            <ac:spMk id="3" creationId="{67D64B2A-E0C7-4EA3-8152-58CE2BBE6948}"/>
          </ac:spMkLst>
        </pc:spChg>
      </pc:sldChg>
      <pc:sldChg chg="addSp modSp new mod modAnim">
        <pc:chgData name="Yi Liu" userId="eb9fa73d484f74de" providerId="LiveId" clId="{99FF355E-0ADE-45E3-B2F8-EA77A220D2B4}" dt="2023-10-17T05:32:00.966" v="3996"/>
        <pc:sldMkLst>
          <pc:docMk/>
          <pc:sldMk cId="2686466871" sldId="641"/>
        </pc:sldMkLst>
        <pc:spChg chg="mod">
          <ac:chgData name="Yi Liu" userId="eb9fa73d484f74de" providerId="LiveId" clId="{99FF355E-0ADE-45E3-B2F8-EA77A220D2B4}" dt="2023-10-17T04:15:34.085" v="3599" actId="20577"/>
          <ac:spMkLst>
            <pc:docMk/>
            <pc:sldMk cId="2686466871" sldId="641"/>
            <ac:spMk id="2" creationId="{32C8B293-CE36-4046-A512-C20788BE0437}"/>
          </ac:spMkLst>
        </pc:spChg>
        <pc:spChg chg="mod">
          <ac:chgData name="Yi Liu" userId="eb9fa73d484f74de" providerId="LiveId" clId="{99FF355E-0ADE-45E3-B2F8-EA77A220D2B4}" dt="2023-10-17T04:17:37.191" v="3617" actId="20577"/>
          <ac:spMkLst>
            <pc:docMk/>
            <pc:sldMk cId="2686466871" sldId="641"/>
            <ac:spMk id="3" creationId="{583319BE-7B59-45CD-8F75-7BB022B68C2D}"/>
          </ac:spMkLst>
        </pc:spChg>
        <pc:spChg chg="mod">
          <ac:chgData name="Yi Liu" userId="eb9fa73d484f74de" providerId="LiveId" clId="{99FF355E-0ADE-45E3-B2F8-EA77A220D2B4}" dt="2023-10-17T04:17:38.431" v="3618"/>
          <ac:spMkLst>
            <pc:docMk/>
            <pc:sldMk cId="2686466871" sldId="641"/>
            <ac:spMk id="8" creationId="{914C75DF-09D3-4272-9449-0BA956E88531}"/>
          </ac:spMkLst>
        </pc:spChg>
        <pc:spChg chg="mod">
          <ac:chgData name="Yi Liu" userId="eb9fa73d484f74de" providerId="LiveId" clId="{99FF355E-0ADE-45E3-B2F8-EA77A220D2B4}" dt="2023-10-17T04:18:03.105" v="3674" actId="20577"/>
          <ac:spMkLst>
            <pc:docMk/>
            <pc:sldMk cId="2686466871" sldId="641"/>
            <ac:spMk id="11" creationId="{CD6CC71D-DE2F-4669-9BDA-25E05B723BE3}"/>
          </ac:spMkLst>
        </pc:spChg>
        <pc:grpChg chg="add mod">
          <ac:chgData name="Yi Liu" userId="eb9fa73d484f74de" providerId="LiveId" clId="{99FF355E-0ADE-45E3-B2F8-EA77A220D2B4}" dt="2023-10-17T04:17:41.348" v="3619" actId="1076"/>
          <ac:grpSpMkLst>
            <pc:docMk/>
            <pc:sldMk cId="2686466871" sldId="641"/>
            <ac:grpSpMk id="7" creationId="{6B81CD5A-825F-43BB-9113-52A17D78B471}"/>
          </ac:grpSpMkLst>
        </pc:grpChg>
        <pc:grpChg chg="mod">
          <ac:chgData name="Yi Liu" userId="eb9fa73d484f74de" providerId="LiveId" clId="{99FF355E-0ADE-45E3-B2F8-EA77A220D2B4}" dt="2023-10-17T04:17:38.431" v="3618"/>
          <ac:grpSpMkLst>
            <pc:docMk/>
            <pc:sldMk cId="2686466871" sldId="641"/>
            <ac:grpSpMk id="9" creationId="{2A2A96F9-D6A9-48A5-8E2A-AD3458458B59}"/>
          </ac:grpSpMkLst>
        </pc:grpChg>
        <pc:picChg chg="add mod">
          <ac:chgData name="Yi Liu" userId="eb9fa73d484f74de" providerId="LiveId" clId="{99FF355E-0ADE-45E3-B2F8-EA77A220D2B4}" dt="2023-10-17T04:16:38.594" v="3607" actId="14100"/>
          <ac:picMkLst>
            <pc:docMk/>
            <pc:sldMk cId="2686466871" sldId="641"/>
            <ac:picMk id="5" creationId="{907AA466-E113-4C96-96AB-0F13982DCCD4}"/>
          </ac:picMkLst>
        </pc:picChg>
        <pc:picChg chg="add mod">
          <ac:chgData name="Yi Liu" userId="eb9fa73d484f74de" providerId="LiveId" clId="{99FF355E-0ADE-45E3-B2F8-EA77A220D2B4}" dt="2023-10-17T04:17:41.348" v="3619" actId="1076"/>
          <ac:picMkLst>
            <pc:docMk/>
            <pc:sldMk cId="2686466871" sldId="641"/>
            <ac:picMk id="6" creationId="{2CBAB78C-6149-4917-BC58-30C6B0483A2F}"/>
          </ac:picMkLst>
        </pc:picChg>
        <pc:cxnChg chg="mod">
          <ac:chgData name="Yi Liu" userId="eb9fa73d484f74de" providerId="LiveId" clId="{99FF355E-0ADE-45E3-B2F8-EA77A220D2B4}" dt="2023-10-17T04:17:38.431" v="3618"/>
          <ac:cxnSpMkLst>
            <pc:docMk/>
            <pc:sldMk cId="2686466871" sldId="641"/>
            <ac:cxnSpMk id="10" creationId="{7862D600-CAD0-4A22-9BF9-BC273B5135A5}"/>
          </ac:cxnSpMkLst>
        </pc:cxnChg>
      </pc:sldChg>
      <pc:sldChg chg="addSp modSp new mod modAnim">
        <pc:chgData name="Yi Liu" userId="eb9fa73d484f74de" providerId="LiveId" clId="{99FF355E-0ADE-45E3-B2F8-EA77A220D2B4}" dt="2023-10-17T05:34:45.951" v="4015" actId="14100"/>
        <pc:sldMkLst>
          <pc:docMk/>
          <pc:sldMk cId="277416534" sldId="642"/>
        </pc:sldMkLst>
        <pc:spChg chg="mod">
          <ac:chgData name="Yi Liu" userId="eb9fa73d484f74de" providerId="LiveId" clId="{99FF355E-0ADE-45E3-B2F8-EA77A220D2B4}" dt="2023-10-17T04:48:30.589" v="3892" actId="20577"/>
          <ac:spMkLst>
            <pc:docMk/>
            <pc:sldMk cId="277416534" sldId="642"/>
            <ac:spMk id="2" creationId="{50554062-4890-4615-98B4-5B8956400EC5}"/>
          </ac:spMkLst>
        </pc:spChg>
        <pc:spChg chg="mod">
          <ac:chgData name="Yi Liu" userId="eb9fa73d484f74de" providerId="LiveId" clId="{99FF355E-0ADE-45E3-B2F8-EA77A220D2B4}" dt="2023-10-17T05:34:40.685" v="4013" actId="1076"/>
          <ac:spMkLst>
            <pc:docMk/>
            <pc:sldMk cId="277416534" sldId="642"/>
            <ac:spMk id="3" creationId="{D48B2D6F-DAA8-4EA0-8D4B-05DE3F798719}"/>
          </ac:spMkLst>
        </pc:spChg>
        <pc:spChg chg="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4" creationId="{CFBE129D-6349-43E9-AF5F-78983693647D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7" creationId="{371B61BD-D33B-4252-B467-86920422E881}"/>
          </ac:spMkLst>
        </pc:spChg>
        <pc:spChg chg="mod">
          <ac:chgData name="Yi Liu" userId="eb9fa73d484f74de" providerId="LiveId" clId="{99FF355E-0ADE-45E3-B2F8-EA77A220D2B4}" dt="2023-10-17T04:46:56.933" v="3865" actId="207"/>
          <ac:spMkLst>
            <pc:docMk/>
            <pc:sldMk cId="277416534" sldId="642"/>
            <ac:spMk id="10" creationId="{1ADFB896-B0C6-4E29-96BB-04F4CEFC6E02}"/>
          </ac:spMkLst>
        </pc:spChg>
        <pc:spChg chg="mod">
          <ac:chgData name="Yi Liu" userId="eb9fa73d484f74de" providerId="LiveId" clId="{99FF355E-0ADE-45E3-B2F8-EA77A220D2B4}" dt="2023-10-17T04:46:28.380" v="3861"/>
          <ac:spMkLst>
            <pc:docMk/>
            <pc:sldMk cId="277416534" sldId="642"/>
            <ac:spMk id="12" creationId="{71E28654-75FA-4B13-86B3-02C3125D489B}"/>
          </ac:spMkLst>
        </pc:spChg>
        <pc:spChg chg="mod">
          <ac:chgData name="Yi Liu" userId="eb9fa73d484f74de" providerId="LiveId" clId="{99FF355E-0ADE-45E3-B2F8-EA77A220D2B4}" dt="2023-10-17T04:47:10.549" v="3867" actId="207"/>
          <ac:spMkLst>
            <pc:docMk/>
            <pc:sldMk cId="277416534" sldId="642"/>
            <ac:spMk id="15" creationId="{9B421880-2748-400D-B123-6C45152E0A34}"/>
          </ac:spMkLst>
        </pc:spChg>
        <pc:spChg chg="add mod">
          <ac:chgData name="Yi Liu" userId="eb9fa73d484f74de" providerId="LiveId" clId="{99FF355E-0ADE-45E3-B2F8-EA77A220D2B4}" dt="2023-10-17T05:34:45.951" v="4015" actId="14100"/>
          <ac:spMkLst>
            <pc:docMk/>
            <pc:sldMk cId="277416534" sldId="642"/>
            <ac:spMk id="16" creationId="{F4AC964C-46E2-4B67-AFE3-D35BA97AA368}"/>
          </ac:spMkLst>
        </pc:s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6" creationId="{41CEAC4B-5F65-4AC5-8630-F58D7298372D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8" creationId="{BACD2987-CFAB-4E96-AFE3-3345A6BE8FCA}"/>
          </ac:grpSpMkLst>
        </pc:grpChg>
        <pc:grpChg chg="add mod">
          <ac:chgData name="Yi Liu" userId="eb9fa73d484f74de" providerId="LiveId" clId="{99FF355E-0ADE-45E3-B2F8-EA77A220D2B4}" dt="2023-10-17T05:34:45.951" v="4015" actId="14100"/>
          <ac:grpSpMkLst>
            <pc:docMk/>
            <pc:sldMk cId="277416534" sldId="642"/>
            <ac:grpSpMk id="11" creationId="{3F01B974-1933-4407-8E3A-32D3FC52423C}"/>
          </ac:grpSpMkLst>
        </pc:grpChg>
        <pc:grpChg chg="mod">
          <ac:chgData name="Yi Liu" userId="eb9fa73d484f74de" providerId="LiveId" clId="{99FF355E-0ADE-45E3-B2F8-EA77A220D2B4}" dt="2023-10-17T04:46:28.380" v="3861"/>
          <ac:grpSpMkLst>
            <pc:docMk/>
            <pc:sldMk cId="277416534" sldId="642"/>
            <ac:grpSpMk id="13" creationId="{09C12E02-2934-4BDF-8EFE-8526DB175842}"/>
          </ac:grpSpMkLst>
        </pc:grpChg>
        <pc:picChg chg="add mod modCrop">
          <ac:chgData name="Yi Liu" userId="eb9fa73d484f74de" providerId="LiveId" clId="{99FF355E-0ADE-45E3-B2F8-EA77A220D2B4}" dt="2023-10-17T05:34:45.951" v="4015" actId="14100"/>
          <ac:picMkLst>
            <pc:docMk/>
            <pc:sldMk cId="277416534" sldId="642"/>
            <ac:picMk id="5" creationId="{AC907218-7408-4480-A8AA-B15A199CAEAA}"/>
          </ac:picMkLst>
        </pc:pic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9" creationId="{A86D7E61-FA36-4D46-982F-442B77C8BE41}"/>
          </ac:cxnSpMkLst>
        </pc:cxnChg>
        <pc:cxnChg chg="mod">
          <ac:chgData name="Yi Liu" userId="eb9fa73d484f74de" providerId="LiveId" clId="{99FF355E-0ADE-45E3-B2F8-EA77A220D2B4}" dt="2023-10-17T04:46:28.380" v="3861"/>
          <ac:cxnSpMkLst>
            <pc:docMk/>
            <pc:sldMk cId="277416534" sldId="642"/>
            <ac:cxnSpMk id="14" creationId="{F7BB97A4-4532-49F9-90F4-4436AD0905C9}"/>
          </ac:cxnSpMkLst>
        </pc:cxnChg>
      </pc:sldChg>
      <pc:sldChg chg="addSp modSp new mod modAnim">
        <pc:chgData name="Yi Liu" userId="eb9fa73d484f74de" providerId="LiveId" clId="{99FF355E-0ADE-45E3-B2F8-EA77A220D2B4}" dt="2023-10-17T05:34:52.464" v="4016" actId="732"/>
        <pc:sldMkLst>
          <pc:docMk/>
          <pc:sldMk cId="4040084810" sldId="643"/>
        </pc:sldMkLst>
        <pc:spChg chg="mod">
          <ac:chgData name="Yi Liu" userId="eb9fa73d484f74de" providerId="LiveId" clId="{99FF355E-0ADE-45E3-B2F8-EA77A220D2B4}" dt="2023-10-17T04:48:47.260" v="3905" actId="20577"/>
          <ac:spMkLst>
            <pc:docMk/>
            <pc:sldMk cId="4040084810" sldId="643"/>
            <ac:spMk id="2" creationId="{C71F0FAA-3818-4DF6-8CFF-15A9A312FC98}"/>
          </ac:spMkLst>
        </pc:spChg>
        <pc:spChg chg="mod">
          <ac:chgData name="Yi Liu" userId="eb9fa73d484f74de" providerId="LiveId" clId="{99FF355E-0ADE-45E3-B2F8-EA77A220D2B4}" dt="2023-10-17T04:50:00.367" v="3921" actId="404"/>
          <ac:spMkLst>
            <pc:docMk/>
            <pc:sldMk cId="4040084810" sldId="643"/>
            <ac:spMk id="3" creationId="{413EE330-6852-478A-A152-ED815C268CAB}"/>
          </ac:spMkLst>
        </pc:spChg>
        <pc:spChg chg="mod">
          <ac:chgData name="Yi Liu" userId="eb9fa73d484f74de" providerId="LiveId" clId="{99FF355E-0ADE-45E3-B2F8-EA77A220D2B4}" dt="2023-10-17T04:50:01.355" v="3922"/>
          <ac:spMkLst>
            <pc:docMk/>
            <pc:sldMk cId="4040084810" sldId="643"/>
            <ac:spMk id="7" creationId="{8BB022A9-5C15-470E-98DD-F00F15416ACC}"/>
          </ac:spMkLst>
        </pc:spChg>
        <pc:spChg chg="mod">
          <ac:chgData name="Yi Liu" userId="eb9fa73d484f74de" providerId="LiveId" clId="{99FF355E-0ADE-45E3-B2F8-EA77A220D2B4}" dt="2023-10-17T04:50:13.335" v="3925" actId="207"/>
          <ac:spMkLst>
            <pc:docMk/>
            <pc:sldMk cId="4040084810" sldId="643"/>
            <ac:spMk id="10" creationId="{41D1990E-267E-45EA-9DBE-BD8FCB14C44D}"/>
          </ac:spMkLst>
        </pc:spChg>
        <pc:grpChg chg="add mod">
          <ac:chgData name="Yi Liu" userId="eb9fa73d484f74de" providerId="LiveId" clId="{99FF355E-0ADE-45E3-B2F8-EA77A220D2B4}" dt="2023-10-17T04:50:03.284" v="3923" actId="1076"/>
          <ac:grpSpMkLst>
            <pc:docMk/>
            <pc:sldMk cId="4040084810" sldId="643"/>
            <ac:grpSpMk id="6" creationId="{4704A3D4-61DE-42C5-A82D-2FC5A2924376}"/>
          </ac:grpSpMkLst>
        </pc:grpChg>
        <pc:grpChg chg="mod">
          <ac:chgData name="Yi Liu" userId="eb9fa73d484f74de" providerId="LiveId" clId="{99FF355E-0ADE-45E3-B2F8-EA77A220D2B4}" dt="2023-10-17T04:50:01.355" v="3922"/>
          <ac:grpSpMkLst>
            <pc:docMk/>
            <pc:sldMk cId="4040084810" sldId="643"/>
            <ac:grpSpMk id="8" creationId="{3E9D3F3A-AFF7-4341-A15A-A8DA1C58AE76}"/>
          </ac:grpSpMkLst>
        </pc:grpChg>
        <pc:picChg chg="add mod modCrop">
          <ac:chgData name="Yi Liu" userId="eb9fa73d484f74de" providerId="LiveId" clId="{99FF355E-0ADE-45E3-B2F8-EA77A220D2B4}" dt="2023-10-17T05:34:52.464" v="4016" actId="732"/>
          <ac:picMkLst>
            <pc:docMk/>
            <pc:sldMk cId="4040084810" sldId="643"/>
            <ac:picMk id="5" creationId="{A056B204-908F-473A-9FA2-A0E6270DB621}"/>
          </ac:picMkLst>
        </pc:picChg>
        <pc:cxnChg chg="mod">
          <ac:chgData name="Yi Liu" userId="eb9fa73d484f74de" providerId="LiveId" clId="{99FF355E-0ADE-45E3-B2F8-EA77A220D2B4}" dt="2023-10-17T04:50:01.355" v="3922"/>
          <ac:cxnSpMkLst>
            <pc:docMk/>
            <pc:sldMk cId="4040084810" sldId="643"/>
            <ac:cxnSpMk id="9" creationId="{830E12C1-476E-4D00-BE1D-0CDCBFF41965}"/>
          </ac:cxnSpMkLst>
        </pc:cxnChg>
      </pc:sldChg>
      <pc:sldChg chg="addSp delSp modSp add mod delAnim modAnim">
        <pc:chgData name="Yi Liu" userId="eb9fa73d484f74de" providerId="LiveId" clId="{99FF355E-0ADE-45E3-B2F8-EA77A220D2B4}" dt="2023-10-17T05:35:32.640" v="4024" actId="14100"/>
        <pc:sldMkLst>
          <pc:docMk/>
          <pc:sldMk cId="2573434814" sldId="644"/>
        </pc:sldMkLst>
        <pc:spChg chg="mod">
          <ac:chgData name="Yi Liu" userId="eb9fa73d484f74de" providerId="LiveId" clId="{99FF355E-0ADE-45E3-B2F8-EA77A220D2B4}" dt="2023-10-17T04:51:20.718" v="3932" actId="1076"/>
          <ac:spMkLst>
            <pc:docMk/>
            <pc:sldMk cId="2573434814" sldId="644"/>
            <ac:spMk id="3" creationId="{F44E29BF-014C-4EE8-BF1E-51F61718DA54}"/>
          </ac:spMkLst>
        </pc:spChg>
        <pc:spChg chg="del">
          <ac:chgData name="Yi Liu" userId="eb9fa73d484f74de" providerId="LiveId" clId="{99FF355E-0ADE-45E3-B2F8-EA77A220D2B4}" dt="2023-10-17T04:51:13.183" v="3930" actId="478"/>
          <ac:spMkLst>
            <pc:docMk/>
            <pc:sldMk cId="2573434814" sldId="644"/>
            <ac:spMk id="10" creationId="{D237E42E-C70B-4485-9BAA-DEC95109E7BC}"/>
          </ac:spMkLst>
        </pc:spChg>
        <pc:spChg chg="del">
          <ac:chgData name="Yi Liu" userId="eb9fa73d484f74de" providerId="LiveId" clId="{99FF355E-0ADE-45E3-B2F8-EA77A220D2B4}" dt="2023-10-17T04:50:54.100" v="3928" actId="478"/>
          <ac:spMkLst>
            <pc:docMk/>
            <pc:sldMk cId="2573434814" sldId="644"/>
            <ac:spMk id="11" creationId="{CE2D8282-E476-48B4-898E-F56762E890F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2" creationId="{71FB668D-B47B-42A8-B449-90698A7EE761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3" creationId="{29E98337-0DDF-4C25-8AF6-4FD46B2E69E2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4" creationId="{EE824534-5F2A-4946-B0AB-C77626AF28A9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5" creationId="{98128E86-0D51-4831-B615-613A0D15FD8D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6" creationId="{3190B09C-79AC-49FA-B71A-8E0C3E1DDD47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7" creationId="{B8BC87AD-71EA-4B78-B5DF-2EFDBB0CC594}"/>
          </ac:spMkLst>
        </pc:spChg>
        <pc:spChg chg="del">
          <ac:chgData name="Yi Liu" userId="eb9fa73d484f74de" providerId="LiveId" clId="{99FF355E-0ADE-45E3-B2F8-EA77A220D2B4}" dt="2023-10-17T04:50:50.770" v="3927" actId="478"/>
          <ac:spMkLst>
            <pc:docMk/>
            <pc:sldMk cId="2573434814" sldId="644"/>
            <ac:spMk id="18" creationId="{42C6E3DA-A5A4-4E6E-BCB7-FBA4C491A97B}"/>
          </ac:spMkLst>
        </pc:spChg>
        <pc:spChg chg="add mod">
          <ac:chgData name="Yi Liu" userId="eb9fa73d484f74de" providerId="LiveId" clId="{99FF355E-0ADE-45E3-B2F8-EA77A220D2B4}" dt="2023-10-17T05:35:19.897" v="4020" actId="1076"/>
          <ac:spMkLst>
            <pc:docMk/>
            <pc:sldMk cId="2573434814" sldId="644"/>
            <ac:spMk id="21" creationId="{D70EF05F-56E4-4CE0-A901-78CB99948ECB}"/>
          </ac:spMkLst>
        </pc:spChg>
        <pc:spChg chg="add mod">
          <ac:chgData name="Yi Liu" userId="eb9fa73d484f74de" providerId="LiveId" clId="{99FF355E-0ADE-45E3-B2F8-EA77A220D2B4}" dt="2023-10-17T05:35:32.640" v="4024" actId="14100"/>
          <ac:spMkLst>
            <pc:docMk/>
            <pc:sldMk cId="2573434814" sldId="644"/>
            <ac:spMk id="22" creationId="{A5592F29-D5AE-4981-AA5F-BD8428692247}"/>
          </ac:spMkLst>
        </pc:spChg>
        <pc:picChg chg="add del mod">
          <ac:chgData name="Yi Liu" userId="eb9fa73d484f74de" providerId="LiveId" clId="{99FF355E-0ADE-45E3-B2F8-EA77A220D2B4}" dt="2023-10-17T04:51:36.578" v="3936" actId="478"/>
          <ac:picMkLst>
            <pc:docMk/>
            <pc:sldMk cId="2573434814" sldId="644"/>
            <ac:picMk id="19" creationId="{C9939DA6-7217-4192-A887-213EDAD2992D}"/>
          </ac:picMkLst>
        </pc:picChg>
        <pc:picChg chg="add mod ord modCrop">
          <ac:chgData name="Yi Liu" userId="eb9fa73d484f74de" providerId="LiveId" clId="{99FF355E-0ADE-45E3-B2F8-EA77A220D2B4}" dt="2023-10-17T05:35:26.088" v="4022" actId="1076"/>
          <ac:picMkLst>
            <pc:docMk/>
            <pc:sldMk cId="2573434814" sldId="644"/>
            <ac:picMk id="20" creationId="{7EF63C53-CC8C-4F9F-92BA-247E02F453B3}"/>
          </ac:picMkLst>
        </pc:picChg>
      </pc:sldChg>
    </pc:docChg>
  </pc:docChgLst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659FF3B9-A6BF-4A1B-BC0C-3965E131CA8B}"/>
    <pc:docChg chg="undo custSel addSld delSld modSld sldOrd modSection">
      <pc:chgData name="Yi Liu" userId="eb9fa73d484f74de" providerId="LiveId" clId="{659FF3B9-A6BF-4A1B-BC0C-3965E131CA8B}" dt="2023-11-14T05:23:06.552" v="2118" actId="1076"/>
      <pc:docMkLst>
        <pc:docMk/>
      </pc:docMkLst>
      <pc:sldChg chg="modSp mod">
        <pc:chgData name="Yi Liu" userId="eb9fa73d484f74de" providerId="LiveId" clId="{659FF3B9-A6BF-4A1B-BC0C-3965E131CA8B}" dt="2023-11-13T13:50:25.009" v="1968" actId="20577"/>
        <pc:sldMkLst>
          <pc:docMk/>
          <pc:sldMk cId="1562787813" sldId="256"/>
        </pc:sldMkLst>
        <pc:spChg chg="mod">
          <ac:chgData name="Yi Liu" userId="eb9fa73d484f74de" providerId="LiveId" clId="{659FF3B9-A6BF-4A1B-BC0C-3965E131CA8B}" dt="2023-11-13T13:50:25.009" v="196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59FF3B9-A6BF-4A1B-BC0C-3965E131CA8B}" dt="2023-11-14T05:08:00.332" v="2112" actId="47"/>
        <pc:sldMkLst>
          <pc:docMk/>
          <pc:sldMk cId="167366286" sldId="309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773731703" sldId="31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574476238" sldId="31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285604119" sldId="318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4098170303" sldId="319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71935437" sldId="32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612802391" sldId="32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45787497" sldId="32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522936492" sldId="32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986192640" sldId="32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21510749" sldId="325"/>
        </pc:sldMkLst>
      </pc:sldChg>
      <pc:sldChg chg="modSp mod modAnim">
        <pc:chgData name="Yi Liu" userId="eb9fa73d484f74de" providerId="LiveId" clId="{659FF3B9-A6BF-4A1B-BC0C-3965E131CA8B}" dt="2023-11-13T03:00:44.591" v="515" actId="20577"/>
        <pc:sldMkLst>
          <pc:docMk/>
          <pc:sldMk cId="47867012" sldId="640"/>
        </pc:sldMkLst>
        <pc:spChg chg="mod">
          <ac:chgData name="Yi Liu" userId="eb9fa73d484f74de" providerId="LiveId" clId="{659FF3B9-A6BF-4A1B-BC0C-3965E131CA8B}" dt="2023-11-13T03:00:44.591" v="515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08703255" sldId="64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194482192" sldId="644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556297096" sldId="645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2835334633" sldId="646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990854819" sldId="647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930843413" sldId="648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2596979622" sldId="649"/>
        </pc:sldMkLst>
      </pc:sldChg>
      <pc:sldChg chg="del">
        <pc:chgData name="Yi Liu" userId="eb9fa73d484f74de" providerId="LiveId" clId="{659FF3B9-A6BF-4A1B-BC0C-3965E131CA8B}" dt="2023-11-13T03:02:55.582" v="516" actId="47"/>
        <pc:sldMkLst>
          <pc:docMk/>
          <pc:sldMk cId="804914257" sldId="650"/>
        </pc:sldMkLst>
      </pc:sldChg>
      <pc:sldChg chg="modSp mod">
        <pc:chgData name="Yi Liu" userId="eb9fa73d484f74de" providerId="LiveId" clId="{659FF3B9-A6BF-4A1B-BC0C-3965E131CA8B}" dt="2023-11-13T03:20:10.469" v="560" actId="1076"/>
        <pc:sldMkLst>
          <pc:docMk/>
          <pc:sldMk cId="1824780027" sldId="651"/>
        </pc:sldMkLst>
        <pc:spChg chg="mod">
          <ac:chgData name="Yi Liu" userId="eb9fa73d484f74de" providerId="LiveId" clId="{659FF3B9-A6BF-4A1B-BC0C-3965E131CA8B}" dt="2023-11-13T03:20:06.615" v="559" actId="404"/>
          <ac:spMkLst>
            <pc:docMk/>
            <pc:sldMk cId="1824780027" sldId="651"/>
            <ac:spMk id="3" creationId="{A8CE7883-4FBF-477C-BF6E-5265CEA1E227}"/>
          </ac:spMkLst>
        </pc:spChg>
        <pc:spChg chg="mod">
          <ac:chgData name="Yi Liu" userId="eb9fa73d484f74de" providerId="LiveId" clId="{659FF3B9-A6BF-4A1B-BC0C-3965E131CA8B}" dt="2023-11-13T03:20:10.469" v="560" actId="1076"/>
          <ac:spMkLst>
            <pc:docMk/>
            <pc:sldMk cId="1824780027" sldId="651"/>
            <ac:spMk id="5" creationId="{11843CBD-2CEB-47D8-B6E4-D67DC3240509}"/>
          </ac:spMkLst>
        </pc:spChg>
      </pc:sldChg>
      <pc:sldChg chg="modSp">
        <pc:chgData name="Yi Liu" userId="eb9fa73d484f74de" providerId="LiveId" clId="{659FF3B9-A6BF-4A1B-BC0C-3965E131CA8B}" dt="2023-11-13T13:58:59.524" v="1972" actId="20577"/>
        <pc:sldMkLst>
          <pc:docMk/>
          <pc:sldMk cId="3609200686" sldId="654"/>
        </pc:sldMkLst>
        <pc:spChg chg="mod">
          <ac:chgData name="Yi Liu" userId="eb9fa73d484f74de" providerId="LiveId" clId="{659FF3B9-A6BF-4A1B-BC0C-3965E131CA8B}" dt="2023-11-13T13:58:59.524" v="1972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addSp modSp mod modAnim">
        <pc:chgData name="Yi Liu" userId="eb9fa73d484f74de" providerId="LiveId" clId="{659FF3B9-A6BF-4A1B-BC0C-3965E131CA8B}" dt="2023-11-14T05:23:06.552" v="2118" actId="1076"/>
        <pc:sldMkLst>
          <pc:docMk/>
          <pc:sldMk cId="675920335" sldId="656"/>
        </pc:sldMkLst>
        <pc:spChg chg="add mod">
          <ac:chgData name="Yi Liu" userId="eb9fa73d484f74de" providerId="LiveId" clId="{659FF3B9-A6BF-4A1B-BC0C-3965E131CA8B}" dt="2023-11-14T05:23:06.552" v="2118" actId="1076"/>
          <ac:spMkLst>
            <pc:docMk/>
            <pc:sldMk cId="675920335" sldId="656"/>
            <ac:spMk id="5" creationId="{6FF28297-A100-466E-B6F4-215CA23B2BFC}"/>
          </ac:spMkLst>
        </pc:spChg>
      </pc:sldChg>
      <pc:sldChg chg="modSp">
        <pc:chgData name="Yi Liu" userId="eb9fa73d484f74de" providerId="LiveId" clId="{659FF3B9-A6BF-4A1B-BC0C-3965E131CA8B}" dt="2023-11-13T13:59:37.718" v="1973" actId="20577"/>
        <pc:sldMkLst>
          <pc:docMk/>
          <pc:sldMk cId="611993612" sldId="657"/>
        </pc:sldMkLst>
        <pc:spChg chg="mod">
          <ac:chgData name="Yi Liu" userId="eb9fa73d484f74de" providerId="LiveId" clId="{659FF3B9-A6BF-4A1B-BC0C-3965E131CA8B}" dt="2023-11-13T13:59:37.718" v="1973" actId="20577"/>
          <ac:spMkLst>
            <pc:docMk/>
            <pc:sldMk cId="611993612" sldId="657"/>
            <ac:spMk id="3" creationId="{C09B5432-F702-41A6-81A0-868AF7E8E696}"/>
          </ac:spMkLst>
        </pc:spChg>
      </pc:sldChg>
      <pc:sldChg chg="modSp mod">
        <pc:chgData name="Yi Liu" userId="eb9fa73d484f74de" providerId="LiveId" clId="{659FF3B9-A6BF-4A1B-BC0C-3965E131CA8B}" dt="2023-11-14T02:43:33.408" v="1987" actId="20577"/>
        <pc:sldMkLst>
          <pc:docMk/>
          <pc:sldMk cId="2399239226" sldId="658"/>
        </pc:sldMkLst>
        <pc:spChg chg="mod">
          <ac:chgData name="Yi Liu" userId="eb9fa73d484f74de" providerId="LiveId" clId="{659FF3B9-A6BF-4A1B-BC0C-3965E131CA8B}" dt="2023-11-13T14:00:13.237" v="1982" actId="20577"/>
          <ac:spMkLst>
            <pc:docMk/>
            <pc:sldMk cId="2399239226" sldId="658"/>
            <ac:spMk id="2" creationId="{EDC07A87-DF55-4859-86B0-22AE358ADCD2}"/>
          </ac:spMkLst>
        </pc:spChg>
        <pc:spChg chg="mod">
          <ac:chgData name="Yi Liu" userId="eb9fa73d484f74de" providerId="LiveId" clId="{659FF3B9-A6BF-4A1B-BC0C-3965E131CA8B}" dt="2023-11-14T02:43:33.408" v="1987" actId="20577"/>
          <ac:spMkLst>
            <pc:docMk/>
            <pc:sldMk cId="2399239226" sldId="658"/>
            <ac:spMk id="7" creationId="{F3AD88F0-0897-403D-85F0-93B8EE17DDCE}"/>
          </ac:spMkLst>
        </pc:spChg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052879458" sldId="660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1175280328" sldId="661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368359950" sldId="662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875322272" sldId="663"/>
        </pc:sldMkLst>
      </pc:sldChg>
      <pc:sldChg chg="del">
        <pc:chgData name="Yi Liu" userId="eb9fa73d484f74de" providerId="LiveId" clId="{659FF3B9-A6BF-4A1B-BC0C-3965E131CA8B}" dt="2023-11-13T02:54:33.528" v="260" actId="47"/>
        <pc:sldMkLst>
          <pc:docMk/>
          <pc:sldMk cId="3405286444" sldId="664"/>
        </pc:sldMkLst>
      </pc:sldChg>
      <pc:sldChg chg="modSp modAnim">
        <pc:chgData name="Yi Liu" userId="eb9fa73d484f74de" providerId="LiveId" clId="{659FF3B9-A6BF-4A1B-BC0C-3965E131CA8B}" dt="2023-11-13T08:12:29.356" v="1342" actId="207"/>
        <pc:sldMkLst>
          <pc:docMk/>
          <pc:sldMk cId="1692647852" sldId="665"/>
        </pc:sldMkLst>
        <pc:spChg chg="mod">
          <ac:chgData name="Yi Liu" userId="eb9fa73d484f74de" providerId="LiveId" clId="{659FF3B9-A6BF-4A1B-BC0C-3965E131CA8B}" dt="2023-11-13T08:12:29.356" v="1342" actId="207"/>
          <ac:spMkLst>
            <pc:docMk/>
            <pc:sldMk cId="1692647852" sldId="665"/>
            <ac:spMk id="3" creationId="{095DAFF1-0804-4B16-A5BD-A6220F28B4C7}"/>
          </ac:spMkLst>
        </pc:spChg>
      </pc:sldChg>
      <pc:sldChg chg="addSp modSp mod modAnim">
        <pc:chgData name="Yi Liu" userId="eb9fa73d484f74de" providerId="LiveId" clId="{659FF3B9-A6BF-4A1B-BC0C-3965E131CA8B}" dt="2023-11-14T04:56:18.876" v="2071"/>
        <pc:sldMkLst>
          <pc:docMk/>
          <pc:sldMk cId="2387181998" sldId="666"/>
        </pc:sldMkLst>
        <pc:spChg chg="mod">
          <ac:chgData name="Yi Liu" userId="eb9fa73d484f74de" providerId="LiveId" clId="{659FF3B9-A6BF-4A1B-BC0C-3965E131CA8B}" dt="2023-11-14T04:56:10.349" v="2069" actId="207"/>
          <ac:spMkLst>
            <pc:docMk/>
            <pc:sldMk cId="2387181998" sldId="666"/>
            <ac:spMk id="3" creationId="{0CE4FD38-911A-40E2-A68A-94EAC16B088D}"/>
          </ac:spMkLst>
        </pc:spChg>
        <pc:spChg chg="add mod">
          <ac:chgData name="Yi Liu" userId="eb9fa73d484f74de" providerId="LiveId" clId="{659FF3B9-A6BF-4A1B-BC0C-3965E131CA8B}" dt="2023-11-14T02:43:28.093" v="1984"/>
          <ac:spMkLst>
            <pc:docMk/>
            <pc:sldMk cId="2387181998" sldId="666"/>
            <ac:spMk id="5" creationId="{1E0E9F85-0A7D-48EF-995A-8F9CAE575E3C}"/>
          </ac:spMkLst>
        </pc:spChg>
      </pc:sldChg>
      <pc:sldChg chg="modSp mod ord">
        <pc:chgData name="Yi Liu" userId="eb9fa73d484f74de" providerId="LiveId" clId="{659FF3B9-A6BF-4A1B-BC0C-3965E131CA8B}" dt="2023-11-14T04:57:21.813" v="2073"/>
        <pc:sldMkLst>
          <pc:docMk/>
          <pc:sldMk cId="2960205363" sldId="667"/>
        </pc:sldMkLst>
        <pc:spChg chg="mod">
          <ac:chgData name="Yi Liu" userId="eb9fa73d484f74de" providerId="LiveId" clId="{659FF3B9-A6BF-4A1B-BC0C-3965E131CA8B}" dt="2023-11-14T02:57:56.340" v="2033" actId="20577"/>
          <ac:spMkLst>
            <pc:docMk/>
            <pc:sldMk cId="2960205363" sldId="667"/>
            <ac:spMk id="3" creationId="{0CE4FD38-911A-40E2-A68A-94EAC16B088D}"/>
          </ac:spMkLst>
        </pc:spChg>
      </pc:sldChg>
      <pc:sldChg chg="del">
        <pc:chgData name="Yi Liu" userId="eb9fa73d484f74de" providerId="LiveId" clId="{659FF3B9-A6BF-4A1B-BC0C-3965E131CA8B}" dt="2023-11-14T04:58:25.416" v="2074" actId="47"/>
        <pc:sldMkLst>
          <pc:docMk/>
          <pc:sldMk cId="2973766338" sldId="670"/>
        </pc:sldMkLst>
      </pc:sldChg>
      <pc:sldChg chg="modAnim">
        <pc:chgData name="Yi Liu" userId="eb9fa73d484f74de" providerId="LiveId" clId="{659FF3B9-A6BF-4A1B-BC0C-3965E131CA8B}" dt="2023-11-14T04:52:28.134" v="2038"/>
        <pc:sldMkLst>
          <pc:docMk/>
          <pc:sldMk cId="1144411379" sldId="671"/>
        </pc:sldMkLst>
      </pc:sldChg>
      <pc:sldChg chg="modSp">
        <pc:chgData name="Yi Liu" userId="eb9fa73d484f74de" providerId="LiveId" clId="{659FF3B9-A6BF-4A1B-BC0C-3965E131CA8B}" dt="2023-11-14T03:55:38.783" v="2034"/>
        <pc:sldMkLst>
          <pc:docMk/>
          <pc:sldMk cId="3657818592" sldId="673"/>
        </pc:sldMkLst>
        <pc:spChg chg="mod">
          <ac:chgData name="Yi Liu" userId="eb9fa73d484f74de" providerId="LiveId" clId="{659FF3B9-A6BF-4A1B-BC0C-3965E131CA8B}" dt="2023-11-14T03:55:38.783" v="2034"/>
          <ac:spMkLst>
            <pc:docMk/>
            <pc:sldMk cId="3657818592" sldId="673"/>
            <ac:spMk id="5" creationId="{B03269C9-330A-40A8-B9F1-4C61829F444A}"/>
          </ac:spMkLst>
        </pc:spChg>
      </pc:sldChg>
      <pc:sldChg chg="modAnim">
        <pc:chgData name="Yi Liu" userId="eb9fa73d484f74de" providerId="LiveId" clId="{659FF3B9-A6BF-4A1B-BC0C-3965E131CA8B}" dt="2023-11-14T04:52:20.169" v="2037"/>
        <pc:sldMkLst>
          <pc:docMk/>
          <pc:sldMk cId="3673413183" sldId="675"/>
        </pc:sldMkLst>
      </pc:sldChg>
      <pc:sldChg chg="modAnim">
        <pc:chgData name="Yi Liu" userId="eb9fa73d484f74de" providerId="LiveId" clId="{659FF3B9-A6BF-4A1B-BC0C-3965E131CA8B}" dt="2023-11-14T04:59:21.645" v="2077"/>
        <pc:sldMkLst>
          <pc:docMk/>
          <pc:sldMk cId="1853691550" sldId="676"/>
        </pc:sldMkLst>
      </pc:sldChg>
      <pc:sldChg chg="modSp ord">
        <pc:chgData name="Yi Liu" userId="eb9fa73d484f74de" providerId="LiveId" clId="{659FF3B9-A6BF-4A1B-BC0C-3965E131CA8B}" dt="2023-11-13T08:02:22.330" v="1340" actId="207"/>
        <pc:sldMkLst>
          <pc:docMk/>
          <pc:sldMk cId="2878424947" sldId="678"/>
        </pc:sldMkLst>
        <pc:spChg chg="mod">
          <ac:chgData name="Yi Liu" userId="eb9fa73d484f74de" providerId="LiveId" clId="{659FF3B9-A6BF-4A1B-BC0C-3965E131CA8B}" dt="2023-11-13T08:02:22.330" v="1340" actId="207"/>
          <ac:spMkLst>
            <pc:docMk/>
            <pc:sldMk cId="2878424947" sldId="678"/>
            <ac:spMk id="3" creationId="{C8D97774-FC09-42C9-976F-9C791FA5539F}"/>
          </ac:spMkLst>
        </pc:spChg>
      </pc:sldChg>
      <pc:sldChg chg="modSp mod modAnim">
        <pc:chgData name="Yi Liu" userId="eb9fa73d484f74de" providerId="LiveId" clId="{659FF3B9-A6BF-4A1B-BC0C-3965E131CA8B}" dt="2023-11-14T04:52:43.122" v="2040"/>
        <pc:sldMkLst>
          <pc:docMk/>
          <pc:sldMk cId="3024476896" sldId="679"/>
        </pc:sldMkLst>
        <pc:spChg chg="mod">
          <ac:chgData name="Yi Liu" userId="eb9fa73d484f74de" providerId="LiveId" clId="{659FF3B9-A6BF-4A1B-BC0C-3965E131CA8B}" dt="2023-11-14T02:35:45.734" v="1983" actId="207"/>
          <ac:spMkLst>
            <pc:docMk/>
            <pc:sldMk cId="3024476896" sldId="679"/>
            <ac:spMk id="3" creationId="{C5B65FE3-7347-4E35-A0F1-58228C50EB4A}"/>
          </ac:spMkLst>
        </pc:spChg>
      </pc:sldChg>
      <pc:sldChg chg="modSp mod modAnim">
        <pc:chgData name="Yi Liu" userId="eb9fa73d484f74de" providerId="LiveId" clId="{659FF3B9-A6BF-4A1B-BC0C-3965E131CA8B}" dt="2023-11-14T04:54:40.848" v="2068"/>
        <pc:sldMkLst>
          <pc:docMk/>
          <pc:sldMk cId="2253105237" sldId="680"/>
        </pc:sldMkLst>
        <pc:spChg chg="mod">
          <ac:chgData name="Yi Liu" userId="eb9fa73d484f74de" providerId="LiveId" clId="{659FF3B9-A6BF-4A1B-BC0C-3965E131CA8B}" dt="2023-11-14T04:54:38.537" v="2067" actId="20577"/>
          <ac:spMkLst>
            <pc:docMk/>
            <pc:sldMk cId="2253105237" sldId="680"/>
            <ac:spMk id="3" creationId="{45DAF4E2-9F85-4F24-8D78-F7C6F664E080}"/>
          </ac:spMkLst>
        </pc:spChg>
      </pc:sldChg>
      <pc:sldChg chg="addSp modSp new mod modAnim">
        <pc:chgData name="Yi Liu" userId="eb9fa73d484f74de" providerId="LiveId" clId="{659FF3B9-A6BF-4A1B-BC0C-3965E131CA8B}" dt="2023-11-14T05:00:26.581" v="2080" actId="1076"/>
        <pc:sldMkLst>
          <pc:docMk/>
          <pc:sldMk cId="2922501361" sldId="681"/>
        </pc:sldMkLst>
        <pc:spChg chg="mod">
          <ac:chgData name="Yi Liu" userId="eb9fa73d484f74de" providerId="LiveId" clId="{659FF3B9-A6BF-4A1B-BC0C-3965E131CA8B}" dt="2023-11-13T04:51:43.518" v="597" actId="20577"/>
          <ac:spMkLst>
            <pc:docMk/>
            <pc:sldMk cId="2922501361" sldId="681"/>
            <ac:spMk id="2" creationId="{AC77D6BA-A3D7-4AFE-82B5-7DB0C501E561}"/>
          </ac:spMkLst>
        </pc:spChg>
        <pc:spChg chg="mod">
          <ac:chgData name="Yi Liu" userId="eb9fa73d484f74de" providerId="LiveId" clId="{659FF3B9-A6BF-4A1B-BC0C-3965E131CA8B}" dt="2023-11-14T05:00:21.999" v="2079" actId="2711"/>
          <ac:spMkLst>
            <pc:docMk/>
            <pc:sldMk cId="2922501361" sldId="681"/>
            <ac:spMk id="3" creationId="{42128283-3E1A-4A15-A8FC-D8469A02BD18}"/>
          </ac:spMkLst>
        </pc:spChg>
        <pc:spChg chg="add mod">
          <ac:chgData name="Yi Liu" userId="eb9fa73d484f74de" providerId="LiveId" clId="{659FF3B9-A6BF-4A1B-BC0C-3965E131CA8B}" dt="2023-11-14T05:00:26.581" v="2080" actId="1076"/>
          <ac:spMkLst>
            <pc:docMk/>
            <pc:sldMk cId="2922501361" sldId="681"/>
            <ac:spMk id="5" creationId="{46BC08BB-E14E-4C3F-BF57-CBDBB4304D6B}"/>
          </ac:spMkLst>
        </pc:spChg>
      </pc:sldChg>
      <pc:sldChg chg="addSp modSp new mod modAnim">
        <pc:chgData name="Yi Liu" userId="eb9fa73d484f74de" providerId="LiveId" clId="{659FF3B9-A6BF-4A1B-BC0C-3965E131CA8B}" dt="2023-11-13T05:00:56.832" v="803" actId="1076"/>
        <pc:sldMkLst>
          <pc:docMk/>
          <pc:sldMk cId="491495920" sldId="682"/>
        </pc:sldMkLst>
        <pc:spChg chg="mod">
          <ac:chgData name="Yi Liu" userId="eb9fa73d484f74de" providerId="LiveId" clId="{659FF3B9-A6BF-4A1B-BC0C-3965E131CA8B}" dt="2023-11-13T04:57:03.266" v="784"/>
          <ac:spMkLst>
            <pc:docMk/>
            <pc:sldMk cId="491495920" sldId="682"/>
            <ac:spMk id="2" creationId="{F88B31BA-4A27-4DB3-92A2-C4057EE25F8C}"/>
          </ac:spMkLst>
        </pc:spChg>
        <pc:spChg chg="mod">
          <ac:chgData name="Yi Liu" userId="eb9fa73d484f74de" providerId="LiveId" clId="{659FF3B9-A6BF-4A1B-BC0C-3965E131CA8B}" dt="2023-11-13T05:00:11.015" v="795" actId="20577"/>
          <ac:spMkLst>
            <pc:docMk/>
            <pc:sldMk cId="491495920" sldId="682"/>
            <ac:spMk id="3" creationId="{E334AA0C-25C3-4833-8016-BF78826B52BD}"/>
          </ac:spMkLst>
        </pc:spChg>
        <pc:spChg chg="add mod">
          <ac:chgData name="Yi Liu" userId="eb9fa73d484f74de" providerId="LiveId" clId="{659FF3B9-A6BF-4A1B-BC0C-3965E131CA8B}" dt="2023-11-13T05:00:52.188" v="802" actId="1076"/>
          <ac:spMkLst>
            <pc:docMk/>
            <pc:sldMk cId="491495920" sldId="682"/>
            <ac:spMk id="5" creationId="{4EF3C415-E153-4507-9168-C5F7851CC015}"/>
          </ac:spMkLst>
        </pc:spChg>
        <pc:spChg chg="add mod">
          <ac:chgData name="Yi Liu" userId="eb9fa73d484f74de" providerId="LiveId" clId="{659FF3B9-A6BF-4A1B-BC0C-3965E131CA8B}" dt="2023-11-13T05:00:56.832" v="803" actId="1076"/>
          <ac:spMkLst>
            <pc:docMk/>
            <pc:sldMk cId="491495920" sldId="682"/>
            <ac:spMk id="6" creationId="{11C3AB29-E18D-42F6-936E-D35092E824B7}"/>
          </ac:spMkLst>
        </pc:spChg>
        <pc:spChg chg="add mod">
          <ac:chgData name="Yi Liu" userId="eb9fa73d484f74de" providerId="LiveId" clId="{659FF3B9-A6BF-4A1B-BC0C-3965E131CA8B}" dt="2023-11-13T05:00:49.687" v="801" actId="1076"/>
          <ac:spMkLst>
            <pc:docMk/>
            <pc:sldMk cId="491495920" sldId="682"/>
            <ac:spMk id="7" creationId="{3094A32D-5D91-4BE2-8CBB-0C9ED0AD48FA}"/>
          </ac:spMkLst>
        </pc:spChg>
      </pc:sldChg>
      <pc:sldChg chg="addSp modSp new mod">
        <pc:chgData name="Yi Liu" userId="eb9fa73d484f74de" providerId="LiveId" clId="{659FF3B9-A6BF-4A1B-BC0C-3965E131CA8B}" dt="2023-11-14T05:03:02.309" v="2081" actId="2711"/>
        <pc:sldMkLst>
          <pc:docMk/>
          <pc:sldMk cId="3188841978" sldId="683"/>
        </pc:sldMkLst>
        <pc:spChg chg="mod">
          <ac:chgData name="Yi Liu" userId="eb9fa73d484f74de" providerId="LiveId" clId="{659FF3B9-A6BF-4A1B-BC0C-3965E131CA8B}" dt="2023-11-13T05:01:22.079" v="833" actId="20577"/>
          <ac:spMkLst>
            <pc:docMk/>
            <pc:sldMk cId="3188841978" sldId="683"/>
            <ac:spMk id="2" creationId="{C957E643-C83E-4FF4-9B93-5202886DEA93}"/>
          </ac:spMkLst>
        </pc:spChg>
        <pc:spChg chg="mod">
          <ac:chgData name="Yi Liu" userId="eb9fa73d484f74de" providerId="LiveId" clId="{659FF3B9-A6BF-4A1B-BC0C-3965E131CA8B}" dt="2023-11-14T05:03:02.309" v="2081" actId="2711"/>
          <ac:spMkLst>
            <pc:docMk/>
            <pc:sldMk cId="3188841978" sldId="683"/>
            <ac:spMk id="3" creationId="{1CBDA160-874B-4196-86E8-21ABF0BDE239}"/>
          </ac:spMkLst>
        </pc:spChg>
        <pc:spChg chg="add mod">
          <ac:chgData name="Yi Liu" userId="eb9fa73d484f74de" providerId="LiveId" clId="{659FF3B9-A6BF-4A1B-BC0C-3965E131CA8B}" dt="2023-11-13T05:05:32.388" v="865" actId="1076"/>
          <ac:spMkLst>
            <pc:docMk/>
            <pc:sldMk cId="3188841978" sldId="683"/>
            <ac:spMk id="5" creationId="{EB43B5AB-69B9-4372-9DF4-B47366C800AF}"/>
          </ac:spMkLst>
        </pc:spChg>
      </pc:sldChg>
      <pc:sldChg chg="addSp delSp modSp new mod modAnim">
        <pc:chgData name="Yi Liu" userId="eb9fa73d484f74de" providerId="LiveId" clId="{659FF3B9-A6BF-4A1B-BC0C-3965E131CA8B}" dt="2023-11-13T05:08:52.186" v="918" actId="14100"/>
        <pc:sldMkLst>
          <pc:docMk/>
          <pc:sldMk cId="3705804952" sldId="684"/>
        </pc:sldMkLst>
        <pc:spChg chg="mod">
          <ac:chgData name="Yi Liu" userId="eb9fa73d484f74de" providerId="LiveId" clId="{659FF3B9-A6BF-4A1B-BC0C-3965E131CA8B}" dt="2023-11-13T05:06:20.506" v="867"/>
          <ac:spMkLst>
            <pc:docMk/>
            <pc:sldMk cId="3705804952" sldId="684"/>
            <ac:spMk id="2" creationId="{302C0219-3D7D-4B9C-9FB8-C75C01D568A2}"/>
          </ac:spMkLst>
        </pc:spChg>
        <pc:spChg chg="del">
          <ac:chgData name="Yi Liu" userId="eb9fa73d484f74de" providerId="LiveId" clId="{659FF3B9-A6BF-4A1B-BC0C-3965E131CA8B}" dt="2023-11-13T05:06:54.302" v="870" actId="478"/>
          <ac:spMkLst>
            <pc:docMk/>
            <pc:sldMk cId="3705804952" sldId="684"/>
            <ac:spMk id="3" creationId="{9193310F-0ACA-4823-BF2A-BED9CD2D433F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5" creationId="{B660844B-E2DA-4F82-9648-FE2088C5CF90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6" creationId="{2500AD15-4081-45F8-AD1D-8B855285C74D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7" creationId="{ED027AAC-EED8-4BD2-B6BE-1C3DD46379B6}"/>
          </ac:spMkLst>
        </pc:spChg>
        <pc:spChg chg="add del mod">
          <ac:chgData name="Yi Liu" userId="eb9fa73d484f74de" providerId="LiveId" clId="{659FF3B9-A6BF-4A1B-BC0C-3965E131CA8B}" dt="2023-11-13T05:06:52.285" v="869"/>
          <ac:spMkLst>
            <pc:docMk/>
            <pc:sldMk cId="3705804952" sldId="684"/>
            <ac:spMk id="8" creationId="{0A0D3023-0ED9-4F35-8EDB-0016161AFDA5}"/>
          </ac:spMkLst>
        </pc:spChg>
        <pc:spChg chg="add mod">
          <ac:chgData name="Yi Liu" userId="eb9fa73d484f74de" providerId="LiveId" clId="{659FF3B9-A6BF-4A1B-BC0C-3965E131CA8B}" dt="2023-11-13T05:08:52.186" v="918" actId="14100"/>
          <ac:spMkLst>
            <pc:docMk/>
            <pc:sldMk cId="3705804952" sldId="684"/>
            <ac:spMk id="9" creationId="{E084FFA4-FB5D-4997-9CDA-CBABF5C8EFD1}"/>
          </ac:spMkLst>
        </pc:spChg>
        <pc:spChg chg="add mod">
          <ac:chgData name="Yi Liu" userId="eb9fa73d484f74de" providerId="LiveId" clId="{659FF3B9-A6BF-4A1B-BC0C-3965E131CA8B}" dt="2023-11-13T05:07:01.745" v="872" actId="1076"/>
          <ac:spMkLst>
            <pc:docMk/>
            <pc:sldMk cId="3705804952" sldId="684"/>
            <ac:spMk id="10" creationId="{3A3A26F4-E2DB-4766-8DF9-624D039FCE14}"/>
          </ac:spMkLst>
        </pc:spChg>
        <pc:spChg chg="add mod">
          <ac:chgData name="Yi Liu" userId="eb9fa73d484f74de" providerId="LiveId" clId="{659FF3B9-A6BF-4A1B-BC0C-3965E131CA8B}" dt="2023-11-13T05:08:05.999" v="886" actId="1076"/>
          <ac:spMkLst>
            <pc:docMk/>
            <pc:sldMk cId="3705804952" sldId="684"/>
            <ac:spMk id="11" creationId="{9F6326C0-ACE3-4E86-A859-8C8B7FCB1E49}"/>
          </ac:spMkLst>
        </pc:spChg>
        <pc:spChg chg="add mod">
          <ac:chgData name="Yi Liu" userId="eb9fa73d484f74de" providerId="LiveId" clId="{659FF3B9-A6BF-4A1B-BC0C-3965E131CA8B}" dt="2023-11-13T05:08:28.188" v="890" actId="1076"/>
          <ac:spMkLst>
            <pc:docMk/>
            <pc:sldMk cId="3705804952" sldId="684"/>
            <ac:spMk id="12" creationId="{75B2C8B3-6C3A-4C6A-B6FB-121700CEC960}"/>
          </ac:spMkLst>
        </pc:spChg>
      </pc:sldChg>
      <pc:sldChg chg="modSp new mod">
        <pc:chgData name="Yi Liu" userId="eb9fa73d484f74de" providerId="LiveId" clId="{659FF3B9-A6BF-4A1B-BC0C-3965E131CA8B}" dt="2023-11-14T05:04:17.130" v="2082" actId="2711"/>
        <pc:sldMkLst>
          <pc:docMk/>
          <pc:sldMk cId="2110514435" sldId="685"/>
        </pc:sldMkLst>
        <pc:spChg chg="mod">
          <ac:chgData name="Yi Liu" userId="eb9fa73d484f74de" providerId="LiveId" clId="{659FF3B9-A6BF-4A1B-BC0C-3965E131CA8B}" dt="2023-11-13T05:22:21.199" v="954" actId="20577"/>
          <ac:spMkLst>
            <pc:docMk/>
            <pc:sldMk cId="2110514435" sldId="685"/>
            <ac:spMk id="2" creationId="{52B844FF-EF74-401B-9544-94E7856F3894}"/>
          </ac:spMkLst>
        </pc:spChg>
        <pc:spChg chg="mod">
          <ac:chgData name="Yi Liu" userId="eb9fa73d484f74de" providerId="LiveId" clId="{659FF3B9-A6BF-4A1B-BC0C-3965E131CA8B}" dt="2023-11-14T05:04:17.130" v="2082" actId="2711"/>
          <ac:spMkLst>
            <pc:docMk/>
            <pc:sldMk cId="2110514435" sldId="685"/>
            <ac:spMk id="3" creationId="{C3BDC761-C093-4EFE-B200-E2A018479E38}"/>
          </ac:spMkLst>
        </pc:spChg>
      </pc:sldChg>
      <pc:sldChg chg="addSp delSp modSp new mod modClrScheme chgLayout">
        <pc:chgData name="Yi Liu" userId="eb9fa73d484f74de" providerId="LiveId" clId="{659FF3B9-A6BF-4A1B-BC0C-3965E131CA8B}" dt="2023-11-13T05:20:25.239" v="927" actId="2711"/>
        <pc:sldMkLst>
          <pc:docMk/>
          <pc:sldMk cId="1343832095" sldId="686"/>
        </pc:sldMkLst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2" creationId="{C01F10EF-9204-4F63-BC4D-0B826F9A0A54}"/>
          </ac:spMkLst>
        </pc:spChg>
        <pc:spChg chg="del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3" creationId="{FB0029D0-A698-4500-9C58-5C39CF24EB36}"/>
          </ac:spMkLst>
        </pc:spChg>
        <pc:spChg chg="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4" creationId="{7188D928-9A96-4242-BD23-3F1934A7D107}"/>
          </ac:spMkLst>
        </pc:spChg>
        <pc:spChg chg="add mod ord">
          <ac:chgData name="Yi Liu" userId="eb9fa73d484f74de" providerId="LiveId" clId="{659FF3B9-A6BF-4A1B-BC0C-3965E131CA8B}" dt="2023-11-13T05:20:25.239" v="927" actId="2711"/>
          <ac:spMkLst>
            <pc:docMk/>
            <pc:sldMk cId="1343832095" sldId="686"/>
            <ac:spMk id="5" creationId="{9F8407CA-C82F-4075-AF1F-BE5D5D4C1974}"/>
          </ac:spMkLst>
        </pc:spChg>
        <pc:spChg chg="add mod ord">
          <ac:chgData name="Yi Liu" userId="eb9fa73d484f74de" providerId="LiveId" clId="{659FF3B9-A6BF-4A1B-BC0C-3965E131CA8B}" dt="2023-11-13T05:20:16.006" v="921" actId="700"/>
          <ac:spMkLst>
            <pc:docMk/>
            <pc:sldMk cId="1343832095" sldId="686"/>
            <ac:spMk id="6" creationId="{704A8E77-CDA2-4A04-A64F-063C22954B97}"/>
          </ac:spMkLst>
        </pc:spChg>
      </pc:sldChg>
      <pc:sldChg chg="addSp modSp new mod">
        <pc:chgData name="Yi Liu" userId="eb9fa73d484f74de" providerId="LiveId" clId="{659FF3B9-A6BF-4A1B-BC0C-3965E131CA8B}" dt="2023-11-13T06:30:15.601" v="1157" actId="2711"/>
        <pc:sldMkLst>
          <pc:docMk/>
          <pc:sldMk cId="4311965" sldId="687"/>
        </pc:sldMkLst>
        <pc:spChg chg="mod">
          <ac:chgData name="Yi Liu" userId="eb9fa73d484f74de" providerId="LiveId" clId="{659FF3B9-A6BF-4A1B-BC0C-3965E131CA8B}" dt="2023-11-13T06:30:15.601" v="1157" actId="2711"/>
          <ac:spMkLst>
            <pc:docMk/>
            <pc:sldMk cId="4311965" sldId="687"/>
            <ac:spMk id="2" creationId="{5D107F19-3275-4A48-ADF1-8B20B907F80E}"/>
          </ac:spMkLst>
        </pc:spChg>
        <pc:spChg chg="mod">
          <ac:chgData name="Yi Liu" userId="eb9fa73d484f74de" providerId="LiveId" clId="{659FF3B9-A6BF-4A1B-BC0C-3965E131CA8B}" dt="2023-11-13T06:24:56.031" v="1151" actId="20577"/>
          <ac:spMkLst>
            <pc:docMk/>
            <pc:sldMk cId="4311965" sldId="687"/>
            <ac:spMk id="3" creationId="{AD7F18A1-8EFC-4A3C-97B7-C9568BAE8DAE}"/>
          </ac:spMkLst>
        </pc:spChg>
        <pc:picChg chg="add mod">
          <ac:chgData name="Yi Liu" userId="eb9fa73d484f74de" providerId="LiveId" clId="{659FF3B9-A6BF-4A1B-BC0C-3965E131CA8B}" dt="2023-11-13T06:25:02.911" v="1153" actId="1076"/>
          <ac:picMkLst>
            <pc:docMk/>
            <pc:sldMk cId="4311965" sldId="687"/>
            <ac:picMk id="5" creationId="{6551814D-39F0-425E-94B3-38A55CAA8ED3}"/>
          </ac:picMkLst>
        </pc:picChg>
      </pc:sldChg>
      <pc:sldChg chg="addSp modSp new mod">
        <pc:chgData name="Yi Liu" userId="eb9fa73d484f74de" providerId="LiveId" clId="{659FF3B9-A6BF-4A1B-BC0C-3965E131CA8B}" dt="2023-11-13T06:31:25.596" v="1180" actId="2711"/>
        <pc:sldMkLst>
          <pc:docMk/>
          <pc:sldMk cId="421734007" sldId="688"/>
        </pc:sldMkLst>
        <pc:spChg chg="mod">
          <ac:chgData name="Yi Liu" userId="eb9fa73d484f74de" providerId="LiveId" clId="{659FF3B9-A6BF-4A1B-BC0C-3965E131CA8B}" dt="2023-11-13T06:30:09.863" v="1156" actId="2711"/>
          <ac:spMkLst>
            <pc:docMk/>
            <pc:sldMk cId="421734007" sldId="688"/>
            <ac:spMk id="2" creationId="{E828C62B-B62E-4CBE-ACA2-A88B3ACF94F7}"/>
          </ac:spMkLst>
        </pc:spChg>
        <pc:spChg chg="mod">
          <ac:chgData name="Yi Liu" userId="eb9fa73d484f74de" providerId="LiveId" clId="{659FF3B9-A6BF-4A1B-BC0C-3965E131CA8B}" dt="2023-11-13T06:30:36.741" v="1161" actId="20577"/>
          <ac:spMkLst>
            <pc:docMk/>
            <pc:sldMk cId="421734007" sldId="688"/>
            <ac:spMk id="3" creationId="{AE9D022F-3E1E-464F-98E3-8932E84E05FB}"/>
          </ac:spMkLst>
        </pc:spChg>
        <pc:spChg chg="add mod">
          <ac:chgData name="Yi Liu" userId="eb9fa73d484f74de" providerId="LiveId" clId="{659FF3B9-A6BF-4A1B-BC0C-3965E131CA8B}" dt="2023-11-13T06:30:59.138" v="1164" actId="2711"/>
          <ac:spMkLst>
            <pc:docMk/>
            <pc:sldMk cId="421734007" sldId="688"/>
            <ac:spMk id="5" creationId="{DB9E0F86-A39D-4AC3-B97D-C57D095C3E0D}"/>
          </ac:spMkLst>
        </pc:spChg>
        <pc:spChg chg="add mod">
          <ac:chgData name="Yi Liu" userId="eb9fa73d484f74de" providerId="LiveId" clId="{659FF3B9-A6BF-4A1B-BC0C-3965E131CA8B}" dt="2023-11-13T06:31:03.705" v="1165" actId="2711"/>
          <ac:spMkLst>
            <pc:docMk/>
            <pc:sldMk cId="421734007" sldId="688"/>
            <ac:spMk id="6" creationId="{15A01689-73B8-4303-8D97-DDE09381454D}"/>
          </ac:spMkLst>
        </pc:spChg>
        <pc:spChg chg="add mod">
          <ac:chgData name="Yi Liu" userId="eb9fa73d484f74de" providerId="LiveId" clId="{659FF3B9-A6BF-4A1B-BC0C-3965E131CA8B}" dt="2023-11-13T06:31:25.596" v="1180" actId="2711"/>
          <ac:spMkLst>
            <pc:docMk/>
            <pc:sldMk cId="421734007" sldId="688"/>
            <ac:spMk id="7" creationId="{BF07BBCC-277C-440E-B375-190885F99803}"/>
          </ac:spMkLst>
        </pc:spChg>
      </pc:sldChg>
      <pc:sldChg chg="addSp delSp modSp new mod">
        <pc:chgData name="Yi Liu" userId="eb9fa73d484f74de" providerId="LiveId" clId="{659FF3B9-A6BF-4A1B-BC0C-3965E131CA8B}" dt="2023-11-14T05:04:40.538" v="2085" actId="478"/>
        <pc:sldMkLst>
          <pc:docMk/>
          <pc:sldMk cId="2436690958" sldId="689"/>
        </pc:sldMkLst>
        <pc:spChg chg="mod">
          <ac:chgData name="Yi Liu" userId="eb9fa73d484f74de" providerId="LiveId" clId="{659FF3B9-A6BF-4A1B-BC0C-3965E131CA8B}" dt="2023-11-13T06:31:38.172" v="1195" actId="20577"/>
          <ac:spMkLst>
            <pc:docMk/>
            <pc:sldMk cId="2436690958" sldId="689"/>
            <ac:spMk id="2" creationId="{4CD39E30-3B6A-4F9B-8DEC-CBEBAF761E52}"/>
          </ac:spMkLst>
        </pc:spChg>
        <pc:spChg chg="del">
          <ac:chgData name="Yi Liu" userId="eb9fa73d484f74de" providerId="LiveId" clId="{659FF3B9-A6BF-4A1B-BC0C-3965E131CA8B}" dt="2023-11-13T06:31:47.779" v="1196" actId="478"/>
          <ac:spMkLst>
            <pc:docMk/>
            <pc:sldMk cId="2436690958" sldId="689"/>
            <ac:spMk id="3" creationId="{5C7F538A-0EFF-432C-8AF7-FBAB44D6B73D}"/>
          </ac:spMkLst>
        </pc:spChg>
        <pc:spChg chg="add mod">
          <ac:chgData name="Yi Liu" userId="eb9fa73d484f74de" providerId="LiveId" clId="{659FF3B9-A6BF-4A1B-BC0C-3965E131CA8B}" dt="2023-11-13T06:32:18.189" v="1204" actId="1076"/>
          <ac:spMkLst>
            <pc:docMk/>
            <pc:sldMk cId="2436690958" sldId="689"/>
            <ac:spMk id="5" creationId="{40BE930F-F117-48AA-927E-25E8054DC1D4}"/>
          </ac:spMkLst>
        </pc:spChg>
        <pc:spChg chg="add mod">
          <ac:chgData name="Yi Liu" userId="eb9fa73d484f74de" providerId="LiveId" clId="{659FF3B9-A6BF-4A1B-BC0C-3965E131CA8B}" dt="2023-11-13T06:33:03.955" v="1214" actId="1076"/>
          <ac:spMkLst>
            <pc:docMk/>
            <pc:sldMk cId="2436690958" sldId="689"/>
            <ac:spMk id="6" creationId="{573B5A4C-94C4-4E3C-AFC3-1DE0A0D403BC}"/>
          </ac:spMkLst>
        </pc:spChg>
        <pc:spChg chg="add del mod">
          <ac:chgData name="Yi Liu" userId="eb9fa73d484f74de" providerId="LiveId" clId="{659FF3B9-A6BF-4A1B-BC0C-3965E131CA8B}" dt="2023-11-14T05:04:40.538" v="2085" actId="478"/>
          <ac:spMkLst>
            <pc:docMk/>
            <pc:sldMk cId="2436690958" sldId="689"/>
            <ac:spMk id="7" creationId="{82E58317-89BF-41AC-A582-9D41E639230E}"/>
          </ac:spMkLst>
        </pc:spChg>
        <pc:spChg chg="add del mod">
          <ac:chgData name="Yi Liu" userId="eb9fa73d484f74de" providerId="LiveId" clId="{659FF3B9-A6BF-4A1B-BC0C-3965E131CA8B}" dt="2023-11-14T05:04:37.839" v="2084" actId="478"/>
          <ac:spMkLst>
            <pc:docMk/>
            <pc:sldMk cId="2436690958" sldId="689"/>
            <ac:spMk id="8" creationId="{AC316441-99BB-4730-8C6C-305264A02EE0}"/>
          </ac:spMkLst>
        </pc:spChg>
        <pc:spChg chg="add mod">
          <ac:chgData name="Yi Liu" userId="eb9fa73d484f74de" providerId="LiveId" clId="{659FF3B9-A6BF-4A1B-BC0C-3965E131CA8B}" dt="2023-11-13T06:33:06.837" v="1215" actId="1076"/>
          <ac:spMkLst>
            <pc:docMk/>
            <pc:sldMk cId="2436690958" sldId="689"/>
            <ac:spMk id="9" creationId="{3587BFE0-9538-4AB4-8F87-3B854075940A}"/>
          </ac:spMkLst>
        </pc:spChg>
      </pc:sldChg>
      <pc:sldChg chg="delSp modSp add mod">
        <pc:chgData name="Yi Liu" userId="eb9fa73d484f74de" providerId="LiveId" clId="{659FF3B9-A6BF-4A1B-BC0C-3965E131CA8B}" dt="2023-11-13T06:33:41.393" v="1223" actId="1076"/>
        <pc:sldMkLst>
          <pc:docMk/>
          <pc:sldMk cId="1529366020" sldId="690"/>
        </pc:sldMkLst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5" creationId="{40BE930F-F117-48AA-927E-25E8054DC1D4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6" creationId="{573B5A4C-94C4-4E3C-AFC3-1DE0A0D403BC}"/>
          </ac:spMkLst>
        </pc:spChg>
        <pc:spChg chg="mod">
          <ac:chgData name="Yi Liu" userId="eb9fa73d484f74de" providerId="LiveId" clId="{659FF3B9-A6BF-4A1B-BC0C-3965E131CA8B}" dt="2023-11-13T06:33:41.393" v="1223" actId="1076"/>
          <ac:spMkLst>
            <pc:docMk/>
            <pc:sldMk cId="1529366020" sldId="690"/>
            <ac:spMk id="7" creationId="{82E58317-89BF-41AC-A582-9D41E639230E}"/>
          </ac:spMkLst>
        </pc:spChg>
        <pc:spChg chg="mod">
          <ac:chgData name="Yi Liu" userId="eb9fa73d484f74de" providerId="LiveId" clId="{659FF3B9-A6BF-4A1B-BC0C-3965E131CA8B}" dt="2023-11-13T06:33:37.342" v="1222" actId="1076"/>
          <ac:spMkLst>
            <pc:docMk/>
            <pc:sldMk cId="1529366020" sldId="690"/>
            <ac:spMk id="8" creationId="{AC316441-99BB-4730-8C6C-305264A02EE0}"/>
          </ac:spMkLst>
        </pc:spChg>
        <pc:spChg chg="del">
          <ac:chgData name="Yi Liu" userId="eb9fa73d484f74de" providerId="LiveId" clId="{659FF3B9-A6BF-4A1B-BC0C-3965E131CA8B}" dt="2023-11-13T06:33:34.065" v="1221" actId="478"/>
          <ac:spMkLst>
            <pc:docMk/>
            <pc:sldMk cId="1529366020" sldId="690"/>
            <ac:spMk id="9" creationId="{3587BFE0-9538-4AB4-8F87-3B854075940A}"/>
          </ac:spMkLst>
        </pc:spChg>
      </pc:sldChg>
      <pc:sldChg chg="modSp new del mod">
        <pc:chgData name="Yi Liu" userId="eb9fa73d484f74de" providerId="LiveId" clId="{659FF3B9-A6BF-4A1B-BC0C-3965E131CA8B}" dt="2023-11-14T05:06:54.749" v="2090" actId="47"/>
        <pc:sldMkLst>
          <pc:docMk/>
          <pc:sldMk cId="2803304759" sldId="691"/>
        </pc:sldMkLst>
        <pc:spChg chg="mod">
          <ac:chgData name="Yi Liu" userId="eb9fa73d484f74de" providerId="LiveId" clId="{659FF3B9-A6BF-4A1B-BC0C-3965E131CA8B}" dt="2023-11-13T07:56:09.785" v="1233" actId="2711"/>
          <ac:spMkLst>
            <pc:docMk/>
            <pc:sldMk cId="2803304759" sldId="691"/>
            <ac:spMk id="2" creationId="{DAA5C14D-CD67-4C60-B967-CA3C7A2425CB}"/>
          </ac:spMkLst>
        </pc:spChg>
        <pc:spChg chg="mod">
          <ac:chgData name="Yi Liu" userId="eb9fa73d484f74de" providerId="LiveId" clId="{659FF3B9-A6BF-4A1B-BC0C-3965E131CA8B}" dt="2023-11-13T07:57:10.914" v="1248" actId="2711"/>
          <ac:spMkLst>
            <pc:docMk/>
            <pc:sldMk cId="2803304759" sldId="691"/>
            <ac:spMk id="3" creationId="{108DDC72-2157-4D7F-B3FD-4A3832EFA927}"/>
          </ac:spMkLst>
        </pc:spChg>
      </pc:sldChg>
      <pc:sldChg chg="addSp delSp modSp new del mod modClrScheme chgLayout">
        <pc:chgData name="Yi Liu" userId="eb9fa73d484f74de" providerId="LiveId" clId="{659FF3B9-A6BF-4A1B-BC0C-3965E131CA8B}" dt="2023-11-14T05:06:53.803" v="2089" actId="47"/>
        <pc:sldMkLst>
          <pc:docMk/>
          <pc:sldMk cId="2720660803" sldId="692"/>
        </pc:sldMkLst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2" creationId="{763318A4-8DC0-4E89-B243-38B8E4EECDB6}"/>
          </ac:spMkLst>
        </pc:spChg>
        <pc:spChg chg="del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3" creationId="{8324F416-DA67-41A9-BC0A-03285995F786}"/>
          </ac:spMkLst>
        </pc:spChg>
        <pc:spChg chg="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4" creationId="{6ED48716-4150-42B5-8D57-CEC3390F3553}"/>
          </ac:spMkLst>
        </pc:spChg>
        <pc:spChg chg="add mod ord">
          <ac:chgData name="Yi Liu" userId="eb9fa73d484f74de" providerId="LiveId" clId="{659FF3B9-A6BF-4A1B-BC0C-3965E131CA8B}" dt="2023-11-13T07:57:44.504" v="1270" actId="20577"/>
          <ac:spMkLst>
            <pc:docMk/>
            <pc:sldMk cId="2720660803" sldId="692"/>
            <ac:spMk id="5" creationId="{E9397824-4C04-493C-8949-B927009FACD0}"/>
          </ac:spMkLst>
        </pc:spChg>
        <pc:spChg chg="add mod ord">
          <ac:chgData name="Yi Liu" userId="eb9fa73d484f74de" providerId="LiveId" clId="{659FF3B9-A6BF-4A1B-BC0C-3965E131CA8B}" dt="2023-11-13T07:44:45.112" v="1226" actId="700"/>
          <ac:spMkLst>
            <pc:docMk/>
            <pc:sldMk cId="2720660803" sldId="692"/>
            <ac:spMk id="6" creationId="{32660B02-6E74-435C-9A43-35D95F6BA0D4}"/>
          </ac:spMkLst>
        </pc:spChg>
      </pc:sldChg>
      <pc:sldChg chg="addSp modSp new del mod modAnim">
        <pc:chgData name="Yi Liu" userId="eb9fa73d484f74de" providerId="LiveId" clId="{659FF3B9-A6BF-4A1B-BC0C-3965E131CA8B}" dt="2023-11-14T05:06:55.231" v="2091" actId="47"/>
        <pc:sldMkLst>
          <pc:docMk/>
          <pc:sldMk cId="60935311" sldId="693"/>
        </pc:sldMkLst>
        <pc:spChg chg="mod">
          <ac:chgData name="Yi Liu" userId="eb9fa73d484f74de" providerId="LiveId" clId="{659FF3B9-A6BF-4A1B-BC0C-3965E131CA8B}" dt="2023-11-13T07:57:38.156" v="1256" actId="20577"/>
          <ac:spMkLst>
            <pc:docMk/>
            <pc:sldMk cId="60935311" sldId="693"/>
            <ac:spMk id="2" creationId="{EAAA4C87-61A7-45FC-AF9C-9077F5D4B983}"/>
          </ac:spMkLst>
        </pc:spChg>
        <pc:spChg chg="mod">
          <ac:chgData name="Yi Liu" userId="eb9fa73d484f74de" providerId="LiveId" clId="{659FF3B9-A6BF-4A1B-BC0C-3965E131CA8B}" dt="2023-11-14T05:04:47.270" v="2086" actId="2711"/>
          <ac:spMkLst>
            <pc:docMk/>
            <pc:sldMk cId="60935311" sldId="693"/>
            <ac:spMk id="3" creationId="{66464931-277A-46A1-BE88-43BE9686DD36}"/>
          </ac:spMkLst>
        </pc:spChg>
        <pc:spChg chg="add mod">
          <ac:chgData name="Yi Liu" userId="eb9fa73d484f74de" providerId="LiveId" clId="{659FF3B9-A6BF-4A1B-BC0C-3965E131CA8B}" dt="2023-11-13T07:58:25.694" v="1289" actId="2711"/>
          <ac:spMkLst>
            <pc:docMk/>
            <pc:sldMk cId="60935311" sldId="693"/>
            <ac:spMk id="5" creationId="{B7B03FB0-7B36-4705-9A67-EFC65D5409EF}"/>
          </ac:spMkLst>
        </pc:spChg>
        <pc:spChg chg="add mod">
          <ac:chgData name="Yi Liu" userId="eb9fa73d484f74de" providerId="LiveId" clId="{659FF3B9-A6BF-4A1B-BC0C-3965E131CA8B}" dt="2023-11-13T07:58:31.445" v="1290" actId="2711"/>
          <ac:spMkLst>
            <pc:docMk/>
            <pc:sldMk cId="60935311" sldId="693"/>
            <ac:spMk id="6" creationId="{23E6929D-B5E6-4AC8-B4BF-DE33FC1A2C89}"/>
          </ac:spMkLst>
        </pc:spChg>
        <pc:spChg chg="add mod">
          <ac:chgData name="Yi Liu" userId="eb9fa73d484f74de" providerId="LiveId" clId="{659FF3B9-A6BF-4A1B-BC0C-3965E131CA8B}" dt="2023-11-13T07:58:20.412" v="1288" actId="1076"/>
          <ac:spMkLst>
            <pc:docMk/>
            <pc:sldMk cId="60935311" sldId="693"/>
            <ac:spMk id="7" creationId="{0C390515-D6E8-4E90-B308-9544E53629F2}"/>
          </ac:spMkLst>
        </pc:spChg>
      </pc:sldChg>
      <pc:sldChg chg="new del">
        <pc:chgData name="Yi Liu" userId="eb9fa73d484f74de" providerId="LiveId" clId="{659FF3B9-A6BF-4A1B-BC0C-3965E131CA8B}" dt="2023-11-13T07:56:03.400" v="1231" actId="2696"/>
        <pc:sldMkLst>
          <pc:docMk/>
          <pc:sldMk cId="1405910587" sldId="693"/>
        </pc:sldMkLst>
      </pc:sldChg>
      <pc:sldChg chg="addSp delSp modSp new del mod">
        <pc:chgData name="Yi Liu" userId="eb9fa73d484f74de" providerId="LiveId" clId="{659FF3B9-A6BF-4A1B-BC0C-3965E131CA8B}" dt="2023-11-14T05:06:55.623" v="2092" actId="47"/>
        <pc:sldMkLst>
          <pc:docMk/>
          <pc:sldMk cId="4028736893" sldId="694"/>
        </pc:sldMkLst>
        <pc:spChg chg="mod">
          <ac:chgData name="Yi Liu" userId="eb9fa73d484f74de" providerId="LiveId" clId="{659FF3B9-A6BF-4A1B-BC0C-3965E131CA8B}" dt="2023-11-13T07:58:44.186" v="1306" actId="20577"/>
          <ac:spMkLst>
            <pc:docMk/>
            <pc:sldMk cId="4028736893" sldId="694"/>
            <ac:spMk id="2" creationId="{6845B445-A3C3-46E9-8323-C91335409EEB}"/>
          </ac:spMkLst>
        </pc:spChg>
        <pc:spChg chg="mod">
          <ac:chgData name="Yi Liu" userId="eb9fa73d484f74de" providerId="LiveId" clId="{659FF3B9-A6BF-4A1B-BC0C-3965E131CA8B}" dt="2023-11-13T07:59:16.730" v="1318" actId="20577"/>
          <ac:spMkLst>
            <pc:docMk/>
            <pc:sldMk cId="4028736893" sldId="694"/>
            <ac:spMk id="3" creationId="{2752C293-34AB-46E3-9DB5-7CD113B5CD82}"/>
          </ac:spMkLst>
        </pc:spChg>
        <pc:spChg chg="add del mod">
          <ac:chgData name="Yi Liu" userId="eb9fa73d484f74de" providerId="LiveId" clId="{659FF3B9-A6BF-4A1B-BC0C-3965E131CA8B}" dt="2023-11-13T08:00:12.881" v="1331" actId="478"/>
          <ac:spMkLst>
            <pc:docMk/>
            <pc:sldMk cId="4028736893" sldId="694"/>
            <ac:spMk id="6" creationId="{96A912E5-C9EC-426E-96DC-FBF8E81903FA}"/>
          </ac:spMkLst>
        </pc:spChg>
        <pc:spChg chg="add mod">
          <ac:chgData name="Yi Liu" userId="eb9fa73d484f74de" providerId="LiveId" clId="{659FF3B9-A6BF-4A1B-BC0C-3965E131CA8B}" dt="2023-11-13T07:59:39.752" v="1321" actId="2711"/>
          <ac:spMkLst>
            <pc:docMk/>
            <pc:sldMk cId="4028736893" sldId="694"/>
            <ac:spMk id="7" creationId="{0C809168-14B3-43DD-BE0F-3A361DB4E56E}"/>
          </ac:spMkLst>
        </pc:spChg>
        <pc:spChg chg="add mod">
          <ac:chgData name="Yi Liu" userId="eb9fa73d484f74de" providerId="LiveId" clId="{659FF3B9-A6BF-4A1B-BC0C-3965E131CA8B}" dt="2023-11-13T07:59:54.848" v="1325" actId="14100"/>
          <ac:spMkLst>
            <pc:docMk/>
            <pc:sldMk cId="4028736893" sldId="694"/>
            <ac:spMk id="8" creationId="{B7D6D61E-A4F1-4AF0-B72C-6004AAE3E993}"/>
          </ac:spMkLst>
        </pc:spChg>
        <pc:picChg chg="add mod">
          <ac:chgData name="Yi Liu" userId="eb9fa73d484f74de" providerId="LiveId" clId="{659FF3B9-A6BF-4A1B-BC0C-3965E131CA8B}" dt="2023-11-13T08:00:15.741" v="1332" actId="1076"/>
          <ac:picMkLst>
            <pc:docMk/>
            <pc:sldMk cId="4028736893" sldId="694"/>
            <ac:picMk id="5" creationId="{C7B1EEBC-4118-40F4-834B-A9EA8C053285}"/>
          </ac:picMkLst>
        </pc:picChg>
      </pc:sldChg>
      <pc:sldChg chg="addSp modSp new del mod">
        <pc:chgData name="Yi Liu" userId="eb9fa73d484f74de" providerId="LiveId" clId="{659FF3B9-A6BF-4A1B-BC0C-3965E131CA8B}" dt="2023-11-14T05:06:56.259" v="2094" actId="47"/>
        <pc:sldMkLst>
          <pc:docMk/>
          <pc:sldMk cId="1616361321" sldId="695"/>
        </pc:sldMkLst>
        <pc:spChg chg="mod">
          <ac:chgData name="Yi Liu" userId="eb9fa73d484f74de" providerId="LiveId" clId="{659FF3B9-A6BF-4A1B-BC0C-3965E131CA8B}" dt="2023-11-13T08:21:58.886" v="1354" actId="2711"/>
          <ac:spMkLst>
            <pc:docMk/>
            <pc:sldMk cId="1616361321" sldId="695"/>
            <ac:spMk id="2" creationId="{7FA1CE17-856A-4BF2-A213-DC8FE2EE4CC4}"/>
          </ac:spMkLst>
        </pc:spChg>
        <pc:spChg chg="mod">
          <ac:chgData name="Yi Liu" userId="eb9fa73d484f74de" providerId="LiveId" clId="{659FF3B9-A6BF-4A1B-BC0C-3965E131CA8B}" dt="2023-11-13T08:37:40.026" v="1432" actId="2711"/>
          <ac:spMkLst>
            <pc:docMk/>
            <pc:sldMk cId="1616361321" sldId="695"/>
            <ac:spMk id="3" creationId="{25B38494-37E5-4E93-BC35-2D1071F57FEE}"/>
          </ac:spMkLst>
        </pc:spChg>
        <pc:spChg chg="add mod">
          <ac:chgData name="Yi Liu" userId="eb9fa73d484f74de" providerId="LiveId" clId="{659FF3B9-A6BF-4A1B-BC0C-3965E131CA8B}" dt="2023-11-13T08:36:12.814" v="1401" actId="2711"/>
          <ac:spMkLst>
            <pc:docMk/>
            <pc:sldMk cId="1616361321" sldId="695"/>
            <ac:spMk id="5" creationId="{4A7D29A7-644D-4CAC-BE41-2936B856401E}"/>
          </ac:spMkLst>
        </pc:spChg>
      </pc:sldChg>
      <pc:sldChg chg="addSp delSp modSp new del mod modClrScheme chgLayout">
        <pc:chgData name="Yi Liu" userId="eb9fa73d484f74de" providerId="LiveId" clId="{659FF3B9-A6BF-4A1B-BC0C-3965E131CA8B}" dt="2023-11-14T05:06:55.930" v="2093" actId="47"/>
        <pc:sldMkLst>
          <pc:docMk/>
          <pc:sldMk cId="4213300324" sldId="696"/>
        </pc:sldMkLst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2" creationId="{5E303887-6891-436A-AB89-3426628D9D3E}"/>
          </ac:spMkLst>
        </pc:spChg>
        <pc:spChg chg="del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3" creationId="{55A56DCB-43AE-4F2D-9831-014CCD519D2E}"/>
          </ac:spMkLst>
        </pc:spChg>
        <pc:spChg chg="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4" creationId="{BDC5A100-112D-4F60-B08A-9609DC4877C0}"/>
          </ac:spMkLst>
        </pc:spChg>
        <pc:spChg chg="add mod ord">
          <ac:chgData name="Yi Liu" userId="eb9fa73d484f74de" providerId="LiveId" clId="{659FF3B9-A6BF-4A1B-BC0C-3965E131CA8B}" dt="2023-11-13T08:15:53.759" v="1346" actId="2711"/>
          <ac:spMkLst>
            <pc:docMk/>
            <pc:sldMk cId="4213300324" sldId="696"/>
            <ac:spMk id="5" creationId="{3228DF82-0F24-49A4-B9F0-D614FB02D1AE}"/>
          </ac:spMkLst>
        </pc:spChg>
        <pc:spChg chg="add mod ord">
          <ac:chgData name="Yi Liu" userId="eb9fa73d484f74de" providerId="LiveId" clId="{659FF3B9-A6BF-4A1B-BC0C-3965E131CA8B}" dt="2023-11-13T08:15:45.371" v="1344" actId="700"/>
          <ac:spMkLst>
            <pc:docMk/>
            <pc:sldMk cId="4213300324" sldId="696"/>
            <ac:spMk id="6" creationId="{E987B686-0D17-4581-9980-BB8A7EFA0617}"/>
          </ac:spMkLst>
        </pc:spChg>
      </pc:sldChg>
      <pc:sldChg chg="modSp new del mod">
        <pc:chgData name="Yi Liu" userId="eb9fa73d484f74de" providerId="LiveId" clId="{659FF3B9-A6BF-4A1B-BC0C-3965E131CA8B}" dt="2023-11-13T09:03:35.068" v="1657" actId="47"/>
        <pc:sldMkLst>
          <pc:docMk/>
          <pc:sldMk cId="4173425986" sldId="697"/>
        </pc:sldMkLst>
        <pc:spChg chg="mod">
          <ac:chgData name="Yi Liu" userId="eb9fa73d484f74de" providerId="LiveId" clId="{659FF3B9-A6BF-4A1B-BC0C-3965E131CA8B}" dt="2023-11-13T08:39:03.202" v="1434"/>
          <ac:spMkLst>
            <pc:docMk/>
            <pc:sldMk cId="4173425986" sldId="697"/>
            <ac:spMk id="2" creationId="{09CC0937-5FCC-4B34-B981-6D956CFB58C2}"/>
          </ac:spMkLst>
        </pc:spChg>
      </pc:sldChg>
      <pc:sldChg chg="addSp modSp new del mod modAnim">
        <pc:chgData name="Yi Liu" userId="eb9fa73d484f74de" providerId="LiveId" clId="{659FF3B9-A6BF-4A1B-BC0C-3965E131CA8B}" dt="2023-11-14T05:06:56.898" v="2096" actId="47"/>
        <pc:sldMkLst>
          <pc:docMk/>
          <pc:sldMk cId="5231071" sldId="698"/>
        </pc:sldMkLst>
        <pc:spChg chg="mod">
          <ac:chgData name="Yi Liu" userId="eb9fa73d484f74de" providerId="LiveId" clId="{659FF3B9-A6BF-4A1B-BC0C-3965E131CA8B}" dt="2023-11-13T08:39:57.997" v="1493" actId="20577"/>
          <ac:spMkLst>
            <pc:docMk/>
            <pc:sldMk cId="5231071" sldId="698"/>
            <ac:spMk id="2" creationId="{A0DC0688-CA62-4022-9827-1F5CD1EBF486}"/>
          </ac:spMkLst>
        </pc:spChg>
        <pc:spChg chg="mod">
          <ac:chgData name="Yi Liu" userId="eb9fa73d484f74de" providerId="LiveId" clId="{659FF3B9-A6BF-4A1B-BC0C-3965E131CA8B}" dt="2023-11-13T08:41:01.024" v="1612" actId="20577"/>
          <ac:spMkLst>
            <pc:docMk/>
            <pc:sldMk cId="5231071" sldId="698"/>
            <ac:spMk id="3" creationId="{CEA4A484-49A6-49E0-8234-8567568ACCAF}"/>
          </ac:spMkLst>
        </pc:spChg>
        <pc:spChg chg="add mod">
          <ac:chgData name="Yi Liu" userId="eb9fa73d484f74de" providerId="LiveId" clId="{659FF3B9-A6BF-4A1B-BC0C-3965E131CA8B}" dt="2023-11-13T08:40:27.305" v="1531" actId="1076"/>
          <ac:spMkLst>
            <pc:docMk/>
            <pc:sldMk cId="5231071" sldId="698"/>
            <ac:spMk id="5" creationId="{A5BB2853-442F-439E-AFCD-BC677F0F3F32}"/>
          </ac:spMkLst>
        </pc:spChg>
        <pc:spChg chg="add mod">
          <ac:chgData name="Yi Liu" userId="eb9fa73d484f74de" providerId="LiveId" clId="{659FF3B9-A6BF-4A1B-BC0C-3965E131CA8B}" dt="2023-11-13T08:40:34.388" v="1533" actId="1076"/>
          <ac:spMkLst>
            <pc:docMk/>
            <pc:sldMk cId="5231071" sldId="698"/>
            <ac:spMk id="6" creationId="{CAD6D6F5-3DBB-41F7-B358-B86452403373}"/>
          </ac:spMkLst>
        </pc:spChg>
      </pc:sldChg>
      <pc:sldChg chg="addSp delSp modSp new del mod modClrScheme chgLayout">
        <pc:chgData name="Yi Liu" userId="eb9fa73d484f74de" providerId="LiveId" clId="{659FF3B9-A6BF-4A1B-BC0C-3965E131CA8B}" dt="2023-11-14T05:06:56.591" v="2095" actId="47"/>
        <pc:sldMkLst>
          <pc:docMk/>
          <pc:sldMk cId="1905462933" sldId="699"/>
        </pc:sldMkLst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2" creationId="{C25ECEE2-40DB-4F69-B09B-61D27EBFA9D6}"/>
          </ac:spMkLst>
        </pc:spChg>
        <pc:spChg chg="del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3" creationId="{CCDE60D1-B39B-4799-90A1-B85089AC08BD}"/>
          </ac:spMkLst>
        </pc:spChg>
        <pc:spChg chg="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4" creationId="{83C42570-85C8-4CD5-81E6-5A816CDC8BC1}"/>
          </ac:spMkLst>
        </pc:spChg>
        <pc:spChg chg="add mod ord">
          <ac:chgData name="Yi Liu" userId="eb9fa73d484f74de" providerId="LiveId" clId="{659FF3B9-A6BF-4A1B-BC0C-3965E131CA8B}" dt="2023-11-13T08:39:26.709" v="1455" actId="20577"/>
          <ac:spMkLst>
            <pc:docMk/>
            <pc:sldMk cId="1905462933" sldId="699"/>
            <ac:spMk id="5" creationId="{6E49EFBC-3939-4F14-9053-757EEAE3FD20}"/>
          </ac:spMkLst>
        </pc:spChg>
        <pc:spChg chg="add mod ord">
          <ac:chgData name="Yi Liu" userId="eb9fa73d484f74de" providerId="LiveId" clId="{659FF3B9-A6BF-4A1B-BC0C-3965E131CA8B}" dt="2023-11-13T08:39:22.707" v="1437" actId="700"/>
          <ac:spMkLst>
            <pc:docMk/>
            <pc:sldMk cId="1905462933" sldId="699"/>
            <ac:spMk id="6" creationId="{59C42137-3C9E-4623-BEC0-F62F5A836113}"/>
          </ac:spMkLst>
        </pc:spChg>
      </pc:sldChg>
      <pc:sldChg chg="addSp modSp new del mod modAnim">
        <pc:chgData name="Yi Liu" userId="eb9fa73d484f74de" providerId="LiveId" clId="{659FF3B9-A6BF-4A1B-BC0C-3965E131CA8B}" dt="2023-11-14T05:06:57.254" v="2097" actId="47"/>
        <pc:sldMkLst>
          <pc:docMk/>
          <pc:sldMk cId="2716352928" sldId="700"/>
        </pc:sldMkLst>
        <pc:spChg chg="mod">
          <ac:chgData name="Yi Liu" userId="eb9fa73d484f74de" providerId="LiveId" clId="{659FF3B9-A6BF-4A1B-BC0C-3965E131CA8B}" dt="2023-11-13T08:41:13.263" v="1625" actId="20577"/>
          <ac:spMkLst>
            <pc:docMk/>
            <pc:sldMk cId="2716352928" sldId="700"/>
            <ac:spMk id="2" creationId="{246C8011-28F5-466D-8B39-446D439787D9}"/>
          </ac:spMkLst>
        </pc:spChg>
        <pc:spChg chg="mod">
          <ac:chgData name="Yi Liu" userId="eb9fa73d484f74de" providerId="LiveId" clId="{659FF3B9-A6BF-4A1B-BC0C-3965E131CA8B}" dt="2023-11-13T08:41:40.396" v="1651" actId="20577"/>
          <ac:spMkLst>
            <pc:docMk/>
            <pc:sldMk cId="2716352928" sldId="700"/>
            <ac:spMk id="3" creationId="{A47AF9A0-7164-4084-8DD6-F0E001516703}"/>
          </ac:spMkLst>
        </pc:spChg>
        <pc:spChg chg="add mod">
          <ac:chgData name="Yi Liu" userId="eb9fa73d484f74de" providerId="LiveId" clId="{659FF3B9-A6BF-4A1B-BC0C-3965E131CA8B}" dt="2023-11-13T08:41:58.968" v="1654" actId="1076"/>
          <ac:spMkLst>
            <pc:docMk/>
            <pc:sldMk cId="2716352928" sldId="700"/>
            <ac:spMk id="5" creationId="{17F31210-7B36-4504-A70B-30DDBE950B0D}"/>
          </ac:spMkLst>
        </pc:spChg>
        <pc:spChg chg="add mod">
          <ac:chgData name="Yi Liu" userId="eb9fa73d484f74de" providerId="LiveId" clId="{659FF3B9-A6BF-4A1B-BC0C-3965E131CA8B}" dt="2023-11-13T08:42:02.125" v="1655" actId="1076"/>
          <ac:spMkLst>
            <pc:docMk/>
            <pc:sldMk cId="2716352928" sldId="700"/>
            <ac:spMk id="6" creationId="{463868EC-9F27-4FA6-9ADA-2D5D2969338A}"/>
          </ac:spMkLst>
        </pc:spChg>
      </pc:sldChg>
      <pc:sldChg chg="addSp modSp new del mod modAnim">
        <pc:chgData name="Yi Liu" userId="eb9fa73d484f74de" providerId="LiveId" clId="{659FF3B9-A6BF-4A1B-BC0C-3965E131CA8B}" dt="2023-11-14T05:06:57.658" v="2098" actId="47"/>
        <pc:sldMkLst>
          <pc:docMk/>
          <pc:sldMk cId="1151045613" sldId="701"/>
        </pc:sldMkLst>
        <pc:spChg chg="mod">
          <ac:chgData name="Yi Liu" userId="eb9fa73d484f74de" providerId="LiveId" clId="{659FF3B9-A6BF-4A1B-BC0C-3965E131CA8B}" dt="2023-11-13T09:03:40.227" v="1658"/>
          <ac:spMkLst>
            <pc:docMk/>
            <pc:sldMk cId="1151045613" sldId="701"/>
            <ac:spMk id="2" creationId="{738BED03-ED55-4DDF-A419-7925FE56DEEC}"/>
          </ac:spMkLst>
        </pc:spChg>
        <pc:spChg chg="mod">
          <ac:chgData name="Yi Liu" userId="eb9fa73d484f74de" providerId="LiveId" clId="{659FF3B9-A6BF-4A1B-BC0C-3965E131CA8B}" dt="2023-11-13T09:03:55.658" v="1691" actId="20577"/>
          <ac:spMkLst>
            <pc:docMk/>
            <pc:sldMk cId="1151045613" sldId="701"/>
            <ac:spMk id="3" creationId="{A0FCF860-E7F2-4997-9194-D0CB02E88215}"/>
          </ac:spMkLst>
        </pc:spChg>
        <pc:spChg chg="add mod">
          <ac:chgData name="Yi Liu" userId="eb9fa73d484f74de" providerId="LiveId" clId="{659FF3B9-A6BF-4A1B-BC0C-3965E131CA8B}" dt="2023-11-13T09:04:22.473" v="1696" actId="2711"/>
          <ac:spMkLst>
            <pc:docMk/>
            <pc:sldMk cId="1151045613" sldId="701"/>
            <ac:spMk id="5" creationId="{50B5784B-398E-40FF-936B-665EA754CBD1}"/>
          </ac:spMkLst>
        </pc:spChg>
        <pc:spChg chg="add mod">
          <ac:chgData name="Yi Liu" userId="eb9fa73d484f74de" providerId="LiveId" clId="{659FF3B9-A6BF-4A1B-BC0C-3965E131CA8B}" dt="2023-11-13T09:04:32.820" v="1698" actId="1076"/>
          <ac:spMkLst>
            <pc:docMk/>
            <pc:sldMk cId="1151045613" sldId="701"/>
            <ac:spMk id="6" creationId="{70B655E3-2BE3-458C-8E1B-F6A9BCE2EC66}"/>
          </ac:spMkLst>
        </pc:spChg>
        <pc:spChg chg="add mod">
          <ac:chgData name="Yi Liu" userId="eb9fa73d484f74de" providerId="LiveId" clId="{659FF3B9-A6BF-4A1B-BC0C-3965E131CA8B}" dt="2023-11-13T09:04:38.735" v="1699" actId="1076"/>
          <ac:spMkLst>
            <pc:docMk/>
            <pc:sldMk cId="1151045613" sldId="701"/>
            <ac:spMk id="7" creationId="{14D931E7-EB03-46B7-9402-1526A3708796}"/>
          </ac:spMkLst>
        </pc:spChg>
      </pc:sldChg>
      <pc:sldChg chg="addSp modSp new del mod modAnim">
        <pc:chgData name="Yi Liu" userId="eb9fa73d484f74de" providerId="LiveId" clId="{659FF3B9-A6BF-4A1B-BC0C-3965E131CA8B}" dt="2023-11-14T05:06:57.972" v="2099" actId="47"/>
        <pc:sldMkLst>
          <pc:docMk/>
          <pc:sldMk cId="3289023085" sldId="702"/>
        </pc:sldMkLst>
        <pc:spChg chg="mod">
          <ac:chgData name="Yi Liu" userId="eb9fa73d484f74de" providerId="LiveId" clId="{659FF3B9-A6BF-4A1B-BC0C-3965E131CA8B}" dt="2023-11-13T09:17:38.367" v="1714" actId="20577"/>
          <ac:spMkLst>
            <pc:docMk/>
            <pc:sldMk cId="3289023085" sldId="702"/>
            <ac:spMk id="2" creationId="{A1595621-96E9-4C2F-A100-012376F98267}"/>
          </ac:spMkLst>
        </pc:spChg>
        <pc:spChg chg="mod">
          <ac:chgData name="Yi Liu" userId="eb9fa73d484f74de" providerId="LiveId" clId="{659FF3B9-A6BF-4A1B-BC0C-3965E131CA8B}" dt="2023-11-13T09:19:26.816" v="1779" actId="2711"/>
          <ac:spMkLst>
            <pc:docMk/>
            <pc:sldMk cId="3289023085" sldId="702"/>
            <ac:spMk id="3" creationId="{C52F34DE-775E-4C90-9619-AF95B4B25A8A}"/>
          </ac:spMkLst>
        </pc:spChg>
        <pc:spChg chg="add mod">
          <ac:chgData name="Yi Liu" userId="eb9fa73d484f74de" providerId="LiveId" clId="{659FF3B9-A6BF-4A1B-BC0C-3965E131CA8B}" dt="2023-11-13T09:18:37.070" v="1775" actId="1076"/>
          <ac:spMkLst>
            <pc:docMk/>
            <pc:sldMk cId="3289023085" sldId="702"/>
            <ac:spMk id="5" creationId="{CD00ED76-B058-47F6-9E83-C0DF8BB6FDCD}"/>
          </ac:spMkLst>
        </pc:spChg>
        <pc:spChg chg="add mod">
          <ac:chgData name="Yi Liu" userId="eb9fa73d484f74de" providerId="LiveId" clId="{659FF3B9-A6BF-4A1B-BC0C-3965E131CA8B}" dt="2023-11-13T09:18:46.375" v="1777" actId="1076"/>
          <ac:spMkLst>
            <pc:docMk/>
            <pc:sldMk cId="3289023085" sldId="702"/>
            <ac:spMk id="6" creationId="{11F67D2B-951C-4CA6-8ECB-1D654083C7A6}"/>
          </ac:spMkLst>
        </pc:spChg>
        <pc:spChg chg="add mod">
          <ac:chgData name="Yi Liu" userId="eb9fa73d484f74de" providerId="LiveId" clId="{659FF3B9-A6BF-4A1B-BC0C-3965E131CA8B}" dt="2023-11-13T09:18:48.642" v="1778" actId="1076"/>
          <ac:spMkLst>
            <pc:docMk/>
            <pc:sldMk cId="3289023085" sldId="702"/>
            <ac:spMk id="7" creationId="{B11D06D7-8D3E-4F70-A908-7AFBE9071FB8}"/>
          </ac:spMkLst>
        </pc:spChg>
      </pc:sldChg>
      <pc:sldChg chg="addSp modSp new del mod modAnim">
        <pc:chgData name="Yi Liu" userId="eb9fa73d484f74de" providerId="LiveId" clId="{659FF3B9-A6BF-4A1B-BC0C-3965E131CA8B}" dt="2023-11-14T05:06:58.352" v="2100" actId="47"/>
        <pc:sldMkLst>
          <pc:docMk/>
          <pc:sldMk cId="2547067962" sldId="703"/>
        </pc:sldMkLst>
        <pc:spChg chg="mod">
          <ac:chgData name="Yi Liu" userId="eb9fa73d484f74de" providerId="LiveId" clId="{659FF3B9-A6BF-4A1B-BC0C-3965E131CA8B}" dt="2023-11-13T09:19:37.241" v="1782"/>
          <ac:spMkLst>
            <pc:docMk/>
            <pc:sldMk cId="2547067962" sldId="703"/>
            <ac:spMk id="2" creationId="{2BF6640B-420E-4C9A-A113-8E0FD84AD18B}"/>
          </ac:spMkLst>
        </pc:spChg>
        <pc:spChg chg="mod">
          <ac:chgData name="Yi Liu" userId="eb9fa73d484f74de" providerId="LiveId" clId="{659FF3B9-A6BF-4A1B-BC0C-3965E131CA8B}" dt="2023-11-13T09:25:24.934" v="1797" actId="1076"/>
          <ac:spMkLst>
            <pc:docMk/>
            <pc:sldMk cId="2547067962" sldId="703"/>
            <ac:spMk id="3" creationId="{FB50454C-BEA8-40F7-A7C0-19E4A7693F1A}"/>
          </ac:spMkLst>
        </pc:spChg>
        <pc:spChg chg="add mod">
          <ac:chgData name="Yi Liu" userId="eb9fa73d484f74de" providerId="LiveId" clId="{659FF3B9-A6BF-4A1B-BC0C-3965E131CA8B}" dt="2023-11-13T09:25:20.166" v="1796" actId="1076"/>
          <ac:spMkLst>
            <pc:docMk/>
            <pc:sldMk cId="2547067962" sldId="703"/>
            <ac:spMk id="5" creationId="{4D8A6ECE-E5E7-46C5-AC91-7109FC603FAA}"/>
          </ac:spMkLst>
        </pc:spChg>
        <pc:spChg chg="add mod">
          <ac:chgData name="Yi Liu" userId="eb9fa73d484f74de" providerId="LiveId" clId="{659FF3B9-A6BF-4A1B-BC0C-3965E131CA8B}" dt="2023-11-13T09:20:25.533" v="1791" actId="1076"/>
          <ac:spMkLst>
            <pc:docMk/>
            <pc:sldMk cId="2547067962" sldId="703"/>
            <ac:spMk id="6" creationId="{79ACD248-6BC5-459E-9C90-B41CB2E164E0}"/>
          </ac:spMkLst>
        </pc:spChg>
        <pc:spChg chg="add mod">
          <ac:chgData name="Yi Liu" userId="eb9fa73d484f74de" providerId="LiveId" clId="{659FF3B9-A6BF-4A1B-BC0C-3965E131CA8B}" dt="2023-11-13T09:20:05.098" v="1786"/>
          <ac:spMkLst>
            <pc:docMk/>
            <pc:sldMk cId="2547067962" sldId="703"/>
            <ac:spMk id="7" creationId="{E04790C1-E709-4794-A3C5-FA673BAF628E}"/>
          </ac:spMkLst>
        </pc:spChg>
      </pc:sldChg>
      <pc:sldChg chg="addSp modSp new del mod">
        <pc:chgData name="Yi Liu" userId="eb9fa73d484f74de" providerId="LiveId" clId="{659FF3B9-A6BF-4A1B-BC0C-3965E131CA8B}" dt="2023-11-14T05:06:58.713" v="2101" actId="47"/>
        <pc:sldMkLst>
          <pc:docMk/>
          <pc:sldMk cId="198846767" sldId="704"/>
        </pc:sldMkLst>
        <pc:spChg chg="mod">
          <ac:chgData name="Yi Liu" userId="eb9fa73d484f74de" providerId="LiveId" clId="{659FF3B9-A6BF-4A1B-BC0C-3965E131CA8B}" dt="2023-11-13T10:52:09.970" v="1799"/>
          <ac:spMkLst>
            <pc:docMk/>
            <pc:sldMk cId="198846767" sldId="704"/>
            <ac:spMk id="2" creationId="{32D8D9F6-400B-43A2-B518-73017866E937}"/>
          </ac:spMkLst>
        </pc:spChg>
        <pc:spChg chg="mod">
          <ac:chgData name="Yi Liu" userId="eb9fa73d484f74de" providerId="LiveId" clId="{659FF3B9-A6BF-4A1B-BC0C-3965E131CA8B}" dt="2023-11-13T11:36:16.175" v="1817" actId="5793"/>
          <ac:spMkLst>
            <pc:docMk/>
            <pc:sldMk cId="198846767" sldId="704"/>
            <ac:spMk id="3" creationId="{7F0AFEDF-BC7B-4D40-963E-147AFA281DA5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5" creationId="{FD1698D1-1019-4CC4-BD5A-9DF8F5AF3F76}"/>
          </ac:spMkLst>
        </pc:spChg>
        <pc:spChg chg="add mod">
          <ac:chgData name="Yi Liu" userId="eb9fa73d484f74de" providerId="LiveId" clId="{659FF3B9-A6BF-4A1B-BC0C-3965E131CA8B}" dt="2023-11-13T11:41:31.965" v="1833" actId="164"/>
          <ac:spMkLst>
            <pc:docMk/>
            <pc:sldMk cId="198846767" sldId="704"/>
            <ac:spMk id="6" creationId="{36F34634-6230-4206-9EAA-6924B0BCE82D}"/>
          </ac:spMkLst>
        </pc:spChg>
        <pc:grpChg chg="add mod">
          <ac:chgData name="Yi Liu" userId="eb9fa73d484f74de" providerId="LiveId" clId="{659FF3B9-A6BF-4A1B-BC0C-3965E131CA8B}" dt="2023-11-13T11:41:36.064" v="1834" actId="1076"/>
          <ac:grpSpMkLst>
            <pc:docMk/>
            <pc:sldMk cId="198846767" sldId="704"/>
            <ac:grpSpMk id="7" creationId="{D765FD9B-6F9A-4ACD-8724-69694DC7EBC5}"/>
          </ac:grpSpMkLst>
        </pc:grpChg>
      </pc:sldChg>
      <pc:sldChg chg="addSp delSp modSp new mod ord delAnim modAnim">
        <pc:chgData name="Yi Liu" userId="eb9fa73d484f74de" providerId="LiveId" clId="{659FF3B9-A6BF-4A1B-BC0C-3965E131CA8B}" dt="2023-11-14T05:07:59.273" v="2111" actId="478"/>
        <pc:sldMkLst>
          <pc:docMk/>
          <pc:sldMk cId="1165378151" sldId="705"/>
        </pc:sldMkLst>
        <pc:spChg chg="del mod">
          <ac:chgData name="Yi Liu" userId="eb9fa73d484f74de" providerId="LiveId" clId="{659FF3B9-A6BF-4A1B-BC0C-3965E131CA8B}" dt="2023-11-14T05:07:59.273" v="2111" actId="478"/>
          <ac:spMkLst>
            <pc:docMk/>
            <pc:sldMk cId="1165378151" sldId="705"/>
            <ac:spMk id="2" creationId="{8A2058C5-C281-4476-BF07-06D7A8D405DD}"/>
          </ac:spMkLst>
        </pc:spChg>
        <pc:spChg chg="del mod">
          <ac:chgData name="Yi Liu" userId="eb9fa73d484f74de" providerId="LiveId" clId="{659FF3B9-A6BF-4A1B-BC0C-3965E131CA8B}" dt="2023-11-14T05:07:25.426" v="2103" actId="478"/>
          <ac:spMkLst>
            <pc:docMk/>
            <pc:sldMk cId="1165378151" sldId="705"/>
            <ac:spMk id="3" creationId="{596343D3-AB80-4B8F-9E28-DF0C8751D140}"/>
          </ac:spMkLst>
        </pc:spChg>
        <pc:spChg chg="add del">
          <ac:chgData name="Yi Liu" userId="eb9fa73d484f74de" providerId="LiveId" clId="{659FF3B9-A6BF-4A1B-BC0C-3965E131CA8B}" dt="2023-11-13T11:42:07.482" v="1857"/>
          <ac:spMkLst>
            <pc:docMk/>
            <pc:sldMk cId="1165378151" sldId="705"/>
            <ac:spMk id="6" creationId="{E8A907AA-1D35-4149-BC5D-194F3ADA9C11}"/>
          </ac:spMkLst>
        </pc:spChg>
        <pc:spChg chg="add del mod">
          <ac:chgData name="Yi Liu" userId="eb9fa73d484f74de" providerId="LiveId" clId="{659FF3B9-A6BF-4A1B-BC0C-3965E131CA8B}" dt="2023-11-14T05:07:25.426" v="2103" actId="478"/>
          <ac:spMkLst>
            <pc:docMk/>
            <pc:sldMk cId="1165378151" sldId="705"/>
            <ac:spMk id="7" creationId="{92160AD5-9C6E-415F-8919-878435F4D02E}"/>
          </ac:spMkLst>
        </pc:spChg>
        <pc:spChg chg="add del mod">
          <ac:chgData name="Yi Liu" userId="eb9fa73d484f74de" providerId="LiveId" clId="{659FF3B9-A6BF-4A1B-BC0C-3965E131CA8B}" dt="2023-11-14T05:07:25.426" v="2103" actId="478"/>
          <ac:spMkLst>
            <pc:docMk/>
            <pc:sldMk cId="1165378151" sldId="705"/>
            <ac:spMk id="8" creationId="{67FFC99E-FBFF-4F68-99C3-12DF5F024C19}"/>
          </ac:spMkLst>
        </pc:spChg>
        <pc:spChg chg="add del mod">
          <ac:chgData name="Yi Liu" userId="eb9fa73d484f74de" providerId="LiveId" clId="{659FF3B9-A6BF-4A1B-BC0C-3965E131CA8B}" dt="2023-11-14T05:07:57.905" v="2110" actId="478"/>
          <ac:spMkLst>
            <pc:docMk/>
            <pc:sldMk cId="1165378151" sldId="705"/>
            <ac:spMk id="10" creationId="{12B46849-ED25-4522-AA60-6D6FED4540F6}"/>
          </ac:spMkLst>
        </pc:spChg>
        <pc:graphicFrameChg chg="add del mod">
          <ac:chgData name="Yi Liu" userId="eb9fa73d484f74de" providerId="LiveId" clId="{659FF3B9-A6BF-4A1B-BC0C-3965E131CA8B}" dt="2023-11-13T11:42:07.482" v="1857"/>
          <ac:graphicFrameMkLst>
            <pc:docMk/>
            <pc:sldMk cId="1165378151" sldId="705"/>
            <ac:graphicFrameMk id="5" creationId="{D8BA2870-DEAA-48FB-8F75-2C01F01D3CE7}"/>
          </ac:graphicFrameMkLst>
        </pc:graphicFrameChg>
        <pc:picChg chg="add mod">
          <ac:chgData name="Yi Liu" userId="eb9fa73d484f74de" providerId="LiveId" clId="{659FF3B9-A6BF-4A1B-BC0C-3965E131CA8B}" dt="2023-11-14T05:07:54.982" v="2109"/>
          <ac:picMkLst>
            <pc:docMk/>
            <pc:sldMk cId="1165378151" sldId="705"/>
            <ac:picMk id="11" creationId="{7B5706A8-C0CB-47B8-ABBC-7E20E68453A6}"/>
          </ac:picMkLst>
        </pc:picChg>
      </pc:sldChg>
      <pc:sldChg chg="addSp modSp new del mod">
        <pc:chgData name="Yi Liu" userId="eb9fa73d484f74de" providerId="LiveId" clId="{659FF3B9-A6BF-4A1B-BC0C-3965E131CA8B}" dt="2023-11-14T05:07:01.896" v="2102" actId="47"/>
        <pc:sldMkLst>
          <pc:docMk/>
          <pc:sldMk cId="3940195244" sldId="706"/>
        </pc:sldMkLst>
        <pc:spChg chg="mod">
          <ac:chgData name="Yi Liu" userId="eb9fa73d484f74de" providerId="LiveId" clId="{659FF3B9-A6BF-4A1B-BC0C-3965E131CA8B}" dt="2023-11-13T11:43:04.364" v="1873" actId="2711"/>
          <ac:spMkLst>
            <pc:docMk/>
            <pc:sldMk cId="3940195244" sldId="706"/>
            <ac:spMk id="2" creationId="{3DD5E160-F2B5-4E1F-AFC2-2524C8474C9C}"/>
          </ac:spMkLst>
        </pc:spChg>
        <pc:spChg chg="mod">
          <ac:chgData name="Yi Liu" userId="eb9fa73d484f74de" providerId="LiveId" clId="{659FF3B9-A6BF-4A1B-BC0C-3965E131CA8B}" dt="2023-11-13T13:17:22.833" v="1887" actId="2711"/>
          <ac:spMkLst>
            <pc:docMk/>
            <pc:sldMk cId="3940195244" sldId="706"/>
            <ac:spMk id="3" creationId="{4062E345-12E8-4FE9-A081-0DD30C7CF885}"/>
          </ac:spMkLst>
        </pc:spChg>
        <pc:picChg chg="add mod">
          <ac:chgData name="Yi Liu" userId="eb9fa73d484f74de" providerId="LiveId" clId="{659FF3B9-A6BF-4A1B-BC0C-3965E131CA8B}" dt="2023-11-13T13:17:18.604" v="1885" actId="1076"/>
          <ac:picMkLst>
            <pc:docMk/>
            <pc:sldMk cId="3940195244" sldId="706"/>
            <ac:picMk id="5" creationId="{74256EEC-83B2-4FF3-91F9-6C9AEBD5CA22}"/>
          </ac:picMkLst>
        </pc:picChg>
        <pc:picChg chg="add mod">
          <ac:chgData name="Yi Liu" userId="eb9fa73d484f74de" providerId="LiveId" clId="{659FF3B9-A6BF-4A1B-BC0C-3965E131CA8B}" dt="2023-11-13T13:17:20.049" v="1886" actId="1076"/>
          <ac:picMkLst>
            <pc:docMk/>
            <pc:sldMk cId="3940195244" sldId="706"/>
            <ac:picMk id="6" creationId="{AE6A43D7-C9D1-43E9-BD82-07F5BC8EF312}"/>
          </ac:picMkLst>
        </pc:picChg>
      </pc:sldChg>
      <pc:sldChg chg="addSp modSp new del mod">
        <pc:chgData name="Yi Liu" userId="eb9fa73d484f74de" providerId="LiveId" clId="{659FF3B9-A6BF-4A1B-BC0C-3965E131CA8B}" dt="2023-11-14T05:06:50.001" v="2088" actId="47"/>
        <pc:sldMkLst>
          <pc:docMk/>
          <pc:sldMk cId="2723640032" sldId="707"/>
        </pc:sldMkLst>
        <pc:spChg chg="mod">
          <ac:chgData name="Yi Liu" userId="eb9fa73d484f74de" providerId="LiveId" clId="{659FF3B9-A6BF-4A1B-BC0C-3965E131CA8B}" dt="2023-11-13T13:17:58.206" v="1892" actId="2711"/>
          <ac:spMkLst>
            <pc:docMk/>
            <pc:sldMk cId="2723640032" sldId="707"/>
            <ac:spMk id="2" creationId="{C140F5AF-309B-4F4E-9551-92A066239889}"/>
          </ac:spMkLst>
        </pc:spChg>
        <pc:spChg chg="mod">
          <ac:chgData name="Yi Liu" userId="eb9fa73d484f74de" providerId="LiveId" clId="{659FF3B9-A6BF-4A1B-BC0C-3965E131CA8B}" dt="2023-11-13T13:18:17.118" v="1901"/>
          <ac:spMkLst>
            <pc:docMk/>
            <pc:sldMk cId="2723640032" sldId="707"/>
            <ac:spMk id="3" creationId="{2513D8F6-F0A6-46AD-BDC4-5690BD72C7F4}"/>
          </ac:spMkLst>
        </pc:spChg>
        <pc:spChg chg="add mod">
          <ac:chgData name="Yi Liu" userId="eb9fa73d484f74de" providerId="LiveId" clId="{659FF3B9-A6BF-4A1B-BC0C-3965E131CA8B}" dt="2023-11-13T13:18:53.324" v="1937" actId="20577"/>
          <ac:spMkLst>
            <pc:docMk/>
            <pc:sldMk cId="2723640032" sldId="707"/>
            <ac:spMk id="5" creationId="{4759A492-568B-4B43-B11D-338F34DA35E5}"/>
          </ac:spMkLst>
        </pc:spChg>
      </pc:sldChg>
      <pc:sldChg chg="addSp modSp new del mod modAnim">
        <pc:chgData name="Yi Liu" userId="eb9fa73d484f74de" providerId="LiveId" clId="{659FF3B9-A6BF-4A1B-BC0C-3965E131CA8B}" dt="2023-11-14T05:06:48.242" v="2087" actId="47"/>
        <pc:sldMkLst>
          <pc:docMk/>
          <pc:sldMk cId="2281784277" sldId="708"/>
        </pc:sldMkLst>
        <pc:spChg chg="mod">
          <ac:chgData name="Yi Liu" userId="eb9fa73d484f74de" providerId="LiveId" clId="{659FF3B9-A6BF-4A1B-BC0C-3965E131CA8B}" dt="2023-11-13T13:19:05.802" v="1940" actId="2711"/>
          <ac:spMkLst>
            <pc:docMk/>
            <pc:sldMk cId="2281784277" sldId="708"/>
            <ac:spMk id="2" creationId="{B6C04E47-AF90-4DA0-860B-EB4A06AFA168}"/>
          </ac:spMkLst>
        </pc:spChg>
        <pc:spChg chg="mod">
          <ac:chgData name="Yi Liu" userId="eb9fa73d484f74de" providerId="LiveId" clId="{659FF3B9-A6BF-4A1B-BC0C-3965E131CA8B}" dt="2023-11-13T13:19:42.390" v="1960" actId="20577"/>
          <ac:spMkLst>
            <pc:docMk/>
            <pc:sldMk cId="2281784277" sldId="708"/>
            <ac:spMk id="3" creationId="{96CA7E83-3DFD-4987-8834-89B37B125FD3}"/>
          </ac:spMkLst>
        </pc:spChg>
        <pc:spChg chg="add mod">
          <ac:chgData name="Yi Liu" userId="eb9fa73d484f74de" providerId="LiveId" clId="{659FF3B9-A6BF-4A1B-BC0C-3965E131CA8B}" dt="2023-11-13T13:20:03.157" v="1965" actId="20577"/>
          <ac:spMkLst>
            <pc:docMk/>
            <pc:sldMk cId="2281784277" sldId="708"/>
            <ac:spMk id="5" creationId="{C2C20852-774C-44D7-A733-56644A650E30}"/>
          </ac:spMkLst>
        </pc:spChg>
        <pc:spChg chg="add mod">
          <ac:chgData name="Yi Liu" userId="eb9fa73d484f74de" providerId="LiveId" clId="{659FF3B9-A6BF-4A1B-BC0C-3965E131CA8B}" dt="2023-11-13T13:20:01.507" v="1964" actId="1076"/>
          <ac:spMkLst>
            <pc:docMk/>
            <pc:sldMk cId="2281784277" sldId="708"/>
            <ac:spMk id="6" creationId="{F1DCC0D8-D107-48AC-A78E-84D22F695C29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444D026F-E8FF-495F-8E56-D89D661DD9F2}"/>
    <pc:docChg chg="undo custSel addSld delSld modSld modSection">
      <pc:chgData name="Yi Liu" userId="eb9fa73d484f74de" providerId="LiveId" clId="{444D026F-E8FF-495F-8E56-D89D661DD9F2}" dt="2023-10-31T05:25:06.971" v="3883"/>
      <pc:docMkLst>
        <pc:docMk/>
      </pc:docMkLst>
      <pc:sldChg chg="modSp mod">
        <pc:chgData name="Yi Liu" userId="eb9fa73d484f74de" providerId="LiveId" clId="{444D026F-E8FF-495F-8E56-D89D661DD9F2}" dt="2023-10-23T11:21:35.804" v="4" actId="20577"/>
        <pc:sldMkLst>
          <pc:docMk/>
          <pc:sldMk cId="1562787813" sldId="256"/>
        </pc:sldMkLst>
        <pc:spChg chg="mod">
          <ac:chgData name="Yi Liu" userId="eb9fa73d484f74de" providerId="LiveId" clId="{444D026F-E8FF-495F-8E56-D89D661DD9F2}" dt="2023-10-23T11:21:35.804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7867012" sldId="310"/>
        </pc:sldMkLst>
      </pc:sldChg>
      <pc:sldChg chg="addSp modSp new mod modAnim">
        <pc:chgData name="Yi Liu" userId="eb9fa73d484f74de" providerId="LiveId" clId="{444D026F-E8FF-495F-8E56-D89D661DD9F2}" dt="2023-10-30T04:19:42.306" v="1853"/>
        <pc:sldMkLst>
          <pc:docMk/>
          <pc:sldMk cId="3151368622" sldId="310"/>
        </pc:sldMkLst>
        <pc:spChg chg="mod">
          <ac:chgData name="Yi Liu" userId="eb9fa73d484f74de" providerId="LiveId" clId="{444D026F-E8FF-495F-8E56-D89D661DD9F2}" dt="2023-10-23T11:31:30.716" v="55" actId="20577"/>
          <ac:spMkLst>
            <pc:docMk/>
            <pc:sldMk cId="3151368622" sldId="310"/>
            <ac:spMk id="2" creationId="{6B1B9575-72ED-46FD-B621-C96CDDD7FDD8}"/>
          </ac:spMkLst>
        </pc:spChg>
        <pc:spChg chg="mod">
          <ac:chgData name="Yi Liu" userId="eb9fa73d484f74de" providerId="LiveId" clId="{444D026F-E8FF-495F-8E56-D89D661DD9F2}" dt="2023-10-23T11:33:05.438" v="72" actId="20577"/>
          <ac:spMkLst>
            <pc:docMk/>
            <pc:sldMk cId="3151368622" sldId="310"/>
            <ac:spMk id="3" creationId="{D1C90979-99D4-4177-8275-9C93E452E8B4}"/>
          </ac:spMkLst>
        </pc:spChg>
        <pc:spChg chg="add mod">
          <ac:chgData name="Yi Liu" userId="eb9fa73d484f74de" providerId="LiveId" clId="{444D026F-E8FF-495F-8E56-D89D661DD9F2}" dt="2023-10-23T11:32:36.197" v="64" actId="2711"/>
          <ac:spMkLst>
            <pc:docMk/>
            <pc:sldMk cId="3151368622" sldId="310"/>
            <ac:spMk id="5" creationId="{29CF0393-9B73-4B52-916C-3FC741CD2476}"/>
          </ac:spMkLst>
        </pc:spChg>
        <pc:spChg chg="add mod">
          <ac:chgData name="Yi Liu" userId="eb9fa73d484f74de" providerId="LiveId" clId="{444D026F-E8FF-495F-8E56-D89D661DD9F2}" dt="2023-10-23T11:37:26.139" v="373" actId="403"/>
          <ac:spMkLst>
            <pc:docMk/>
            <pc:sldMk cId="3151368622" sldId="310"/>
            <ac:spMk id="6" creationId="{7E8778D0-756F-4E43-97A5-40A9FF06D319}"/>
          </ac:spMkLst>
        </pc:spChg>
        <pc:spChg chg="add mod">
          <ac:chgData name="Yi Liu" userId="eb9fa73d484f74de" providerId="LiveId" clId="{444D026F-E8FF-495F-8E56-D89D661DD9F2}" dt="2023-10-23T11:37:29.706" v="374" actId="1076"/>
          <ac:spMkLst>
            <pc:docMk/>
            <pc:sldMk cId="3151368622" sldId="310"/>
            <ac:spMk id="7" creationId="{B0376F9D-61F2-4403-B281-0B9A30207113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1:22:11.770" v="29" actId="20577"/>
        <pc:sldMkLst>
          <pc:docMk/>
          <pc:sldMk cId="187227025" sldId="311"/>
        </pc:sldMkLst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2" creationId="{28AA7710-1F94-4C89-97CB-6A0FF93C3ABA}"/>
          </ac:spMkLst>
        </pc:spChg>
        <pc:spChg chg="del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3" creationId="{E8DA20BD-7643-4322-9A82-57642B069F91}"/>
          </ac:spMkLst>
        </pc:spChg>
        <pc:spChg chg="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4" creationId="{48A0CE08-AEC5-44B4-9750-B62E7600D43E}"/>
          </ac:spMkLst>
        </pc:spChg>
        <pc:spChg chg="add mod ord">
          <ac:chgData name="Yi Liu" userId="eb9fa73d484f74de" providerId="LiveId" clId="{444D026F-E8FF-495F-8E56-D89D661DD9F2}" dt="2023-10-23T11:22:11.770" v="29" actId="20577"/>
          <ac:spMkLst>
            <pc:docMk/>
            <pc:sldMk cId="187227025" sldId="311"/>
            <ac:spMk id="5" creationId="{9BD81A6E-92BB-44C7-A578-52C8E36ABC57}"/>
          </ac:spMkLst>
        </pc:spChg>
        <pc:spChg chg="add mod ord">
          <ac:chgData name="Yi Liu" userId="eb9fa73d484f74de" providerId="LiveId" clId="{444D026F-E8FF-495F-8E56-D89D661DD9F2}" dt="2023-10-23T11:22:06.782" v="8" actId="700"/>
          <ac:spMkLst>
            <pc:docMk/>
            <pc:sldMk cId="187227025" sldId="311"/>
            <ac:spMk id="6" creationId="{B614D597-6703-469B-9AA6-8BB13C4B9C2D}"/>
          </ac:spMkLst>
        </pc:spChg>
      </pc:sldChg>
      <pc:sldChg chg="addSp modSp new mod modAnim">
        <pc:chgData name="Yi Liu" userId="eb9fa73d484f74de" providerId="LiveId" clId="{444D026F-E8FF-495F-8E56-D89D661DD9F2}" dt="2023-10-30T04:23:09.846" v="1865" actId="20577"/>
        <pc:sldMkLst>
          <pc:docMk/>
          <pc:sldMk cId="2582749824" sldId="312"/>
        </pc:sldMkLst>
        <pc:spChg chg="mod">
          <ac:chgData name="Yi Liu" userId="eb9fa73d484f74de" providerId="LiveId" clId="{444D026F-E8FF-495F-8E56-D89D661DD9F2}" dt="2023-10-23T11:34:27.795" v="191" actId="20577"/>
          <ac:spMkLst>
            <pc:docMk/>
            <pc:sldMk cId="2582749824" sldId="312"/>
            <ac:spMk id="2" creationId="{2FDC7571-27B9-4C46-9CFB-75FB18F4F73A}"/>
          </ac:spMkLst>
        </pc:spChg>
        <pc:spChg chg="mod">
          <ac:chgData name="Yi Liu" userId="eb9fa73d484f74de" providerId="LiveId" clId="{444D026F-E8FF-495F-8E56-D89D661DD9F2}" dt="2023-10-23T11:35:28.981" v="317" actId="20577"/>
          <ac:spMkLst>
            <pc:docMk/>
            <pc:sldMk cId="2582749824" sldId="312"/>
            <ac:spMk id="3" creationId="{26267D0C-49D6-4272-9C38-4B535D2995E5}"/>
          </ac:spMkLst>
        </pc:spChg>
        <pc:spChg chg="add mod">
          <ac:chgData name="Yi Liu" userId="eb9fa73d484f74de" providerId="LiveId" clId="{444D026F-E8FF-495F-8E56-D89D661DD9F2}" dt="2023-10-23T11:37:13.261" v="371" actId="403"/>
          <ac:spMkLst>
            <pc:docMk/>
            <pc:sldMk cId="2582749824" sldId="312"/>
            <ac:spMk id="5" creationId="{BD040020-BDCE-46B5-B579-584D3101DB1A}"/>
          </ac:spMkLst>
        </pc:spChg>
        <pc:spChg chg="add mod">
          <ac:chgData name="Yi Liu" userId="eb9fa73d484f74de" providerId="LiveId" clId="{444D026F-E8FF-495F-8E56-D89D661DD9F2}" dt="2023-10-23T11:37:17.368" v="372" actId="1076"/>
          <ac:spMkLst>
            <pc:docMk/>
            <pc:sldMk cId="2582749824" sldId="312"/>
            <ac:spMk id="6" creationId="{A20DA4AA-B66C-4B8D-83F7-6216003C9293}"/>
          </ac:spMkLst>
        </pc:spChg>
        <pc:spChg chg="add mod">
          <ac:chgData name="Yi Liu" userId="eb9fa73d484f74de" providerId="LiveId" clId="{444D026F-E8FF-495F-8E56-D89D661DD9F2}" dt="2023-10-30T04:23:09.846" v="1865" actId="20577"/>
          <ac:spMkLst>
            <pc:docMk/>
            <pc:sldMk cId="2582749824" sldId="312"/>
            <ac:spMk id="7" creationId="{3D4E50F8-DEEF-4511-BC68-90074C2D0E06}"/>
          </ac:spMkLst>
        </pc:spChg>
      </pc:sldChg>
      <pc:sldChg chg="addSp modSp new mod">
        <pc:chgData name="Yi Liu" userId="eb9fa73d484f74de" providerId="LiveId" clId="{444D026F-E8FF-495F-8E56-D89D661DD9F2}" dt="2023-10-23T11:37:07.347" v="369" actId="403"/>
        <pc:sldMkLst>
          <pc:docMk/>
          <pc:sldMk cId="2899661001" sldId="313"/>
        </pc:sldMkLst>
        <pc:spChg chg="mod">
          <ac:chgData name="Yi Liu" userId="eb9fa73d484f74de" providerId="LiveId" clId="{444D026F-E8FF-495F-8E56-D89D661DD9F2}" dt="2023-10-23T11:36:10.412" v="353" actId="20577"/>
          <ac:spMkLst>
            <pc:docMk/>
            <pc:sldMk cId="2899661001" sldId="313"/>
            <ac:spMk id="2" creationId="{A45E790B-D8EF-4CE3-A40F-64E57805C9C4}"/>
          </ac:spMkLst>
        </pc:spChg>
        <pc:spChg chg="mod">
          <ac:chgData name="Yi Liu" userId="eb9fa73d484f74de" providerId="LiveId" clId="{444D026F-E8FF-495F-8E56-D89D661DD9F2}" dt="2023-10-23T11:37:04.428" v="368" actId="20577"/>
          <ac:spMkLst>
            <pc:docMk/>
            <pc:sldMk cId="2899661001" sldId="313"/>
            <ac:spMk id="3" creationId="{75566B29-DE19-42BB-93DA-B304E96FD5C9}"/>
          </ac:spMkLst>
        </pc:spChg>
        <pc:spChg chg="add mod">
          <ac:chgData name="Yi Liu" userId="eb9fa73d484f74de" providerId="LiveId" clId="{444D026F-E8FF-495F-8E56-D89D661DD9F2}" dt="2023-10-23T11:37:07.347" v="369" actId="403"/>
          <ac:spMkLst>
            <pc:docMk/>
            <pc:sldMk cId="2899661001" sldId="313"/>
            <ac:spMk id="5" creationId="{2E9C470A-D7A5-4545-9BA6-BAF27B15DAE2}"/>
          </ac:spMkLst>
        </pc:spChg>
      </pc:sldChg>
      <pc:sldChg chg="addSp modSp new mod modAnim">
        <pc:chgData name="Yi Liu" userId="eb9fa73d484f74de" providerId="LiveId" clId="{444D026F-E8FF-495F-8E56-D89D661DD9F2}" dt="2023-10-30T04:34:31.240" v="1930" actId="207"/>
        <pc:sldMkLst>
          <pc:docMk/>
          <pc:sldMk cId="3282765368" sldId="314"/>
        </pc:sldMkLst>
        <pc:spChg chg="mod">
          <ac:chgData name="Yi Liu" userId="eb9fa73d484f74de" providerId="LiveId" clId="{444D026F-E8FF-495F-8E56-D89D661DD9F2}" dt="2023-10-30T04:33:05.435" v="1921" actId="404"/>
          <ac:spMkLst>
            <pc:docMk/>
            <pc:sldMk cId="3282765368" sldId="314"/>
            <ac:spMk id="2" creationId="{A5E67F96-EEC8-4C2C-AEAC-2F0EF1151FAF}"/>
          </ac:spMkLst>
        </pc:spChg>
        <pc:spChg chg="mod">
          <ac:chgData name="Yi Liu" userId="eb9fa73d484f74de" providerId="LiveId" clId="{444D026F-E8FF-495F-8E56-D89D661DD9F2}" dt="2023-10-30T04:34:31.240" v="1930" actId="207"/>
          <ac:spMkLst>
            <pc:docMk/>
            <pc:sldMk cId="3282765368" sldId="314"/>
            <ac:spMk id="3" creationId="{BECD34FF-FD0D-4E28-9829-A72AB300F244}"/>
          </ac:spMkLst>
        </pc:spChg>
        <pc:spChg chg="add mod">
          <ac:chgData name="Yi Liu" userId="eb9fa73d484f74de" providerId="LiveId" clId="{444D026F-E8FF-495F-8E56-D89D661DD9F2}" dt="2023-10-23T11:44:00.161" v="389" actId="1076"/>
          <ac:spMkLst>
            <pc:docMk/>
            <pc:sldMk cId="3282765368" sldId="314"/>
            <ac:spMk id="5" creationId="{2C85DEC8-AF75-485C-9039-D91BE6F5B1A2}"/>
          </ac:spMkLst>
        </pc:spChg>
        <pc:spChg chg="add mod">
          <ac:chgData name="Yi Liu" userId="eb9fa73d484f74de" providerId="LiveId" clId="{444D026F-E8FF-495F-8E56-D89D661DD9F2}" dt="2023-10-23T11:43:48.976" v="387" actId="2711"/>
          <ac:spMkLst>
            <pc:docMk/>
            <pc:sldMk cId="3282765368" sldId="314"/>
            <ac:spMk id="6" creationId="{6984CBA3-EE79-4E9E-8827-95AC21215271}"/>
          </ac:spMkLst>
        </pc:spChg>
      </pc:sldChg>
      <pc:sldChg chg="addSp modSp new mod modAnim">
        <pc:chgData name="Yi Liu" userId="eb9fa73d484f74de" providerId="LiveId" clId="{444D026F-E8FF-495F-8E56-D89D661DD9F2}" dt="2023-10-31T05:21:16.984" v="3855"/>
        <pc:sldMkLst>
          <pc:docMk/>
          <pc:sldMk cId="3036831649" sldId="315"/>
        </pc:sldMkLst>
        <pc:spChg chg="mod">
          <ac:chgData name="Yi Liu" userId="eb9fa73d484f74de" providerId="LiveId" clId="{444D026F-E8FF-495F-8E56-D89D661DD9F2}" dt="2023-10-30T04:33:31.679" v="1929" actId="207"/>
          <ac:spMkLst>
            <pc:docMk/>
            <pc:sldMk cId="3036831649" sldId="315"/>
            <ac:spMk id="2" creationId="{E6DE83B5-01A8-436E-84F1-D5CC3CCF2205}"/>
          </ac:spMkLst>
        </pc:spChg>
        <pc:spChg chg="mod">
          <ac:chgData name="Yi Liu" userId="eb9fa73d484f74de" providerId="LiveId" clId="{444D026F-E8FF-495F-8E56-D89D661DD9F2}" dt="2023-10-30T04:34:35.599" v="1931" actId="207"/>
          <ac:spMkLst>
            <pc:docMk/>
            <pc:sldMk cId="3036831649" sldId="315"/>
            <ac:spMk id="3" creationId="{05AF02B5-5421-4542-B7D5-5AF58951161C}"/>
          </ac:spMkLst>
        </pc:spChg>
        <pc:spChg chg="add mod">
          <ac:chgData name="Yi Liu" userId="eb9fa73d484f74de" providerId="LiveId" clId="{444D026F-E8FF-495F-8E56-D89D661DD9F2}" dt="2023-10-23T12:25:04.989" v="580" actId="1076"/>
          <ac:spMkLst>
            <pc:docMk/>
            <pc:sldMk cId="3036831649" sldId="315"/>
            <ac:spMk id="5" creationId="{045D76E0-AD37-4CC9-856E-3BE3A3013EB1}"/>
          </ac:spMkLst>
        </pc:spChg>
        <pc:spChg chg="add mod">
          <ac:chgData name="Yi Liu" userId="eb9fa73d484f74de" providerId="LiveId" clId="{444D026F-E8FF-495F-8E56-D89D661DD9F2}" dt="2023-10-23T12:24:36.866" v="579" actId="2711"/>
          <ac:spMkLst>
            <pc:docMk/>
            <pc:sldMk cId="3036831649" sldId="315"/>
            <ac:spMk id="6" creationId="{E91139EF-FD8B-4D46-88F7-E0C79BCBF8E5}"/>
          </ac:spMkLst>
        </pc:spChg>
      </pc:sldChg>
      <pc:sldChg chg="addSp delSp modSp new mod modAnim">
        <pc:chgData name="Yi Liu" userId="eb9fa73d484f74de" providerId="LiveId" clId="{444D026F-E8FF-495F-8E56-D89D661DD9F2}" dt="2023-10-30T07:47:50.114" v="2141" actId="13926"/>
        <pc:sldMkLst>
          <pc:docMk/>
          <pc:sldMk cId="1773731703" sldId="316"/>
        </pc:sldMkLst>
        <pc:spChg chg="mod">
          <ac:chgData name="Yi Liu" userId="eb9fa73d484f74de" providerId="LiveId" clId="{444D026F-E8FF-495F-8E56-D89D661DD9F2}" dt="2023-10-23T12:36:55.263" v="647" actId="20577"/>
          <ac:spMkLst>
            <pc:docMk/>
            <pc:sldMk cId="1773731703" sldId="316"/>
            <ac:spMk id="2" creationId="{867DCF9C-50B8-4962-960E-98D639579137}"/>
          </ac:spMkLst>
        </pc:spChg>
        <pc:spChg chg="del">
          <ac:chgData name="Yi Liu" userId="eb9fa73d484f74de" providerId="LiveId" clId="{444D026F-E8FF-495F-8E56-D89D661DD9F2}" dt="2023-10-23T12:37:05.794" v="649" actId="478"/>
          <ac:spMkLst>
            <pc:docMk/>
            <pc:sldMk cId="1773731703" sldId="316"/>
            <ac:spMk id="3" creationId="{F241BCB8-0560-41E5-B39B-BCA77BE6F3F1}"/>
          </ac:spMkLst>
        </pc:spChg>
        <pc:spChg chg="add mod">
          <ac:chgData name="Yi Liu" userId="eb9fa73d484f74de" providerId="LiveId" clId="{444D026F-E8FF-495F-8E56-D89D661DD9F2}" dt="2023-10-23T12:37:14.249" v="651" actId="1076"/>
          <ac:spMkLst>
            <pc:docMk/>
            <pc:sldMk cId="1773731703" sldId="316"/>
            <ac:spMk id="5" creationId="{DBDABE51-9087-4ED1-965B-7281807E5547}"/>
          </ac:spMkLst>
        </pc:spChg>
        <pc:spChg chg="add mod">
          <ac:chgData name="Yi Liu" userId="eb9fa73d484f74de" providerId="LiveId" clId="{444D026F-E8FF-495F-8E56-D89D661DD9F2}" dt="2023-10-30T07:47:50.114" v="2141" actId="13926"/>
          <ac:spMkLst>
            <pc:docMk/>
            <pc:sldMk cId="1773731703" sldId="316"/>
            <ac:spMk id="6" creationId="{03C06ECE-4667-4D70-9780-AEB607E88468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36:38.576" v="615" actId="20577"/>
        <pc:sldMkLst>
          <pc:docMk/>
          <pc:sldMk cId="3574476238" sldId="317"/>
        </pc:sldMkLst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2" creationId="{B717324B-E580-4C92-A69A-1852EFD994B0}"/>
          </ac:spMkLst>
        </pc:spChg>
        <pc:spChg chg="del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3" creationId="{A434E90D-9C05-425B-9BC8-D18E7535C456}"/>
          </ac:spMkLst>
        </pc:spChg>
        <pc:spChg chg="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4" creationId="{BEFE8531-2D09-49DA-8332-E4D7277C302B}"/>
          </ac:spMkLst>
        </pc:spChg>
        <pc:spChg chg="add mod ord">
          <ac:chgData name="Yi Liu" userId="eb9fa73d484f74de" providerId="LiveId" clId="{444D026F-E8FF-495F-8E56-D89D661DD9F2}" dt="2023-10-23T12:36:38.576" v="615" actId="20577"/>
          <ac:spMkLst>
            <pc:docMk/>
            <pc:sldMk cId="3574476238" sldId="317"/>
            <ac:spMk id="5" creationId="{243C26D6-3B33-41CB-A86A-0598602C47CB}"/>
          </ac:spMkLst>
        </pc:spChg>
        <pc:spChg chg="add mod ord">
          <ac:chgData name="Yi Liu" userId="eb9fa73d484f74de" providerId="LiveId" clId="{444D026F-E8FF-495F-8E56-D89D661DD9F2}" dt="2023-10-23T12:36:29.035" v="593" actId="700"/>
          <ac:spMkLst>
            <pc:docMk/>
            <pc:sldMk cId="3574476238" sldId="317"/>
            <ac:spMk id="6" creationId="{1852C94E-725D-4927-A437-9DB2C340A601}"/>
          </ac:spMkLst>
        </pc:spChg>
      </pc:sldChg>
      <pc:sldChg chg="addSp delSp modSp new mod modAnim">
        <pc:chgData name="Yi Liu" userId="eb9fa73d484f74de" providerId="LiveId" clId="{444D026F-E8FF-495F-8E56-D89D661DD9F2}" dt="2023-10-30T07:53:19.953" v="2186"/>
        <pc:sldMkLst>
          <pc:docMk/>
          <pc:sldMk cId="4285604119" sldId="318"/>
        </pc:sldMkLst>
        <pc:spChg chg="mod">
          <ac:chgData name="Yi Liu" userId="eb9fa73d484f74de" providerId="LiveId" clId="{444D026F-E8FF-495F-8E56-D89D661DD9F2}" dt="2023-10-23T12:38:00.767" v="680" actId="20577"/>
          <ac:spMkLst>
            <pc:docMk/>
            <pc:sldMk cId="4285604119" sldId="318"/>
            <ac:spMk id="2" creationId="{C6BD6CB9-562A-4494-8765-4655A3523812}"/>
          </ac:spMkLst>
        </pc:spChg>
        <pc:spChg chg="del">
          <ac:chgData name="Yi Liu" userId="eb9fa73d484f74de" providerId="LiveId" clId="{444D026F-E8FF-495F-8E56-D89D661DD9F2}" dt="2023-10-23T12:38:15.602" v="681" actId="478"/>
          <ac:spMkLst>
            <pc:docMk/>
            <pc:sldMk cId="4285604119" sldId="318"/>
            <ac:spMk id="3" creationId="{216709F0-4DC6-4341-B112-3525CDC7B6DE}"/>
          </ac:spMkLst>
        </pc:spChg>
        <pc:spChg chg="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4" creationId="{D24CCE65-E270-4ACA-9BBA-98C3A6A9E7DC}"/>
          </ac:spMkLst>
        </pc:spChg>
        <pc:spChg chg="add mod">
          <ac:chgData name="Yi Liu" userId="eb9fa73d484f74de" providerId="LiveId" clId="{444D026F-E8FF-495F-8E56-D89D661DD9F2}" dt="2023-10-23T12:39:37.752" v="711" actId="2711"/>
          <ac:spMkLst>
            <pc:docMk/>
            <pc:sldMk cId="4285604119" sldId="318"/>
            <ac:spMk id="5" creationId="{93A5DAAA-ABBD-484F-9203-1592F574FD57}"/>
          </ac:spMkLst>
        </pc:spChg>
        <pc:spChg chg="add mod">
          <ac:chgData name="Yi Liu" userId="eb9fa73d484f74de" providerId="LiveId" clId="{444D026F-E8FF-495F-8E56-D89D661DD9F2}" dt="2023-10-23T12:40:17.644" v="712" actId="1076"/>
          <ac:spMkLst>
            <pc:docMk/>
            <pc:sldMk cId="4285604119" sldId="318"/>
            <ac:spMk id="11" creationId="{D6625034-F650-4923-AB50-61742A915FD1}"/>
          </ac:spMkLst>
        </pc:spChg>
        <pc:spChg chg="add mod">
          <ac:chgData name="Yi Liu" userId="eb9fa73d484f74de" providerId="LiveId" clId="{444D026F-E8FF-495F-8E56-D89D661DD9F2}" dt="2023-10-30T07:53:17.001" v="2185" actId="1076"/>
          <ac:spMkLst>
            <pc:docMk/>
            <pc:sldMk cId="4285604119" sldId="318"/>
            <ac:spMk id="17" creationId="{28542CCD-B0D7-4464-9067-DA501B151974}"/>
          </ac:spMkLst>
        </pc:sp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6" creationId="{E4469CE8-2151-4A19-93CD-19E46273FB5A}"/>
          </ac:graphicFrameMkLst>
        </pc:graphicFrameChg>
        <pc:graphicFrameChg chg="add mod modGraphic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7" creationId="{03706561-DC2F-45AB-BFA0-79F3D8DE9D2A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8" creationId="{14E5157A-21E0-467D-99B2-C35AF49F9F7C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9" creationId="{6E55D3B4-79A6-465D-8371-D4EBF536AA3D}"/>
          </ac:graphicFrameMkLst>
        </pc:graphicFrameChg>
        <pc:graphicFrameChg chg="add mod">
          <ac:chgData name="Yi Liu" userId="eb9fa73d484f74de" providerId="LiveId" clId="{444D026F-E8FF-495F-8E56-D89D661DD9F2}" dt="2023-10-23T12:40:17.644" v="712" actId="1076"/>
          <ac:graphicFrameMkLst>
            <pc:docMk/>
            <pc:sldMk cId="4285604119" sldId="318"/>
            <ac:graphicFrameMk id="10" creationId="{265B0893-4873-4B52-ABC2-F2C0965B1177}"/>
          </ac:graphicFrameMkLst>
        </pc:graphicFrame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2" creationId="{FF05A46F-CEE5-491A-9107-7B572F1F678D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3" creationId="{4B5F163A-9698-4602-9612-B2394FAB0B3A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4" creationId="{CBDF8C04-BED2-437B-ABFA-75197C9C05A2}"/>
          </ac:inkMkLst>
        </pc:inkChg>
        <pc:inkChg chg="add mod">
          <ac:chgData name="Yi Liu" userId="eb9fa73d484f74de" providerId="LiveId" clId="{444D026F-E8FF-495F-8E56-D89D661DD9F2}" dt="2023-10-23T12:40:17.644" v="712" actId="1076"/>
          <ac:inkMkLst>
            <pc:docMk/>
            <pc:sldMk cId="4285604119" sldId="318"/>
            <ac:inkMk id="15" creationId="{977B26BB-BAE7-4B85-AC0B-6E5069015670}"/>
          </ac:inkMkLst>
        </pc:inkChg>
        <pc:cxnChg chg="add mod">
          <ac:chgData name="Yi Liu" userId="eb9fa73d484f74de" providerId="LiveId" clId="{444D026F-E8FF-495F-8E56-D89D661DD9F2}" dt="2023-10-30T07:52:47.536" v="2143" actId="13822"/>
          <ac:cxnSpMkLst>
            <pc:docMk/>
            <pc:sldMk cId="4285604119" sldId="318"/>
            <ac:cxnSpMk id="16" creationId="{6AEFAD73-6AB9-4A98-9482-70CDAB428609}"/>
          </ac:cxnSpMkLst>
        </pc:cxnChg>
      </pc:sldChg>
      <pc:sldChg chg="addSp modSp new mod modAnim">
        <pc:chgData name="Yi Liu" userId="eb9fa73d484f74de" providerId="LiveId" clId="{444D026F-E8FF-495F-8E56-D89D661DD9F2}" dt="2023-10-31T05:23:18.230" v="3859"/>
        <pc:sldMkLst>
          <pc:docMk/>
          <pc:sldMk cId="4098170303" sldId="319"/>
        </pc:sldMkLst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30T04:25:33.551" v="1866"/>
          <ac:spMkLst>
            <pc:docMk/>
            <pc:sldMk cId="4098170303" sldId="319"/>
            <ac:spMk id="3" creationId="{FBB6FE30-3302-40D7-8E75-1E08D13FA5A8}"/>
          </ac:spMkLst>
        </pc:spChg>
        <pc:spChg chg="add mod">
          <ac:chgData name="Yi Liu" userId="eb9fa73d484f74de" providerId="LiveId" clId="{444D026F-E8FF-495F-8E56-D89D661DD9F2}" dt="2023-10-23T12:46:25.883" v="862" actId="1076"/>
          <ac:spMkLst>
            <pc:docMk/>
            <pc:sldMk cId="4098170303" sldId="319"/>
            <ac:spMk id="5" creationId="{0CB36D4D-CAF6-44AE-A2F0-EE78A7D53EDA}"/>
          </ac:spMkLst>
        </pc:spChg>
      </pc:sldChg>
      <pc:sldChg chg="addSp delSp modSp new mod modClrScheme chgLayout">
        <pc:chgData name="Yi Liu" userId="eb9fa73d484f74de" providerId="LiveId" clId="{444D026F-E8FF-495F-8E56-D89D661DD9F2}" dt="2023-10-23T12:49:47.899" v="993" actId="20577"/>
        <pc:sldMkLst>
          <pc:docMk/>
          <pc:sldMk cId="1071935437" sldId="320"/>
        </pc:sldMkLst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2" creationId="{B0A78D09-AF1D-4A87-AFDE-87757016A9CC}"/>
          </ac:spMkLst>
        </pc:spChg>
        <pc:spChg chg="del 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3" creationId="{919BC45B-15E2-4142-A675-53F056367210}"/>
          </ac:spMkLst>
        </pc:spChg>
        <pc:spChg chg="mod ord">
          <ac:chgData name="Yi Liu" userId="eb9fa73d484f74de" providerId="LiveId" clId="{444D026F-E8FF-495F-8E56-D89D661DD9F2}" dt="2023-10-23T12:42:40.225" v="715" actId="700"/>
          <ac:spMkLst>
            <pc:docMk/>
            <pc:sldMk cId="1071935437" sldId="320"/>
            <ac:spMk id="4" creationId="{9AD394AF-F312-4AF3-BE8B-5DD1E8E55CE9}"/>
          </ac:spMkLst>
        </pc:spChg>
        <pc:spChg chg="add mod ord">
          <ac:chgData name="Yi Liu" userId="eb9fa73d484f74de" providerId="LiveId" clId="{444D026F-E8FF-495F-8E56-D89D661DD9F2}" dt="2023-10-23T12:42:56.734" v="767" actId="20577"/>
          <ac:spMkLst>
            <pc:docMk/>
            <pc:sldMk cId="1071935437" sldId="320"/>
            <ac:spMk id="5" creationId="{4B87E27D-6914-494F-8391-2737FAE4662D}"/>
          </ac:spMkLst>
        </pc:spChg>
        <pc:spChg chg="add mod ord">
          <ac:chgData name="Yi Liu" userId="eb9fa73d484f74de" providerId="LiveId" clId="{444D026F-E8FF-495F-8E56-D89D661DD9F2}" dt="2023-10-23T12:49:47.899" v="993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addSp delSp modSp add mod modAnim">
        <pc:chgData name="Yi Liu" userId="eb9fa73d484f74de" providerId="LiveId" clId="{444D026F-E8FF-495F-8E56-D89D661DD9F2}" dt="2023-10-30T08:02:15.331" v="2191"/>
        <pc:sldMkLst>
          <pc:docMk/>
          <pc:sldMk cId="2612802391" sldId="321"/>
        </pc:sldMkLst>
        <pc:spChg chg="mod">
          <ac:chgData name="Yi Liu" userId="eb9fa73d484f74de" providerId="LiveId" clId="{444D026F-E8FF-495F-8E56-D89D661DD9F2}" dt="2023-10-23T12:49:02.752" v="965" actId="20577"/>
          <ac:spMkLst>
            <pc:docMk/>
            <pc:sldMk cId="2612802391" sldId="321"/>
            <ac:spMk id="2" creationId="{29F80A04-4430-405D-A34F-202553BC4D76}"/>
          </ac:spMkLst>
        </pc:spChg>
        <pc:spChg chg="mod">
          <ac:chgData name="Yi Liu" userId="eb9fa73d484f74de" providerId="LiveId" clId="{444D026F-E8FF-495F-8E56-D89D661DD9F2}" dt="2023-10-23T12:49:18.770" v="979" actId="20577"/>
          <ac:spMkLst>
            <pc:docMk/>
            <pc:sldMk cId="2612802391" sldId="321"/>
            <ac:spMk id="3" creationId="{FBB6FE30-3302-40D7-8E75-1E08D13FA5A8}"/>
          </ac:spMkLst>
        </pc:spChg>
        <pc:spChg chg="del">
          <ac:chgData name="Yi Liu" userId="eb9fa73d484f74de" providerId="LiveId" clId="{444D026F-E8FF-495F-8E56-D89D661DD9F2}" dt="2023-10-23T12:49:25.367" v="980" actId="478"/>
          <ac:spMkLst>
            <pc:docMk/>
            <pc:sldMk cId="2612802391" sldId="321"/>
            <ac:spMk id="5" creationId="{0CB36D4D-CAF6-44AE-A2F0-EE78A7D53EDA}"/>
          </ac:spMkLst>
        </pc:spChg>
        <pc:spChg chg="add mod">
          <ac:chgData name="Yi Liu" userId="eb9fa73d484f74de" providerId="LiveId" clId="{444D026F-E8FF-495F-8E56-D89D661DD9F2}" dt="2023-10-23T12:49:36.504" v="982" actId="2711"/>
          <ac:spMkLst>
            <pc:docMk/>
            <pc:sldMk cId="2612802391" sldId="321"/>
            <ac:spMk id="6" creationId="{27530D9C-083D-4365-951C-F52B3516C38F}"/>
          </ac:spMkLst>
        </pc:spChg>
        <pc:spChg chg="add mod">
          <ac:chgData name="Yi Liu" userId="eb9fa73d484f74de" providerId="LiveId" clId="{444D026F-E8FF-495F-8E56-D89D661DD9F2}" dt="2023-10-30T08:02:12.262" v="2190" actId="1076"/>
          <ac:spMkLst>
            <pc:docMk/>
            <pc:sldMk cId="2612802391" sldId="321"/>
            <ac:spMk id="7" creationId="{D67C0476-86C9-4E54-8532-56B59E213F86}"/>
          </ac:spMkLst>
        </pc:spChg>
      </pc:sldChg>
      <pc:sldChg chg="modSp new mod">
        <pc:chgData name="Yi Liu" userId="eb9fa73d484f74de" providerId="LiveId" clId="{444D026F-E8FF-495F-8E56-D89D661DD9F2}" dt="2023-10-23T12:51:24.661" v="1290" actId="20577"/>
        <pc:sldMkLst>
          <pc:docMk/>
          <pc:sldMk cId="1145787497" sldId="322"/>
        </pc:sldMkLst>
        <pc:spChg chg="mod">
          <ac:chgData name="Yi Liu" userId="eb9fa73d484f74de" providerId="LiveId" clId="{444D026F-E8FF-495F-8E56-D89D661DD9F2}" dt="2023-10-23T12:50:18.903" v="1056" actId="20577"/>
          <ac:spMkLst>
            <pc:docMk/>
            <pc:sldMk cId="1145787497" sldId="322"/>
            <ac:spMk id="2" creationId="{2F3AD7F0-B908-4E33-863C-D01460701613}"/>
          </ac:spMkLst>
        </pc:spChg>
        <pc:spChg chg="mod">
          <ac:chgData name="Yi Liu" userId="eb9fa73d484f74de" providerId="LiveId" clId="{444D026F-E8FF-495F-8E56-D89D661DD9F2}" dt="2023-10-23T12:51:24.661" v="1290" actId="20577"/>
          <ac:spMkLst>
            <pc:docMk/>
            <pc:sldMk cId="1145787497" sldId="322"/>
            <ac:spMk id="3" creationId="{4EF2E441-6A4A-4111-9E5E-BA4CD8066E61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1T05:23:40.109" v="3873" actId="20577"/>
        <pc:sldMkLst>
          <pc:docMk/>
          <pc:sldMk cId="1522936492" sldId="323"/>
        </pc:sldMkLst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2" creationId="{210AC739-FD33-424B-A941-AD0E5456A34E}"/>
          </ac:spMkLst>
        </pc:spChg>
        <pc:spChg chg="del 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3" creationId="{85805ACF-0862-4E83-A817-8B28B078B2DC}"/>
          </ac:spMkLst>
        </pc:spChg>
        <pc:spChg chg="mod ord">
          <ac:chgData name="Yi Liu" userId="eb9fa73d484f74de" providerId="LiveId" clId="{444D026F-E8FF-495F-8E56-D89D661DD9F2}" dt="2023-10-23T12:49:58.970" v="996" actId="700"/>
          <ac:spMkLst>
            <pc:docMk/>
            <pc:sldMk cId="1522936492" sldId="323"/>
            <ac:spMk id="4" creationId="{CBE498FA-BEB3-4FFC-84B1-B37C4A10F804}"/>
          </ac:spMkLst>
        </pc:spChg>
        <pc:spChg chg="add mod ord">
          <ac:chgData name="Yi Liu" userId="eb9fa73d484f74de" providerId="LiveId" clId="{444D026F-E8FF-495F-8E56-D89D661DD9F2}" dt="2023-10-23T12:50:07.432" v="1034" actId="20577"/>
          <ac:spMkLst>
            <pc:docMk/>
            <pc:sldMk cId="1522936492" sldId="323"/>
            <ac:spMk id="5" creationId="{8756B8AC-C74E-42A9-8447-90D477A6B052}"/>
          </ac:spMkLst>
        </pc:spChg>
        <pc:spChg chg="add mod ord">
          <ac:chgData name="Yi Liu" userId="eb9fa73d484f74de" providerId="LiveId" clId="{444D026F-E8FF-495F-8E56-D89D661DD9F2}" dt="2023-10-31T05:23:40.109" v="3873" actId="20577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new mod">
        <pc:chgData name="Yi Liu" userId="eb9fa73d484f74de" providerId="LiveId" clId="{444D026F-E8FF-495F-8E56-D89D661DD9F2}" dt="2023-10-23T12:53:02.294" v="1323" actId="20577"/>
        <pc:sldMkLst>
          <pc:docMk/>
          <pc:sldMk cId="2986192640" sldId="324"/>
        </pc:sldMkLst>
        <pc:spChg chg="mod">
          <ac:chgData name="Yi Liu" userId="eb9fa73d484f74de" providerId="LiveId" clId="{444D026F-E8FF-495F-8E56-D89D661DD9F2}" dt="2023-10-23T12:53:02.294" v="1323" actId="20577"/>
          <ac:spMkLst>
            <pc:docMk/>
            <pc:sldMk cId="2986192640" sldId="324"/>
            <ac:spMk id="2" creationId="{BFB12D5B-B282-4485-80FA-8950819F1128}"/>
          </ac:spMkLst>
        </pc:spChg>
        <pc:spChg chg="add del">
          <ac:chgData name="Yi Liu" userId="eb9fa73d484f74de" providerId="LiveId" clId="{444D026F-E8FF-495F-8E56-D89D661DD9F2}" dt="2023-10-23T12:52:04.206" v="1299"/>
          <ac:spMkLst>
            <pc:docMk/>
            <pc:sldMk cId="2986192640" sldId="324"/>
            <ac:spMk id="3" creationId="{05929478-865D-41A5-BA65-C9D8E33F2CC3}"/>
          </ac:spMkLst>
        </pc:spChg>
        <pc:graphicFrameChg chg="add del mod">
          <ac:chgData name="Yi Liu" userId="eb9fa73d484f74de" providerId="LiveId" clId="{444D026F-E8FF-495F-8E56-D89D661DD9F2}" dt="2023-10-23T12:52:04.206" v="1299"/>
          <ac:graphicFrameMkLst>
            <pc:docMk/>
            <pc:sldMk cId="2986192640" sldId="324"/>
            <ac:graphicFrameMk id="5" creationId="{1DA5EFDD-7A42-4E1F-91A5-06CB15A86264}"/>
          </ac:graphicFrameMkLst>
        </pc:graphicFrameChg>
        <pc:graphicFrameChg chg="add del mod">
          <ac:chgData name="Yi Liu" userId="eb9fa73d484f74de" providerId="LiveId" clId="{444D026F-E8FF-495F-8E56-D89D661DD9F2}" dt="2023-10-23T12:52:54.091" v="1311" actId="14100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6" creationId="{25EB9FF2-FECF-46B3-9D5D-876A787F29EA}"/>
          </ac:cxnSpMkLst>
        </pc:cxnChg>
        <pc:cxnChg chg="add del mod">
          <ac:chgData name="Yi Liu" userId="eb9fa73d484f74de" providerId="LiveId" clId="{444D026F-E8FF-495F-8E56-D89D661DD9F2}" dt="2023-10-23T12:52:02.072" v="1296"/>
          <ac:cxnSpMkLst>
            <pc:docMk/>
            <pc:sldMk cId="2986192640" sldId="324"/>
            <ac:cxnSpMk id="7" creationId="{D90D1EE8-B173-4881-8854-8C0956DB0036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9" creationId="{13DCFB97-4741-4BB9-B852-29567CD2B491}"/>
          </ac:cxnSpMkLst>
        </pc:cxnChg>
        <pc:cxnChg chg="add del mod">
          <ac:chgData name="Yi Liu" userId="eb9fa73d484f74de" providerId="LiveId" clId="{444D026F-E8FF-495F-8E56-D89D661DD9F2}" dt="2023-10-23T12:52:54.091" v="1311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new mod">
        <pc:chgData name="Yi Liu" userId="eb9fa73d484f74de" providerId="LiveId" clId="{444D026F-E8FF-495F-8E56-D89D661DD9F2}" dt="2023-10-23T12:55:05.464" v="1544" actId="20577"/>
        <pc:sldMkLst>
          <pc:docMk/>
          <pc:sldMk cId="121510749" sldId="325"/>
        </pc:sldMkLst>
        <pc:spChg chg="mod">
          <ac:chgData name="Yi Liu" userId="eb9fa73d484f74de" providerId="LiveId" clId="{444D026F-E8FF-495F-8E56-D89D661DD9F2}" dt="2023-10-23T12:53:30.779" v="1335" actId="20577"/>
          <ac:spMkLst>
            <pc:docMk/>
            <pc:sldMk cId="121510749" sldId="325"/>
            <ac:spMk id="2" creationId="{FED26CB4-5AA6-4003-A733-CD63BA81118D}"/>
          </ac:spMkLst>
        </pc:spChg>
        <pc:spChg chg="mod">
          <ac:chgData name="Yi Liu" userId="eb9fa73d484f74de" providerId="LiveId" clId="{444D026F-E8FF-495F-8E56-D89D661DD9F2}" dt="2023-10-23T12:55:05.464" v="1544" actId="20577"/>
          <ac:spMkLst>
            <pc:docMk/>
            <pc:sldMk cId="121510749" sldId="325"/>
            <ac:spMk id="3" creationId="{56F7F292-31D6-44C9-8EED-133C8B381889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214623466" sldId="59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471738" sldId="59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888406286" sldId="59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0164663" sldId="59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8644140" sldId="60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59191790" sldId="60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83370258" sldId="60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2440449" sldId="60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4674171" sldId="60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64241209" sldId="60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955302907" sldId="60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869906020" sldId="60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46322935" sldId="60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085225087" sldId="60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97285187" sldId="61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90593783" sldId="61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31771402" sldId="61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92743819" sldId="61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468248192" sldId="61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50589489" sldId="61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192447208" sldId="61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047677059" sldId="61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6541746" sldId="61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178777640" sldId="61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166974809" sldId="62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21926169" sldId="62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56753835" sldId="622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736185707" sldId="62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469951252" sldId="624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514784903" sldId="625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69359575" sldId="626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830486369" sldId="627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955220860" sldId="628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277844406" sldId="629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755655157" sldId="630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1380909715" sldId="631"/>
        </pc:sldMkLst>
      </pc:sldChg>
      <pc:sldChg chg="add del modAnim">
        <pc:chgData name="Yi Liu" userId="eb9fa73d484f74de" providerId="LiveId" clId="{444D026F-E8FF-495F-8E56-D89D661DD9F2}" dt="2023-10-30T03:07:01.675" v="1786"/>
        <pc:sldMkLst>
          <pc:docMk/>
          <pc:sldMk cId="4248070016" sldId="632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964661533" sldId="633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031156954" sldId="634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53926487" sldId="635"/>
        </pc:sldMkLst>
      </pc:sldChg>
      <pc:sldChg chg="modSp add del">
        <pc:chgData name="Yi Liu" userId="eb9fa73d484f74de" providerId="LiveId" clId="{444D026F-E8FF-495F-8E56-D89D661DD9F2}" dt="2023-10-30T04:05:13.569" v="1794" actId="13926"/>
        <pc:sldMkLst>
          <pc:docMk/>
          <pc:sldMk cId="40479242" sldId="636"/>
        </pc:sldMkLst>
        <pc:spChg chg="mod">
          <ac:chgData name="Yi Liu" userId="eb9fa73d484f74de" providerId="LiveId" clId="{444D026F-E8FF-495F-8E56-D89D661DD9F2}" dt="2023-10-30T04:05:13.569" v="1794" actId="13926"/>
          <ac:spMkLst>
            <pc:docMk/>
            <pc:sldMk cId="40479242" sldId="636"/>
            <ac:spMk id="6" creationId="{E7C59F06-C5F0-420C-AFED-176E45F7899A}"/>
          </ac:spMkLst>
        </pc:spChg>
      </pc:sldChg>
      <pc:sldChg chg="modSp add del modAnim">
        <pc:chgData name="Yi Liu" userId="eb9fa73d484f74de" providerId="LiveId" clId="{444D026F-E8FF-495F-8E56-D89D661DD9F2}" dt="2023-10-30T04:07:44.524" v="1843" actId="20577"/>
        <pc:sldMkLst>
          <pc:docMk/>
          <pc:sldMk cId="3146016908" sldId="637"/>
        </pc:sldMkLst>
        <pc:spChg chg="mod">
          <ac:chgData name="Yi Liu" userId="eb9fa73d484f74de" providerId="LiveId" clId="{444D026F-E8FF-495F-8E56-D89D661DD9F2}" dt="2023-10-30T04:07:32.376" v="1828" actId="20577"/>
          <ac:spMkLst>
            <pc:docMk/>
            <pc:sldMk cId="3146016908" sldId="637"/>
            <ac:spMk id="5" creationId="{DC04EBE4-32CA-4698-BEA2-64E1F4282530}"/>
          </ac:spMkLst>
        </pc:spChg>
        <pc:spChg chg="mod">
          <ac:chgData name="Yi Liu" userId="eb9fa73d484f74de" providerId="LiveId" clId="{444D026F-E8FF-495F-8E56-D89D661DD9F2}" dt="2023-10-30T04:07:44.524" v="1843" actId="20577"/>
          <ac:spMkLst>
            <pc:docMk/>
            <pc:sldMk cId="3146016908" sldId="637"/>
            <ac:spMk id="6" creationId="{318EDC91-4262-4234-BABF-3259AFD7C947}"/>
          </ac:spMkLst>
        </pc:spChg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2337726990" sldId="638"/>
        </pc:sldMkLst>
      </pc:sldChg>
      <pc:sldChg chg="add del">
        <pc:chgData name="Yi Liu" userId="eb9fa73d484f74de" providerId="LiveId" clId="{444D026F-E8FF-495F-8E56-D89D661DD9F2}" dt="2023-10-30T02:49:14.624" v="1545"/>
        <pc:sldMkLst>
          <pc:docMk/>
          <pc:sldMk cId="3789140740" sldId="639"/>
        </pc:sldMkLst>
      </pc:sldChg>
      <pc:sldChg chg="modSp add mod">
        <pc:chgData name="Yi Liu" userId="eb9fa73d484f74de" providerId="LiveId" clId="{444D026F-E8FF-495F-8E56-D89D661DD9F2}" dt="2023-10-30T03:03:44.815" v="1783" actId="20577"/>
        <pc:sldMkLst>
          <pc:docMk/>
          <pc:sldMk cId="47867012" sldId="640"/>
        </pc:sldMkLst>
        <pc:spChg chg="mod">
          <ac:chgData name="Yi Liu" userId="eb9fa73d484f74de" providerId="LiveId" clId="{444D026F-E8FF-495F-8E56-D89D661DD9F2}" dt="2023-10-30T03:03:44.815" v="1783" actId="20577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3122251595" sldId="640"/>
        </pc:sldMkLst>
      </pc:sldChg>
      <pc:sldChg chg="addSp delSp modSp new mod modAnim">
        <pc:chgData name="Yi Liu" userId="eb9fa73d484f74de" providerId="LiveId" clId="{444D026F-E8FF-495F-8E56-D89D661DD9F2}" dt="2023-10-31T05:20:37.414" v="3854"/>
        <pc:sldMkLst>
          <pc:docMk/>
          <pc:sldMk cId="2391116060" sldId="641"/>
        </pc:sldMkLst>
        <pc:spChg chg="mod">
          <ac:chgData name="Yi Liu" userId="eb9fa73d484f74de" providerId="LiveId" clId="{444D026F-E8FF-495F-8E56-D89D661DD9F2}" dt="2023-10-30T04:41:51.268" v="1933"/>
          <ac:spMkLst>
            <pc:docMk/>
            <pc:sldMk cId="2391116060" sldId="641"/>
            <ac:spMk id="2" creationId="{835889FD-94D6-427C-9715-37A0AEDE5958}"/>
          </ac:spMkLst>
        </pc:spChg>
        <pc:spChg chg="mod">
          <ac:chgData name="Yi Liu" userId="eb9fa73d484f74de" providerId="LiveId" clId="{444D026F-E8FF-495F-8E56-D89D661DD9F2}" dt="2023-10-30T04:51:51.857" v="2104" actId="20577"/>
          <ac:spMkLst>
            <pc:docMk/>
            <pc:sldMk cId="2391116060" sldId="641"/>
            <ac:spMk id="3" creationId="{B74D4DAB-1ABD-49B5-9EB5-75B87BE3AFA3}"/>
          </ac:spMkLst>
        </pc:spChg>
        <pc:spChg chg="add mod">
          <ac:chgData name="Yi Liu" userId="eb9fa73d484f74de" providerId="LiveId" clId="{444D026F-E8FF-495F-8E56-D89D661DD9F2}" dt="2023-10-30T04:46:35.918" v="2019" actId="1076"/>
          <ac:spMkLst>
            <pc:docMk/>
            <pc:sldMk cId="2391116060" sldId="641"/>
            <ac:spMk id="5" creationId="{20E5D31F-BE92-449C-95D9-AE1DC4FE2121}"/>
          </ac:spMkLst>
        </pc:spChg>
        <pc:spChg chg="add del">
          <ac:chgData name="Yi Liu" userId="eb9fa73d484f74de" providerId="LiveId" clId="{444D026F-E8FF-495F-8E56-D89D661DD9F2}" dt="2023-10-30T04:42:51.320" v="1946"/>
          <ac:spMkLst>
            <pc:docMk/>
            <pc:sldMk cId="2391116060" sldId="641"/>
            <ac:spMk id="6" creationId="{CD3139E3-5360-45F4-BE0D-2586F7A6CEA7}"/>
          </ac:spMkLst>
        </pc:spChg>
        <pc:spChg chg="add mod">
          <ac:chgData name="Yi Liu" userId="eb9fa73d484f74de" providerId="LiveId" clId="{444D026F-E8FF-495F-8E56-D89D661DD9F2}" dt="2023-10-30T04:50:17.184" v="2083" actId="1076"/>
          <ac:spMkLst>
            <pc:docMk/>
            <pc:sldMk cId="2391116060" sldId="641"/>
            <ac:spMk id="8" creationId="{FBCAD073-E0EB-4005-9300-979B5E66B9FB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686466871" sldId="641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77416534" sldId="642"/>
        </pc:sldMkLst>
      </pc:sldChg>
      <pc:sldChg chg="addSp delSp modSp add mod modAnim">
        <pc:chgData name="Yi Liu" userId="eb9fa73d484f74de" providerId="LiveId" clId="{444D026F-E8FF-495F-8E56-D89D661DD9F2}" dt="2023-10-30T07:34:12.030" v="2133" actId="1076"/>
        <pc:sldMkLst>
          <pc:docMk/>
          <pc:sldMk cId="1155881772" sldId="642"/>
        </pc:sldMkLst>
        <pc:spChg chg="mod">
          <ac:chgData name="Yi Liu" userId="eb9fa73d484f74de" providerId="LiveId" clId="{444D026F-E8FF-495F-8E56-D89D661DD9F2}" dt="2023-10-30T04:51:45.147" v="2096" actId="20577"/>
          <ac:spMkLst>
            <pc:docMk/>
            <pc:sldMk cId="1155881772" sldId="642"/>
            <ac:spMk id="3" creationId="{B74D4DAB-1ABD-49B5-9EB5-75B87BE3AFA3}"/>
          </ac:spMkLst>
        </pc:spChg>
        <pc:spChg chg="del">
          <ac:chgData name="Yi Liu" userId="eb9fa73d484f74de" providerId="LiveId" clId="{444D026F-E8FF-495F-8E56-D89D661DD9F2}" dt="2023-10-30T04:51:40.172" v="2091" actId="478"/>
          <ac:spMkLst>
            <pc:docMk/>
            <pc:sldMk cId="1155881772" sldId="642"/>
            <ac:spMk id="5" creationId="{20E5D31F-BE92-449C-95D9-AE1DC4FE2121}"/>
          </ac:spMkLst>
        </pc:spChg>
        <pc:spChg chg="mod">
          <ac:chgData name="Yi Liu" userId="eb9fa73d484f74de" providerId="LiveId" clId="{444D026F-E8FF-495F-8E56-D89D661DD9F2}" dt="2023-10-30T04:51:43.090" v="2092" actId="1076"/>
          <ac:spMkLst>
            <pc:docMk/>
            <pc:sldMk cId="1155881772" sldId="642"/>
            <ac:spMk id="8" creationId="{FBCAD073-E0EB-4005-9300-979B5E66B9FB}"/>
          </ac:spMkLst>
        </pc:spChg>
        <pc:spChg chg="add mod">
          <ac:chgData name="Yi Liu" userId="eb9fa73d484f74de" providerId="LiveId" clId="{444D026F-E8FF-495F-8E56-D89D661DD9F2}" dt="2023-10-30T07:34:12.030" v="2133" actId="1076"/>
          <ac:spMkLst>
            <pc:docMk/>
            <pc:sldMk cId="1155881772" sldId="642"/>
            <ac:spMk id="9" creationId="{896A1361-DD3E-4817-B566-AC477D03080E}"/>
          </ac:spMkLst>
        </pc:spChg>
        <pc:spChg chg="add mod">
          <ac:chgData name="Yi Liu" userId="eb9fa73d484f74de" providerId="LiveId" clId="{444D026F-E8FF-495F-8E56-D89D661DD9F2}" dt="2023-10-30T07:33:58.790" v="2129" actId="1076"/>
          <ac:spMkLst>
            <pc:docMk/>
            <pc:sldMk cId="1155881772" sldId="642"/>
            <ac:spMk id="10" creationId="{931620CD-8B02-4B74-B13D-646C7F48599D}"/>
          </ac:spMkLst>
        </pc:spChg>
      </pc:sldChg>
      <pc:sldChg chg="addSp modSp new mod modAnim">
        <pc:chgData name="Yi Liu" userId="eb9fa73d484f74de" providerId="LiveId" clId="{444D026F-E8FF-495F-8E56-D89D661DD9F2}" dt="2023-10-31T05:24:16.336" v="3878"/>
        <pc:sldMkLst>
          <pc:docMk/>
          <pc:sldMk cId="808703255" sldId="643"/>
        </pc:sldMkLst>
        <pc:spChg chg="mod">
          <ac:chgData name="Yi Liu" userId="eb9fa73d484f74de" providerId="LiveId" clId="{444D026F-E8FF-495F-8E56-D89D661DD9F2}" dt="2023-10-30T08:15:37.139" v="2216" actId="2711"/>
          <ac:spMkLst>
            <pc:docMk/>
            <pc:sldMk cId="808703255" sldId="643"/>
            <ac:spMk id="2" creationId="{8A337127-5675-4994-BC36-4DA3638353F5}"/>
          </ac:spMkLst>
        </pc:spChg>
        <pc:spChg chg="mod">
          <ac:chgData name="Yi Liu" userId="eb9fa73d484f74de" providerId="LiveId" clId="{444D026F-E8FF-495F-8E56-D89D661DD9F2}" dt="2023-10-31T05:24:08.383" v="3876" actId="1076"/>
          <ac:spMkLst>
            <pc:docMk/>
            <pc:sldMk cId="808703255" sldId="643"/>
            <ac:spMk id="3" creationId="{3A9E5EBA-A27A-420D-8DDD-61863707E932}"/>
          </ac:spMkLst>
        </pc:spChg>
        <pc:spChg chg="add mod">
          <ac:chgData name="Yi Liu" userId="eb9fa73d484f74de" providerId="LiveId" clId="{444D026F-E8FF-495F-8E56-D89D661DD9F2}" dt="2023-10-30T08:16:15.967" v="2219" actId="1076"/>
          <ac:spMkLst>
            <pc:docMk/>
            <pc:sldMk cId="808703255" sldId="643"/>
            <ac:spMk id="5" creationId="{DBB3FC33-94AD-4E5A-8AC3-19D29B67255F}"/>
          </ac:spMkLst>
        </pc:spChg>
        <pc:spChg chg="add mod">
          <ac:chgData name="Yi Liu" userId="eb9fa73d484f74de" providerId="LiveId" clId="{444D026F-E8FF-495F-8E56-D89D661DD9F2}" dt="2023-10-30T08:16:32.694" v="2222" actId="2711"/>
          <ac:spMkLst>
            <pc:docMk/>
            <pc:sldMk cId="808703255" sldId="643"/>
            <ac:spMk id="6" creationId="{2FAD81E4-1C73-4516-B646-EE3C01EAF321}"/>
          </ac:spMkLst>
        </pc:spChg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4040084810" sldId="643"/>
        </pc:sldMkLst>
      </pc:sldChg>
      <pc:sldChg chg="del">
        <pc:chgData name="Yi Liu" userId="eb9fa73d484f74de" providerId="LiveId" clId="{444D026F-E8FF-495F-8E56-D89D661DD9F2}" dt="2023-10-23T11:21:53.728" v="5" actId="47"/>
        <pc:sldMkLst>
          <pc:docMk/>
          <pc:sldMk cId="2573434814" sldId="644"/>
        </pc:sldMkLst>
      </pc:sldChg>
      <pc:sldChg chg="addSp delSp modSp new mod modClrScheme chgLayout">
        <pc:chgData name="Yi Liu" userId="eb9fa73d484f74de" providerId="LiveId" clId="{444D026F-E8FF-495F-8E56-D89D661DD9F2}" dt="2023-10-30T08:13:34.281" v="2207" actId="20577"/>
        <pc:sldMkLst>
          <pc:docMk/>
          <pc:sldMk cId="3194482192" sldId="644"/>
        </pc:sldMkLst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2" creationId="{A49EDA9D-9125-457A-B065-796C66A7F602}"/>
          </ac:spMkLst>
        </pc:spChg>
        <pc:spChg chg="del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3" creationId="{217A7F49-BF92-4073-B040-DC0134F73990}"/>
          </ac:spMkLst>
        </pc:spChg>
        <pc:spChg chg="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4" creationId="{09089826-4E42-4CD5-8356-6493F73F5349}"/>
          </ac:spMkLst>
        </pc:spChg>
        <pc:spChg chg="add mod ord">
          <ac:chgData name="Yi Liu" userId="eb9fa73d484f74de" providerId="LiveId" clId="{444D026F-E8FF-495F-8E56-D89D661DD9F2}" dt="2023-10-30T08:13:34.281" v="2207" actId="20577"/>
          <ac:spMkLst>
            <pc:docMk/>
            <pc:sldMk cId="3194482192" sldId="644"/>
            <ac:spMk id="5" creationId="{BB28CB19-EA2F-4617-9A32-921B64E1E623}"/>
          </ac:spMkLst>
        </pc:spChg>
        <pc:spChg chg="add mod ord">
          <ac:chgData name="Yi Liu" userId="eb9fa73d484f74de" providerId="LiveId" clId="{444D026F-E8FF-495F-8E56-D89D661DD9F2}" dt="2023-10-30T08:13:29.994" v="2194" actId="700"/>
          <ac:spMkLst>
            <pc:docMk/>
            <pc:sldMk cId="3194482192" sldId="644"/>
            <ac:spMk id="6" creationId="{2C520153-CE38-48A2-AE05-A31B90FFA7F6}"/>
          </ac:spMkLst>
        </pc:spChg>
      </pc:sldChg>
      <pc:sldChg chg="addSp modSp new mod">
        <pc:chgData name="Yi Liu" userId="eb9fa73d484f74de" providerId="LiveId" clId="{444D026F-E8FF-495F-8E56-D89D661DD9F2}" dt="2023-10-30T08:35:16.541" v="2268" actId="1076"/>
        <pc:sldMkLst>
          <pc:docMk/>
          <pc:sldMk cId="2556297096" sldId="645"/>
        </pc:sldMkLst>
        <pc:spChg chg="mod">
          <ac:chgData name="Yi Liu" userId="eb9fa73d484f74de" providerId="LiveId" clId="{444D026F-E8FF-495F-8E56-D89D661DD9F2}" dt="2023-10-30T08:33:36.119" v="2226" actId="2711"/>
          <ac:spMkLst>
            <pc:docMk/>
            <pc:sldMk cId="2556297096" sldId="645"/>
            <ac:spMk id="2" creationId="{B9B6FD66-341A-4968-8E35-BABB476245BE}"/>
          </ac:spMkLst>
        </pc:spChg>
        <pc:spChg chg="mod">
          <ac:chgData name="Yi Liu" userId="eb9fa73d484f74de" providerId="LiveId" clId="{444D026F-E8FF-495F-8E56-D89D661DD9F2}" dt="2023-10-30T08:34:54.980" v="2265"/>
          <ac:spMkLst>
            <pc:docMk/>
            <pc:sldMk cId="2556297096" sldId="645"/>
            <ac:spMk id="3" creationId="{249A97C6-1A3D-4DE5-8282-8567BC2F3C04}"/>
          </ac:spMkLst>
        </pc:spChg>
        <pc:spChg chg="add mod">
          <ac:chgData name="Yi Liu" userId="eb9fa73d484f74de" providerId="LiveId" clId="{444D026F-E8FF-495F-8E56-D89D661DD9F2}" dt="2023-10-30T08:35:16.541" v="2268" actId="1076"/>
          <ac:spMkLst>
            <pc:docMk/>
            <pc:sldMk cId="2556297096" sldId="645"/>
            <ac:spMk id="5" creationId="{B6F6FAC5-CBA4-4F96-AE04-81039E56800D}"/>
          </ac:spMkLst>
        </pc:spChg>
      </pc:sldChg>
      <pc:sldChg chg="addSp modSp new mod modAnim">
        <pc:chgData name="Yi Liu" userId="eb9fa73d484f74de" providerId="LiveId" clId="{444D026F-E8FF-495F-8E56-D89D661DD9F2}" dt="2023-10-30T08:55:35.246" v="2342" actId="1076"/>
        <pc:sldMkLst>
          <pc:docMk/>
          <pc:sldMk cId="2835334633" sldId="646"/>
        </pc:sldMkLst>
        <pc:spChg chg="mod">
          <ac:chgData name="Yi Liu" userId="eb9fa73d484f74de" providerId="LiveId" clId="{444D026F-E8FF-495F-8E56-D89D661DD9F2}" dt="2023-10-30T08:53:07.262" v="2306" actId="20577"/>
          <ac:spMkLst>
            <pc:docMk/>
            <pc:sldMk cId="2835334633" sldId="646"/>
            <ac:spMk id="2" creationId="{1078D386-CA5D-4750-8B59-6B965061EB30}"/>
          </ac:spMkLst>
        </pc:spChg>
        <pc:spChg chg="mod">
          <ac:chgData name="Yi Liu" userId="eb9fa73d484f74de" providerId="LiveId" clId="{444D026F-E8FF-495F-8E56-D89D661DD9F2}" dt="2023-10-30T08:55:04.389" v="2336" actId="15"/>
          <ac:spMkLst>
            <pc:docMk/>
            <pc:sldMk cId="2835334633" sldId="646"/>
            <ac:spMk id="3" creationId="{CE87B8A4-D0F0-458B-B1A7-269C822F8647}"/>
          </ac:spMkLst>
        </pc:spChg>
        <pc:spChg chg="add mod">
          <ac:chgData name="Yi Liu" userId="eb9fa73d484f74de" providerId="LiveId" clId="{444D026F-E8FF-495F-8E56-D89D661DD9F2}" dt="2023-10-30T08:54:24.216" v="2318" actId="1076"/>
          <ac:spMkLst>
            <pc:docMk/>
            <pc:sldMk cId="2835334633" sldId="646"/>
            <ac:spMk id="5" creationId="{8FB40EF4-222C-4AC3-9248-C716E4B4A588}"/>
          </ac:spMkLst>
        </pc:spChg>
        <pc:spChg chg="add mod">
          <ac:chgData name="Yi Liu" userId="eb9fa73d484f74de" providerId="LiveId" clId="{444D026F-E8FF-495F-8E56-D89D661DD9F2}" dt="2023-10-30T08:54:26.638" v="2319" actId="1076"/>
          <ac:spMkLst>
            <pc:docMk/>
            <pc:sldMk cId="2835334633" sldId="646"/>
            <ac:spMk id="6" creationId="{B3A4955B-DF4E-47D6-B099-F56510EB3AAE}"/>
          </ac:spMkLst>
        </pc:spChg>
        <pc:spChg chg="add mod">
          <ac:chgData name="Yi Liu" userId="eb9fa73d484f74de" providerId="LiveId" clId="{444D026F-E8FF-495F-8E56-D89D661DD9F2}" dt="2023-10-30T08:55:35.246" v="2342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1:08:14.101" v="2369" actId="20577"/>
        <pc:sldMkLst>
          <pc:docMk/>
          <pc:sldMk cId="3990854819" sldId="647"/>
        </pc:sldMkLst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2" creationId="{7C076EFB-A246-418A-AFDA-69E2BD52BC70}"/>
          </ac:spMkLst>
        </pc:spChg>
        <pc:spChg chg="del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3" creationId="{B204DC8A-91FF-462F-99D3-F848BFE47AE4}"/>
          </ac:spMkLst>
        </pc:spChg>
        <pc:spChg chg="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4" creationId="{E7391295-0C00-4F92-B95F-628C214581E8}"/>
          </ac:spMkLst>
        </pc:spChg>
        <pc:spChg chg="add mod ord">
          <ac:chgData name="Yi Liu" userId="eb9fa73d484f74de" providerId="LiveId" clId="{444D026F-E8FF-495F-8E56-D89D661DD9F2}" dt="2023-10-30T11:08:14.101" v="2369" actId="20577"/>
          <ac:spMkLst>
            <pc:docMk/>
            <pc:sldMk cId="3990854819" sldId="647"/>
            <ac:spMk id="5" creationId="{B639FFA5-0D79-4DA4-9AA3-2343AF02D779}"/>
          </ac:spMkLst>
        </pc:spChg>
        <pc:spChg chg="add mod ord">
          <ac:chgData name="Yi Liu" userId="eb9fa73d484f74de" providerId="LiveId" clId="{444D026F-E8FF-495F-8E56-D89D661DD9F2}" dt="2023-10-30T11:08:04.220" v="2344" actId="700"/>
          <ac:spMkLst>
            <pc:docMk/>
            <pc:sldMk cId="3990854819" sldId="647"/>
            <ac:spMk id="6" creationId="{A8953244-108E-48A5-AEB1-79ABD573FB9D}"/>
          </ac:spMkLst>
        </pc:spChg>
      </pc:sldChg>
      <pc:sldChg chg="addSp delSp modSp new mod modClrScheme modAnim chgLayout">
        <pc:chgData name="Yi Liu" userId="eb9fa73d484f74de" providerId="LiveId" clId="{444D026F-E8FF-495F-8E56-D89D661DD9F2}" dt="2023-10-31T05:25:06.971" v="3883"/>
        <pc:sldMkLst>
          <pc:docMk/>
          <pc:sldMk cId="1930843413" sldId="648"/>
        </pc:sldMkLst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2" creationId="{5D82B7FB-8261-4106-AD52-6A94C04E423F}"/>
          </ac:spMkLst>
        </pc:spChg>
        <pc:spChg chg="del 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3" creationId="{2A1417EF-E7A4-4772-8777-1F72C5B764D5}"/>
          </ac:spMkLst>
        </pc:spChg>
        <pc:spChg chg="mod ord">
          <ac:chgData name="Yi Liu" userId="eb9fa73d484f74de" providerId="LiveId" clId="{444D026F-E8FF-495F-8E56-D89D661DD9F2}" dt="2023-10-30T11:08:26.565" v="2371" actId="700"/>
          <ac:spMkLst>
            <pc:docMk/>
            <pc:sldMk cId="1930843413" sldId="648"/>
            <ac:spMk id="4" creationId="{C3FC893F-CFA0-421C-87D0-E71E55F2F2A2}"/>
          </ac:spMkLst>
        </pc:spChg>
        <pc:spChg chg="add mod ord">
          <ac:chgData name="Yi Liu" userId="eb9fa73d484f74de" providerId="LiveId" clId="{444D026F-E8FF-495F-8E56-D89D661DD9F2}" dt="2023-10-30T11:08:28.584" v="2379" actId="20577"/>
          <ac:spMkLst>
            <pc:docMk/>
            <pc:sldMk cId="1930843413" sldId="648"/>
            <ac:spMk id="5" creationId="{DEB8A728-F76B-4E6C-9829-6371971ED3F3}"/>
          </ac:spMkLst>
        </pc:spChg>
        <pc:spChg chg="add mod ord">
          <ac:chgData name="Yi Liu" userId="eb9fa73d484f74de" providerId="LiveId" clId="{444D026F-E8FF-495F-8E56-D89D661DD9F2}" dt="2023-10-30T11:09:34.895" v="2400" actId="20577"/>
          <ac:spMkLst>
            <pc:docMk/>
            <pc:sldMk cId="1930843413" sldId="648"/>
            <ac:spMk id="6" creationId="{20556F06-B2EF-45FA-956B-21F13998F682}"/>
          </ac:spMkLst>
        </pc:spChg>
        <pc:spChg chg="add mod">
          <ac:chgData name="Yi Liu" userId="eb9fa73d484f74de" providerId="LiveId" clId="{444D026F-E8FF-495F-8E56-D89D661DD9F2}" dt="2023-10-30T11:10:08.096" v="2405" actId="1076"/>
          <ac:spMkLst>
            <pc:docMk/>
            <pc:sldMk cId="1930843413" sldId="648"/>
            <ac:spMk id="7" creationId="{8291C953-643F-428D-B920-28D77915BE45}"/>
          </ac:spMkLst>
        </pc:spChg>
        <pc:spChg chg="add mod">
          <ac:chgData name="Yi Liu" userId="eb9fa73d484f74de" providerId="LiveId" clId="{444D026F-E8FF-495F-8E56-D89D661DD9F2}" dt="2023-10-30T11:09:56.781" v="2403" actId="2711"/>
          <ac:spMkLst>
            <pc:docMk/>
            <pc:sldMk cId="1930843413" sldId="648"/>
            <ac:spMk id="8" creationId="{04AFAE39-75C8-444F-8385-EEA6960247C8}"/>
          </ac:spMkLst>
        </pc:spChg>
      </pc:sldChg>
      <pc:sldChg chg="addSp modSp new mod">
        <pc:chgData name="Yi Liu" userId="eb9fa73d484f74de" providerId="LiveId" clId="{444D026F-E8FF-495F-8E56-D89D661DD9F2}" dt="2023-10-30T12:23:03.242" v="2707" actId="1076"/>
        <pc:sldMkLst>
          <pc:docMk/>
          <pc:sldMk cId="2596979622" sldId="649"/>
        </pc:sldMkLst>
        <pc:spChg chg="mod">
          <ac:chgData name="Yi Liu" userId="eb9fa73d484f74de" providerId="LiveId" clId="{444D026F-E8FF-495F-8E56-D89D661DD9F2}" dt="2023-10-30T12:21:02.712" v="2419" actId="20577"/>
          <ac:spMkLst>
            <pc:docMk/>
            <pc:sldMk cId="2596979622" sldId="649"/>
            <ac:spMk id="2" creationId="{7A28B2D1-379C-46FD-A905-D75EAC47D866}"/>
          </ac:spMkLst>
        </pc:spChg>
        <pc:spChg chg="mod">
          <ac:chgData name="Yi Liu" userId="eb9fa73d484f74de" providerId="LiveId" clId="{444D026F-E8FF-495F-8E56-D89D661DD9F2}" dt="2023-10-30T12:22:46.121" v="2703" actId="20577"/>
          <ac:spMkLst>
            <pc:docMk/>
            <pc:sldMk cId="2596979622" sldId="649"/>
            <ac:spMk id="3" creationId="{6E10BC50-BB5A-458F-B459-9FA44B923406}"/>
          </ac:spMkLst>
        </pc:spChg>
        <pc:spChg chg="add mod">
          <ac:chgData name="Yi Liu" userId="eb9fa73d484f74de" providerId="LiveId" clId="{444D026F-E8FF-495F-8E56-D89D661DD9F2}" dt="2023-10-30T12:23:03.242" v="2707" actId="1076"/>
          <ac:spMkLst>
            <pc:docMk/>
            <pc:sldMk cId="2596979622" sldId="649"/>
            <ac:spMk id="5" creationId="{6868A7F8-7C91-4058-A2B4-FD6B58428FBA}"/>
          </ac:spMkLst>
        </pc:spChg>
      </pc:sldChg>
      <pc:sldChg chg="addSp modSp new mod modAnim">
        <pc:chgData name="Yi Liu" userId="eb9fa73d484f74de" providerId="LiveId" clId="{444D026F-E8FF-495F-8E56-D89D661DD9F2}" dt="2023-10-30T12:23:56.404" v="2834" actId="1076"/>
        <pc:sldMkLst>
          <pc:docMk/>
          <pc:sldMk cId="804914257" sldId="650"/>
        </pc:sldMkLst>
        <pc:spChg chg="mod">
          <ac:chgData name="Yi Liu" userId="eb9fa73d484f74de" providerId="LiveId" clId="{444D026F-E8FF-495F-8E56-D89D661DD9F2}" dt="2023-10-30T12:23:15.414" v="2720" actId="20577"/>
          <ac:spMkLst>
            <pc:docMk/>
            <pc:sldMk cId="804914257" sldId="650"/>
            <ac:spMk id="2" creationId="{A848C639-E88E-4D73-BC0C-E51B07C6ED9D}"/>
          </ac:spMkLst>
        </pc:spChg>
        <pc:spChg chg="mod">
          <ac:chgData name="Yi Liu" userId="eb9fa73d484f74de" providerId="LiveId" clId="{444D026F-E8FF-495F-8E56-D89D661DD9F2}" dt="2023-10-30T12:23:42.632" v="2832" actId="20577"/>
          <ac:spMkLst>
            <pc:docMk/>
            <pc:sldMk cId="804914257" sldId="650"/>
            <ac:spMk id="3" creationId="{15F63A15-620F-451F-8EF0-E29BA6030B59}"/>
          </ac:spMkLst>
        </pc:spChg>
        <pc:spChg chg="add mod">
          <ac:chgData name="Yi Liu" userId="eb9fa73d484f74de" providerId="LiveId" clId="{444D026F-E8FF-495F-8E56-D89D661DD9F2}" dt="2023-10-30T12:23:56.404" v="2834" actId="1076"/>
          <ac:spMkLst>
            <pc:docMk/>
            <pc:sldMk cId="804914257" sldId="650"/>
            <ac:spMk id="5" creationId="{570A3394-41D8-4A4E-8CD2-C08585E39445}"/>
          </ac:spMkLst>
        </pc:spChg>
      </pc:sldChg>
      <pc:sldChg chg="addSp modSp new mod modAnim">
        <pc:chgData name="Yi Liu" userId="eb9fa73d484f74de" providerId="LiveId" clId="{444D026F-E8FF-495F-8E56-D89D661DD9F2}" dt="2023-10-30T13:04:19.232" v="3834"/>
        <pc:sldMkLst>
          <pc:docMk/>
          <pc:sldMk cId="1824780027" sldId="651"/>
        </pc:sldMkLst>
        <pc:spChg chg="mod">
          <ac:chgData name="Yi Liu" userId="eb9fa73d484f74de" providerId="LiveId" clId="{444D026F-E8FF-495F-8E56-D89D661DD9F2}" dt="2023-10-30T12:47:45.758" v="2871" actId="20577"/>
          <ac:spMkLst>
            <pc:docMk/>
            <pc:sldMk cId="1824780027" sldId="651"/>
            <ac:spMk id="2" creationId="{ACC37E0A-B834-40DC-85F5-A812C0C51947}"/>
          </ac:spMkLst>
        </pc:spChg>
        <pc:spChg chg="mod">
          <ac:chgData name="Yi Liu" userId="eb9fa73d484f74de" providerId="LiveId" clId="{444D026F-E8FF-495F-8E56-D89D661DD9F2}" dt="2023-10-30T13:04:00.876" v="3833" actId="2711"/>
          <ac:spMkLst>
            <pc:docMk/>
            <pc:sldMk cId="1824780027" sldId="651"/>
            <ac:spMk id="3" creationId="{A8CE7883-4FBF-477C-BF6E-5265CEA1E227}"/>
          </ac:spMkLst>
        </pc:spChg>
        <pc:spChg chg="add mod">
          <ac:chgData name="Yi Liu" userId="eb9fa73d484f74de" providerId="LiveId" clId="{444D026F-E8FF-495F-8E56-D89D661DD9F2}" dt="2023-10-30T12:50:48.115" v="3058"/>
          <ac:spMkLst>
            <pc:docMk/>
            <pc:sldMk cId="1824780027" sldId="651"/>
            <ac:spMk id="5" creationId="{11843CBD-2CEB-47D8-B6E4-D67DC3240509}"/>
          </ac:spMkLst>
        </pc:spChg>
      </pc:sldChg>
      <pc:sldChg chg="addSp delSp modSp new mod modClrScheme chgLayout">
        <pc:chgData name="Yi Liu" userId="eb9fa73d484f74de" providerId="LiveId" clId="{444D026F-E8FF-495F-8E56-D89D661DD9F2}" dt="2023-10-30T12:24:23.108" v="2853" actId="20577"/>
        <pc:sldMkLst>
          <pc:docMk/>
          <pc:sldMk cId="3069766517" sldId="652"/>
        </pc:sldMkLst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2" creationId="{3A46B228-1CCD-4754-8C65-908125E354C2}"/>
          </ac:spMkLst>
        </pc:spChg>
        <pc:spChg chg="del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3" creationId="{0A0D2A1F-612E-4808-A976-DF83643FE07D}"/>
          </ac:spMkLst>
        </pc:spChg>
        <pc:spChg chg="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4" creationId="{1BCB002A-CBB4-49EB-83D1-4850FD06F4D4}"/>
          </ac:spMkLst>
        </pc:spChg>
        <pc:spChg chg="add mod ord">
          <ac:chgData name="Yi Liu" userId="eb9fa73d484f74de" providerId="LiveId" clId="{444D026F-E8FF-495F-8E56-D89D661DD9F2}" dt="2023-10-30T12:24:23.108" v="2853" actId="20577"/>
          <ac:spMkLst>
            <pc:docMk/>
            <pc:sldMk cId="3069766517" sldId="652"/>
            <ac:spMk id="5" creationId="{EE83210F-175B-442C-815A-BEC0F0B106D1}"/>
          </ac:spMkLst>
        </pc:spChg>
        <pc:spChg chg="add mod ord">
          <ac:chgData name="Yi Liu" userId="eb9fa73d484f74de" providerId="LiveId" clId="{444D026F-E8FF-495F-8E56-D89D661DD9F2}" dt="2023-10-30T12:24:20.277" v="2837" actId="700"/>
          <ac:spMkLst>
            <pc:docMk/>
            <pc:sldMk cId="3069766517" sldId="652"/>
            <ac:spMk id="6" creationId="{43ACD3BB-0070-4F53-9481-E98D579A8D67}"/>
          </ac:spMkLst>
        </pc:spChg>
      </pc:sldChg>
      <pc:sldChg chg="addSp modSp new mod modAnim">
        <pc:chgData name="Yi Liu" userId="eb9fa73d484f74de" providerId="LiveId" clId="{444D026F-E8FF-495F-8E56-D89D661DD9F2}" dt="2023-10-30T13:03:48.736" v="3832"/>
        <pc:sldMkLst>
          <pc:docMk/>
          <pc:sldMk cId="1077503799" sldId="653"/>
        </pc:sldMkLst>
        <pc:spChg chg="mod">
          <ac:chgData name="Yi Liu" userId="eb9fa73d484f74de" providerId="LiveId" clId="{444D026F-E8FF-495F-8E56-D89D661DD9F2}" dt="2023-10-30T12:51:01.986" v="3081" actId="20577"/>
          <ac:spMkLst>
            <pc:docMk/>
            <pc:sldMk cId="1077503799" sldId="653"/>
            <ac:spMk id="2" creationId="{87E12A13-5687-4446-A838-4D98659508D0}"/>
          </ac:spMkLst>
        </pc:spChg>
        <pc:spChg chg="mod">
          <ac:chgData name="Yi Liu" userId="eb9fa73d484f74de" providerId="LiveId" clId="{444D026F-E8FF-495F-8E56-D89D661DD9F2}" dt="2023-10-30T12:52:16.745" v="3187" actId="20577"/>
          <ac:spMkLst>
            <pc:docMk/>
            <pc:sldMk cId="1077503799" sldId="653"/>
            <ac:spMk id="3" creationId="{304018E5-958F-4ED9-BC91-800835DCFDF6}"/>
          </ac:spMkLst>
        </pc:spChg>
        <pc:spChg chg="add mod">
          <ac:chgData name="Yi Liu" userId="eb9fa73d484f74de" providerId="LiveId" clId="{444D026F-E8FF-495F-8E56-D89D661DD9F2}" dt="2023-10-30T12:52:38.915" v="3191" actId="2711"/>
          <ac:spMkLst>
            <pc:docMk/>
            <pc:sldMk cId="1077503799" sldId="653"/>
            <ac:spMk id="5" creationId="{27AB3EB7-830F-4EC8-926A-AED5A61BAB84}"/>
          </ac:spMkLst>
        </pc:spChg>
        <pc:spChg chg="add mod">
          <ac:chgData name="Yi Liu" userId="eb9fa73d484f74de" providerId="LiveId" clId="{444D026F-E8FF-495F-8E56-D89D661DD9F2}" dt="2023-10-30T12:52:46.727" v="3192" actId="2711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444D026F-E8FF-495F-8E56-D89D661DD9F2}" dt="2023-10-30T12:53:20.351" v="3198" actId="1076"/>
          <ac:spMkLst>
            <pc:docMk/>
            <pc:sldMk cId="1077503799" sldId="653"/>
            <ac:spMk id="7" creationId="{5DB4092F-2DAA-4FEB-968B-0C9F51E507FE}"/>
          </ac:spMkLst>
        </pc:spChg>
      </pc:sldChg>
      <pc:sldChg chg="modSp new mod modAnim">
        <pc:chgData name="Yi Liu" userId="eb9fa73d484f74de" providerId="LiveId" clId="{444D026F-E8FF-495F-8E56-D89D661DD9F2}" dt="2023-10-30T13:03:42.636" v="3831"/>
        <pc:sldMkLst>
          <pc:docMk/>
          <pc:sldMk cId="3609200686" sldId="654"/>
        </pc:sldMkLst>
        <pc:spChg chg="mod">
          <ac:chgData name="Yi Liu" userId="eb9fa73d484f74de" providerId="LiveId" clId="{444D026F-E8FF-495F-8E56-D89D661DD9F2}" dt="2023-10-30T12:53:40.932" v="3219" actId="20577"/>
          <ac:spMkLst>
            <pc:docMk/>
            <pc:sldMk cId="3609200686" sldId="654"/>
            <ac:spMk id="2" creationId="{4F7A3C89-49BD-4582-ADB3-C0FAB4367AD4}"/>
          </ac:spMkLst>
        </pc:spChg>
        <pc:spChg chg="mod">
          <ac:chgData name="Yi Liu" userId="eb9fa73d484f74de" providerId="LiveId" clId="{444D026F-E8FF-495F-8E56-D89D661DD9F2}" dt="2023-10-30T13:03:39.544" v="3829" actId="20577"/>
          <ac:spMkLst>
            <pc:docMk/>
            <pc:sldMk cId="3609200686" sldId="654"/>
            <ac:spMk id="3" creationId="{F8E636B0-36CF-4190-8BDE-5F7280FADB3F}"/>
          </ac:spMkLst>
        </pc:spChg>
      </pc:sldChg>
      <pc:sldChg chg="modSp new mod modAnim">
        <pc:chgData name="Yi Liu" userId="eb9fa73d484f74de" providerId="LiveId" clId="{444D026F-E8FF-495F-8E56-D89D661DD9F2}" dt="2023-10-30T13:03:19.275" v="3813"/>
        <pc:sldMkLst>
          <pc:docMk/>
          <pc:sldMk cId="53443867" sldId="655"/>
        </pc:sldMkLst>
        <pc:spChg chg="mod">
          <ac:chgData name="Yi Liu" userId="eb9fa73d484f74de" providerId="LiveId" clId="{444D026F-E8FF-495F-8E56-D89D661DD9F2}" dt="2023-10-30T13:00:46.697" v="3677" actId="20577"/>
          <ac:spMkLst>
            <pc:docMk/>
            <pc:sldMk cId="53443867" sldId="655"/>
            <ac:spMk id="2" creationId="{DB85EAB0-ECF8-4410-9A35-207F54A36CC3}"/>
          </ac:spMkLst>
        </pc:spChg>
        <pc:spChg chg="mod">
          <ac:chgData name="Yi Liu" userId="eb9fa73d484f74de" providerId="LiveId" clId="{444D026F-E8FF-495F-8E56-D89D661DD9F2}" dt="2023-10-30T13:03:03.628" v="3809" actId="20577"/>
          <ac:spMkLst>
            <pc:docMk/>
            <pc:sldMk cId="53443867" sldId="655"/>
            <ac:spMk id="3" creationId="{1FD5964C-AE79-434E-B24E-8C8632D68A54}"/>
          </ac:spMkLst>
        </pc:spChg>
      </pc:sldChg>
      <pc:sldChg chg="addSp delSp modSp new mod">
        <pc:chgData name="Yi Liu" userId="eb9fa73d484f74de" providerId="LiveId" clId="{444D026F-E8FF-495F-8E56-D89D661DD9F2}" dt="2023-10-30T13:07:05.675" v="3847" actId="166"/>
        <pc:sldMkLst>
          <pc:docMk/>
          <pc:sldMk cId="675920335" sldId="656"/>
        </pc:sldMkLst>
        <pc:spChg chg="mod">
          <ac:chgData name="Yi Liu" userId="eb9fa73d484f74de" providerId="LiveId" clId="{444D026F-E8FF-495F-8E56-D89D661DD9F2}" dt="2023-10-30T13:06:53.605" v="3845" actId="20577"/>
          <ac:spMkLst>
            <pc:docMk/>
            <pc:sldMk cId="675920335" sldId="656"/>
            <ac:spMk id="2" creationId="{EF956CEC-0E61-409B-8C9D-1524A8289F5F}"/>
          </ac:spMkLst>
        </pc:spChg>
        <pc:spChg chg="add del">
          <ac:chgData name="Yi Liu" userId="eb9fa73d484f74de" providerId="LiveId" clId="{444D026F-E8FF-495F-8E56-D89D661DD9F2}" dt="2023-10-30T12:59:50.564" v="3627" actId="22"/>
          <ac:spMkLst>
            <pc:docMk/>
            <pc:sldMk cId="675920335" sldId="656"/>
            <ac:spMk id="3" creationId="{7CFD90A8-91C7-476F-968A-25E6BAAAB8FB}"/>
          </ac:spMkLst>
        </pc:spChg>
        <pc:spChg chg="add del mod">
          <ac:chgData name="Yi Liu" userId="eb9fa73d484f74de" providerId="LiveId" clId="{444D026F-E8FF-495F-8E56-D89D661DD9F2}" dt="2023-10-30T12:58:56.444" v="3624"/>
          <ac:spMkLst>
            <pc:docMk/>
            <pc:sldMk cId="675920335" sldId="656"/>
            <ac:spMk id="5" creationId="{3E9D1E4D-5BD5-4024-84B5-B00D593AFF8E}"/>
          </ac:spMkLst>
        </pc:spChg>
        <pc:spChg chg="add del mod">
          <ac:chgData name="Yi Liu" userId="eb9fa73d484f74de" providerId="LiveId" clId="{444D026F-E8FF-495F-8E56-D89D661DD9F2}" dt="2023-10-30T12:58:55.688" v="3623"/>
          <ac:spMkLst>
            <pc:docMk/>
            <pc:sldMk cId="675920335" sldId="656"/>
            <ac:spMk id="6" creationId="{F052F181-8EE6-4E39-AF65-5F546807E1F7}"/>
          </ac:spMkLst>
        </pc:spChg>
        <pc:spChg chg="add del mod">
          <ac:chgData name="Yi Liu" userId="eb9fa73d484f74de" providerId="LiveId" clId="{444D026F-E8FF-495F-8E56-D89D661DD9F2}" dt="2023-10-30T12:59:01.941" v="3626"/>
          <ac:spMkLst>
            <pc:docMk/>
            <pc:sldMk cId="675920335" sldId="656"/>
            <ac:spMk id="7" creationId="{2ECA4994-9AE2-47C8-A605-3DE63D4F3C3F}"/>
          </ac:spMkLst>
        </pc:spChg>
        <pc:picChg chg="add mod ord">
          <ac:chgData name="Yi Liu" userId="eb9fa73d484f74de" providerId="LiveId" clId="{444D026F-E8FF-495F-8E56-D89D661DD9F2}" dt="2023-10-30T13:07:05.675" v="3847" actId="166"/>
          <ac:picMkLst>
            <pc:docMk/>
            <pc:sldMk cId="675920335" sldId="656"/>
            <ac:picMk id="9" creationId="{39B7DB6C-B0D1-4E6E-9516-8EC9F63F79EB}"/>
          </ac:picMkLst>
        </pc:picChg>
      </pc:sldChg>
      <pc:sldChg chg="modSp new mod modAnim">
        <pc:chgData name="Yi Liu" userId="eb9fa73d484f74de" providerId="LiveId" clId="{444D026F-E8FF-495F-8E56-D89D661DD9F2}" dt="2023-10-30T13:03:17.298" v="3812"/>
        <pc:sldMkLst>
          <pc:docMk/>
          <pc:sldMk cId="611993612" sldId="657"/>
        </pc:sldMkLst>
        <pc:spChg chg="mod">
          <ac:chgData name="Yi Liu" userId="eb9fa73d484f74de" providerId="LiveId" clId="{444D026F-E8FF-495F-8E56-D89D661DD9F2}" dt="2023-10-30T13:03:11.599" v="3811" actId="2711"/>
          <ac:spMkLst>
            <pc:docMk/>
            <pc:sldMk cId="611993612" sldId="657"/>
            <ac:spMk id="2" creationId="{158AA088-7662-4CA9-A5A0-DDD0C624C347}"/>
          </ac:spMkLst>
        </pc:spChg>
        <pc:spChg chg="mod">
          <ac:chgData name="Yi Liu" userId="eb9fa73d484f74de" providerId="LiveId" clId="{444D026F-E8FF-495F-8E56-D89D661DD9F2}" dt="2023-10-30T13:03:08.590" v="3810" actId="2711"/>
          <ac:spMkLst>
            <pc:docMk/>
            <pc:sldMk cId="611993612" sldId="657"/>
            <ac:spMk id="3" creationId="{C09B5432-F702-41A6-81A0-868AF7E8E696}"/>
          </ac:spMkLst>
        </pc:spChg>
      </pc:sldChg>
    </pc:docChg>
  </pc:docChgLst>
  <pc:docChgLst>
    <pc:chgData name="Yi Liu" userId="eb9fa73d484f74de" providerId="LiveId" clId="{6D37E763-F1CD-4DBA-A35D-F5ECA4E73D33}"/>
    <pc:docChg chg="undo redo custSel addSld delSld modSld sldOrd modSection">
      <pc:chgData name="Yi Liu" userId="eb9fa73d484f74de" providerId="LiveId" clId="{6D37E763-F1CD-4DBA-A35D-F5ECA4E73D33}" dt="2023-11-07T05:12:43.984" v="1845" actId="14100"/>
      <pc:docMkLst>
        <pc:docMk/>
      </pc:docMkLst>
      <pc:sldChg chg="modSp mod">
        <pc:chgData name="Yi Liu" userId="eb9fa73d484f74de" providerId="LiveId" clId="{6D37E763-F1CD-4DBA-A35D-F5ECA4E73D33}" dt="2023-11-06T08:29:24.811" v="1384" actId="20577"/>
        <pc:sldMkLst>
          <pc:docMk/>
          <pc:sldMk cId="1562787813" sldId="256"/>
        </pc:sldMkLst>
        <pc:spChg chg="mod">
          <ac:chgData name="Yi Liu" userId="eb9fa73d484f74de" providerId="LiveId" clId="{6D37E763-F1CD-4DBA-A35D-F5ECA4E73D33}" dt="2023-11-06T08:29:24.811" v="138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151368622" sldId="310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87227025" sldId="31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582749824" sldId="312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899661001" sldId="313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282765368" sldId="314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3036831649" sldId="315"/>
        </pc:sldMkLst>
      </pc:sldChg>
      <pc:sldChg chg="modSp modAnim">
        <pc:chgData name="Yi Liu" userId="eb9fa73d484f74de" providerId="LiveId" clId="{6D37E763-F1CD-4DBA-A35D-F5ECA4E73D33}" dt="2023-11-06T08:30:12.034" v="1390" actId="20577"/>
        <pc:sldMkLst>
          <pc:docMk/>
          <pc:sldMk cId="4098170303" sldId="319"/>
        </pc:sldMkLst>
        <pc:spChg chg="mod">
          <ac:chgData name="Yi Liu" userId="eb9fa73d484f74de" providerId="LiveId" clId="{6D37E763-F1CD-4DBA-A35D-F5ECA4E73D33}" dt="2023-11-06T08:30:12.034" v="1390" actId="20577"/>
          <ac:spMkLst>
            <pc:docMk/>
            <pc:sldMk cId="4098170303" sldId="319"/>
            <ac:spMk id="3" creationId="{FBB6FE30-3302-40D7-8E75-1E08D13FA5A8}"/>
          </ac:spMkLst>
        </pc:spChg>
      </pc:sldChg>
      <pc:sldChg chg="modSp mod">
        <pc:chgData name="Yi Liu" userId="eb9fa73d484f74de" providerId="LiveId" clId="{6D37E763-F1CD-4DBA-A35D-F5ECA4E73D33}" dt="2023-11-06T08:30:04.365" v="1389" actId="20577"/>
        <pc:sldMkLst>
          <pc:docMk/>
          <pc:sldMk cId="1071935437" sldId="320"/>
        </pc:sldMkLst>
        <pc:spChg chg="mod">
          <ac:chgData name="Yi Liu" userId="eb9fa73d484f74de" providerId="LiveId" clId="{6D37E763-F1CD-4DBA-A35D-F5ECA4E73D33}" dt="2023-11-06T08:24:11.116" v="1376" actId="20577"/>
          <ac:spMkLst>
            <pc:docMk/>
            <pc:sldMk cId="1071935437" sldId="320"/>
            <ac:spMk id="5" creationId="{4B87E27D-6914-494F-8391-2737FAE4662D}"/>
          </ac:spMkLst>
        </pc:spChg>
        <pc:spChg chg="mod">
          <ac:chgData name="Yi Liu" userId="eb9fa73d484f74de" providerId="LiveId" clId="{6D37E763-F1CD-4DBA-A35D-F5ECA4E73D33}" dt="2023-11-06T08:30:04.365" v="1389" actId="20577"/>
          <ac:spMkLst>
            <pc:docMk/>
            <pc:sldMk cId="1071935437" sldId="320"/>
            <ac:spMk id="6" creationId="{1F1F37D5-80C7-4AFA-B018-0D8EFA2322E6}"/>
          </ac:spMkLst>
        </pc:spChg>
      </pc:sldChg>
      <pc:sldChg chg="modSp">
        <pc:chgData name="Yi Liu" userId="eb9fa73d484f74de" providerId="LiveId" clId="{6D37E763-F1CD-4DBA-A35D-F5ECA4E73D33}" dt="2023-11-06T08:30:39.863" v="1395" actId="20577"/>
        <pc:sldMkLst>
          <pc:docMk/>
          <pc:sldMk cId="2612802391" sldId="321"/>
        </pc:sldMkLst>
        <pc:spChg chg="mod">
          <ac:chgData name="Yi Liu" userId="eb9fa73d484f74de" providerId="LiveId" clId="{6D37E763-F1CD-4DBA-A35D-F5ECA4E73D33}" dt="2023-11-06T08:30:39.863" v="1395" actId="20577"/>
          <ac:spMkLst>
            <pc:docMk/>
            <pc:sldMk cId="2612802391" sldId="321"/>
            <ac:spMk id="7" creationId="{D67C0476-86C9-4E54-8532-56B59E213F86}"/>
          </ac:spMkLst>
        </pc:spChg>
      </pc:sldChg>
      <pc:sldChg chg="modSp mod modAnim">
        <pc:chgData name="Yi Liu" userId="eb9fa73d484f74de" providerId="LiveId" clId="{6D37E763-F1CD-4DBA-A35D-F5ECA4E73D33}" dt="2023-11-06T08:35:04.587" v="1436"/>
        <pc:sldMkLst>
          <pc:docMk/>
          <pc:sldMk cId="1145787497" sldId="322"/>
        </pc:sldMkLst>
        <pc:spChg chg="mod">
          <ac:chgData name="Yi Liu" userId="eb9fa73d484f74de" providerId="LiveId" clId="{6D37E763-F1CD-4DBA-A35D-F5ECA4E73D33}" dt="2023-11-06T08:32:08.106" v="1416" actId="20577"/>
          <ac:spMkLst>
            <pc:docMk/>
            <pc:sldMk cId="1145787497" sldId="322"/>
            <ac:spMk id="2" creationId="{2F3AD7F0-B908-4E33-863C-D01460701613}"/>
          </ac:spMkLst>
        </pc:spChg>
      </pc:sldChg>
      <pc:sldChg chg="addSp delSp modSp mod">
        <pc:chgData name="Yi Liu" userId="eb9fa73d484f74de" providerId="LiveId" clId="{6D37E763-F1CD-4DBA-A35D-F5ECA4E73D33}" dt="2023-11-06T08:32:02.872" v="1408" actId="20577"/>
        <pc:sldMkLst>
          <pc:docMk/>
          <pc:sldMk cId="1522936492" sldId="323"/>
        </pc:sldMkLst>
        <pc:spChg chg="add mod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3" creationId="{AA87903D-B709-44F3-BE39-EC0427C6D4AF}"/>
          </ac:spMkLst>
        </pc:spChg>
        <pc:spChg chg="mod">
          <ac:chgData name="Yi Liu" userId="eb9fa73d484f74de" providerId="LiveId" clId="{6D37E763-F1CD-4DBA-A35D-F5ECA4E73D33}" dt="2023-11-06T08:32:02.872" v="1408" actId="20577"/>
          <ac:spMkLst>
            <pc:docMk/>
            <pc:sldMk cId="1522936492" sldId="323"/>
            <ac:spMk id="5" creationId="{8756B8AC-C74E-42A9-8447-90D477A6B052}"/>
          </ac:spMkLst>
        </pc:spChg>
        <pc:spChg chg="del">
          <ac:chgData name="Yi Liu" userId="eb9fa73d484f74de" providerId="LiveId" clId="{6D37E763-F1CD-4DBA-A35D-F5ECA4E73D33}" dt="2023-11-06T08:31:34.255" v="1399" actId="478"/>
          <ac:spMkLst>
            <pc:docMk/>
            <pc:sldMk cId="1522936492" sldId="323"/>
            <ac:spMk id="6" creationId="{E6A1B647-9217-4AB9-A375-DE26A6C4D7E2}"/>
          </ac:spMkLst>
        </pc:spChg>
      </pc:sldChg>
      <pc:sldChg chg="addSp delSp modSp mod">
        <pc:chgData name="Yi Liu" userId="eb9fa73d484f74de" providerId="LiveId" clId="{6D37E763-F1CD-4DBA-A35D-F5ECA4E73D33}" dt="2023-11-06T08:34:55.496" v="1435" actId="14100"/>
        <pc:sldMkLst>
          <pc:docMk/>
          <pc:sldMk cId="2986192640" sldId="324"/>
        </pc:sldMkLst>
        <pc:spChg chg="mod">
          <ac:chgData name="Yi Liu" userId="eb9fa73d484f74de" providerId="LiveId" clId="{6D37E763-F1CD-4DBA-A35D-F5ECA4E73D33}" dt="2023-11-06T08:32:27.745" v="1426" actId="20577"/>
          <ac:spMkLst>
            <pc:docMk/>
            <pc:sldMk cId="2986192640" sldId="324"/>
            <ac:spMk id="2" creationId="{BFB12D5B-B282-4485-80FA-8950819F1128}"/>
          </ac:spMkLst>
        </pc:spChg>
        <pc:graphicFrameChg chg="add del">
          <ac:chgData name="Yi Liu" userId="eb9fa73d484f74de" providerId="LiveId" clId="{6D37E763-F1CD-4DBA-A35D-F5ECA4E73D33}" dt="2023-11-06T08:32:17.967" v="1418" actId="478"/>
          <ac:graphicFrameMkLst>
            <pc:docMk/>
            <pc:sldMk cId="2986192640" sldId="324"/>
            <ac:graphicFrameMk id="8" creationId="{AC6E2A09-1318-4C45-9ED0-B950CA0299E7}"/>
          </ac:graphicFrameMkLst>
        </pc:graphicFrameChg>
        <pc:cxnChg chg="mod">
          <ac:chgData name="Yi Liu" userId="eb9fa73d484f74de" providerId="LiveId" clId="{6D37E763-F1CD-4DBA-A35D-F5ECA4E73D33}" dt="2023-11-06T08:34:55.496" v="1435" actId="14100"/>
          <ac:cxnSpMkLst>
            <pc:docMk/>
            <pc:sldMk cId="2986192640" sldId="324"/>
            <ac:cxnSpMk id="10" creationId="{D568C702-AECA-4D75-886B-A5A614DEBE42}"/>
          </ac:cxnSpMkLst>
        </pc:cxnChg>
      </pc:sldChg>
      <pc:sldChg chg="modSp mod">
        <pc:chgData name="Yi Liu" userId="eb9fa73d484f74de" providerId="LiveId" clId="{6D37E763-F1CD-4DBA-A35D-F5ECA4E73D33}" dt="2023-11-06T08:32:32.312" v="1434" actId="20577"/>
        <pc:sldMkLst>
          <pc:docMk/>
          <pc:sldMk cId="121510749" sldId="325"/>
        </pc:sldMkLst>
        <pc:spChg chg="mod">
          <ac:chgData name="Yi Liu" userId="eb9fa73d484f74de" providerId="LiveId" clId="{6D37E763-F1CD-4DBA-A35D-F5ECA4E73D33}" dt="2023-11-06T08:32:32.312" v="1434" actId="20577"/>
          <ac:spMkLst>
            <pc:docMk/>
            <pc:sldMk cId="121510749" sldId="325"/>
            <ac:spMk id="2" creationId="{FED26CB4-5AA6-4003-A733-CD63BA81118D}"/>
          </ac:spMkLst>
        </pc:spChg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248070016" sldId="632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964661533" sldId="633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031156954" sldId="634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53926487" sldId="635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40479242" sldId="636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146016908" sldId="637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2337726990" sldId="638"/>
        </pc:sldMkLst>
      </pc:sldChg>
      <pc:sldChg chg="del">
        <pc:chgData name="Yi Liu" userId="eb9fa73d484f74de" providerId="LiveId" clId="{6D37E763-F1CD-4DBA-A35D-F5ECA4E73D33}" dt="2023-11-06T05:10:37.287" v="166" actId="47"/>
        <pc:sldMkLst>
          <pc:docMk/>
          <pc:sldMk cId="3789140740" sldId="639"/>
        </pc:sldMkLst>
      </pc:sldChg>
      <pc:sldChg chg="modSp mod modAnim">
        <pc:chgData name="Yi Liu" userId="eb9fa73d484f74de" providerId="LiveId" clId="{6D37E763-F1CD-4DBA-A35D-F5ECA4E73D33}" dt="2023-11-07T04:10:38.314" v="1838" actId="27636"/>
        <pc:sldMkLst>
          <pc:docMk/>
          <pc:sldMk cId="47867012" sldId="640"/>
        </pc:sldMkLst>
        <pc:spChg chg="mod">
          <ac:chgData name="Yi Liu" userId="eb9fa73d484f74de" providerId="LiveId" clId="{6D37E763-F1CD-4DBA-A35D-F5ECA4E73D33}" dt="2023-11-07T04:10:38.314" v="1838" actId="27636"/>
          <ac:spMkLst>
            <pc:docMk/>
            <pc:sldMk cId="47867012" sldId="640"/>
            <ac:spMk id="3" creationId="{2C91DB2F-1290-4C5F-B707-9878C19015B5}"/>
          </ac:spMkLst>
        </pc:spChg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2391116060" sldId="641"/>
        </pc:sldMkLst>
      </pc:sldChg>
      <pc:sldChg chg="del">
        <pc:chgData name="Yi Liu" userId="eb9fa73d484f74de" providerId="LiveId" clId="{6D37E763-F1CD-4DBA-A35D-F5ECA4E73D33}" dt="2023-11-06T05:12:21.651" v="295" actId="47"/>
        <pc:sldMkLst>
          <pc:docMk/>
          <pc:sldMk cId="1155881772" sldId="642"/>
        </pc:sldMkLst>
      </pc:sldChg>
      <pc:sldChg chg="addSp delSp modSp mod modAnim">
        <pc:chgData name="Yi Liu" userId="eb9fa73d484f74de" providerId="LiveId" clId="{6D37E763-F1CD-4DBA-A35D-F5ECA4E73D33}" dt="2023-11-07T04:26:49.701" v="1841" actId="1076"/>
        <pc:sldMkLst>
          <pc:docMk/>
          <pc:sldMk cId="808703255" sldId="643"/>
        </pc:sldMkLst>
        <pc:spChg chg="mod">
          <ac:chgData name="Yi Liu" userId="eb9fa73d484f74de" providerId="LiveId" clId="{6D37E763-F1CD-4DBA-A35D-F5ECA4E73D33}" dt="2023-11-07T03:03:27.517" v="1813"/>
          <ac:spMkLst>
            <pc:docMk/>
            <pc:sldMk cId="808703255" sldId="643"/>
            <ac:spMk id="3" creationId="{3A9E5EBA-A27A-420D-8DDD-61863707E932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5" creationId="{DBB3FC33-94AD-4E5A-8AC3-19D29B67255F}"/>
          </ac:spMkLst>
        </pc:spChg>
        <pc:spChg chg="mod">
          <ac:chgData name="Yi Liu" userId="eb9fa73d484f74de" providerId="LiveId" clId="{6D37E763-F1CD-4DBA-A35D-F5ECA4E73D33}" dt="2023-11-07T04:26:46.260" v="1840" actId="1076"/>
          <ac:spMkLst>
            <pc:docMk/>
            <pc:sldMk cId="808703255" sldId="643"/>
            <ac:spMk id="6" creationId="{2FAD81E4-1C73-4516-B646-EE3C01EAF321}"/>
          </ac:spMkLst>
        </pc:spChg>
        <pc:spChg chg="add mod">
          <ac:chgData name="Yi Liu" userId="eb9fa73d484f74de" providerId="LiveId" clId="{6D37E763-F1CD-4DBA-A35D-F5ECA4E73D33}" dt="2023-11-06T08:37:47.468" v="1443" actId="13926"/>
          <ac:spMkLst>
            <pc:docMk/>
            <pc:sldMk cId="808703255" sldId="643"/>
            <ac:spMk id="7" creationId="{7C01A579-805D-4BEF-AD7E-9AED704DEC26}"/>
          </ac:spMkLst>
        </pc:spChg>
        <pc:spChg chg="add mod">
          <ac:chgData name="Yi Liu" userId="eb9fa73d484f74de" providerId="LiveId" clId="{6D37E763-F1CD-4DBA-A35D-F5ECA4E73D33}" dt="2023-11-07T04:26:49.701" v="1841" actId="1076"/>
          <ac:spMkLst>
            <pc:docMk/>
            <pc:sldMk cId="808703255" sldId="643"/>
            <ac:spMk id="9" creationId="{88047C63-23F4-4F95-935B-7CE531B8FDB8}"/>
          </ac:spMkLst>
        </pc:spChg>
        <pc:spChg chg="add del mod">
          <ac:chgData name="Yi Liu" userId="eb9fa73d484f74de" providerId="LiveId" clId="{6D37E763-F1CD-4DBA-A35D-F5ECA4E73D33}" dt="2023-11-07T03:10:57.836" v="1829" actId="478"/>
          <ac:spMkLst>
            <pc:docMk/>
            <pc:sldMk cId="808703255" sldId="643"/>
            <ac:spMk id="11" creationId="{D28632C7-4A26-48AC-97BD-D2D0153B96C2}"/>
          </ac:spMkLst>
        </pc:spChg>
      </pc:sldChg>
      <pc:sldChg chg="addSp modSp modAnim">
        <pc:chgData name="Yi Liu" userId="eb9fa73d484f74de" providerId="LiveId" clId="{6D37E763-F1CD-4DBA-A35D-F5ECA4E73D33}" dt="2023-11-07T04:37:26.391" v="1842"/>
        <pc:sldMkLst>
          <pc:docMk/>
          <pc:sldMk cId="2556297096" sldId="645"/>
        </pc:sldMkLst>
        <pc:spChg chg="add mod">
          <ac:chgData name="Yi Liu" userId="eb9fa73d484f74de" providerId="LiveId" clId="{6D37E763-F1CD-4DBA-A35D-F5ECA4E73D33}" dt="2023-11-06T08:38:47.102" v="1446" actId="13926"/>
          <ac:spMkLst>
            <pc:docMk/>
            <pc:sldMk cId="2556297096" sldId="645"/>
            <ac:spMk id="6" creationId="{D30DE4C9-6BBD-4742-8E8A-68AE69E16706}"/>
          </ac:spMkLst>
        </pc:spChg>
      </pc:sldChg>
      <pc:sldChg chg="modSp mod modAnim">
        <pc:chgData name="Yi Liu" userId="eb9fa73d484f74de" providerId="LiveId" clId="{6D37E763-F1CD-4DBA-A35D-F5ECA4E73D33}" dt="2023-11-06T08:42:47.905" v="1462"/>
        <pc:sldMkLst>
          <pc:docMk/>
          <pc:sldMk cId="2835334633" sldId="646"/>
        </pc:sldMkLst>
        <pc:spChg chg="mod">
          <ac:chgData name="Yi Liu" userId="eb9fa73d484f74de" providerId="LiveId" clId="{6D37E763-F1CD-4DBA-A35D-F5ECA4E73D33}" dt="2023-11-06T08:42:06.422" v="1455" actId="20577"/>
          <ac:spMkLst>
            <pc:docMk/>
            <pc:sldMk cId="2835334633" sldId="646"/>
            <ac:spMk id="3" creationId="{CE87B8A4-D0F0-458B-B1A7-269C822F8647}"/>
          </ac:spMkLst>
        </pc:spChg>
        <pc:spChg chg="mod">
          <ac:chgData name="Yi Liu" userId="eb9fa73d484f74de" providerId="LiveId" clId="{6D37E763-F1CD-4DBA-A35D-F5ECA4E73D33}" dt="2023-11-06T08:42:12.518" v="1456" actId="1076"/>
          <ac:spMkLst>
            <pc:docMk/>
            <pc:sldMk cId="2835334633" sldId="646"/>
            <ac:spMk id="7" creationId="{777707EC-3E93-4718-9A76-6691EF289845}"/>
          </ac:spMkLst>
        </pc:spChg>
      </pc:sldChg>
      <pc:sldChg chg="modSp">
        <pc:chgData name="Yi Liu" userId="eb9fa73d484f74de" providerId="LiveId" clId="{6D37E763-F1CD-4DBA-A35D-F5ECA4E73D33}" dt="2023-11-06T09:16:10.325" v="1485" actId="20577"/>
        <pc:sldMkLst>
          <pc:docMk/>
          <pc:sldMk cId="1930843413" sldId="648"/>
        </pc:sldMkLst>
        <pc:spChg chg="mod">
          <ac:chgData name="Yi Liu" userId="eb9fa73d484f74de" providerId="LiveId" clId="{6D37E763-F1CD-4DBA-A35D-F5ECA4E73D33}" dt="2023-11-06T09:16:10.325" v="1485" actId="20577"/>
          <ac:spMkLst>
            <pc:docMk/>
            <pc:sldMk cId="1930843413" sldId="648"/>
            <ac:spMk id="6" creationId="{20556F06-B2EF-45FA-956B-21F13998F682}"/>
          </ac:spMkLst>
        </pc:spChg>
      </pc:sldChg>
      <pc:sldChg chg="modSp mod modAnim">
        <pc:chgData name="Yi Liu" userId="eb9fa73d484f74de" providerId="LiveId" clId="{6D37E763-F1CD-4DBA-A35D-F5ECA4E73D33}" dt="2023-11-07T05:12:43.984" v="1845" actId="14100"/>
        <pc:sldMkLst>
          <pc:docMk/>
          <pc:sldMk cId="1824780027" sldId="651"/>
        </pc:sldMkLst>
        <pc:spChg chg="mod">
          <ac:chgData name="Yi Liu" userId="eb9fa73d484f74de" providerId="LiveId" clId="{6D37E763-F1CD-4DBA-A35D-F5ECA4E73D33}" dt="2023-11-07T05:12:43.984" v="1845" actId="14100"/>
          <ac:spMkLst>
            <pc:docMk/>
            <pc:sldMk cId="1824780027" sldId="651"/>
            <ac:spMk id="5" creationId="{11843CBD-2CEB-47D8-B6E4-D67DC3240509}"/>
          </ac:spMkLst>
        </pc:spChg>
      </pc:sldChg>
      <pc:sldChg chg="addSp modSp mod modAnim">
        <pc:chgData name="Yi Liu" userId="eb9fa73d484f74de" providerId="LiveId" clId="{6D37E763-F1CD-4DBA-A35D-F5ECA4E73D33}" dt="2023-11-06T10:22:46.264" v="1487" actId="20577"/>
        <pc:sldMkLst>
          <pc:docMk/>
          <pc:sldMk cId="1077503799" sldId="653"/>
        </pc:sldMkLst>
        <pc:spChg chg="mod">
          <ac:chgData name="Yi Liu" userId="eb9fa73d484f74de" providerId="LiveId" clId="{6D37E763-F1CD-4DBA-A35D-F5ECA4E73D33}" dt="2023-11-06T10:22:46.264" v="1487" actId="20577"/>
          <ac:spMkLst>
            <pc:docMk/>
            <pc:sldMk cId="1077503799" sldId="653"/>
            <ac:spMk id="3" creationId="{304018E5-958F-4ED9-BC91-800835DCFDF6}"/>
          </ac:spMkLst>
        </pc:spChg>
        <pc:spChg chg="mod">
          <ac:chgData name="Yi Liu" userId="eb9fa73d484f74de" providerId="LiveId" clId="{6D37E763-F1CD-4DBA-A35D-F5ECA4E73D33}" dt="2023-11-06T05:28:00.995" v="420" actId="20577"/>
          <ac:spMkLst>
            <pc:docMk/>
            <pc:sldMk cId="1077503799" sldId="653"/>
            <ac:spMk id="6" creationId="{A1AA9FFC-E342-4B5A-BEF7-81D5F5BAF967}"/>
          </ac:spMkLst>
        </pc:spChg>
        <pc:spChg chg="add mod">
          <ac:chgData name="Yi Liu" userId="eb9fa73d484f74de" providerId="LiveId" clId="{6D37E763-F1CD-4DBA-A35D-F5ECA4E73D33}" dt="2023-11-06T07:02:43.015" v="789" actId="20577"/>
          <ac:spMkLst>
            <pc:docMk/>
            <pc:sldMk cId="1077503799" sldId="653"/>
            <ac:spMk id="8" creationId="{09B16B59-5C3E-4914-A2A2-67D0DE2E465C}"/>
          </ac:spMkLst>
        </pc:spChg>
      </pc:sldChg>
      <pc:sldChg chg="modSp mod modAnim">
        <pc:chgData name="Yi Liu" userId="eb9fa73d484f74de" providerId="LiveId" clId="{6D37E763-F1CD-4DBA-A35D-F5ECA4E73D33}" dt="2023-11-06T10:38:59.125" v="1612" actId="207"/>
        <pc:sldMkLst>
          <pc:docMk/>
          <pc:sldMk cId="3609200686" sldId="654"/>
        </pc:sldMkLst>
        <pc:spChg chg="mod">
          <ac:chgData name="Yi Liu" userId="eb9fa73d484f74de" providerId="LiveId" clId="{6D37E763-F1CD-4DBA-A35D-F5ECA4E73D33}" dt="2023-11-06T10:38:59.125" v="1612" actId="207"/>
          <ac:spMkLst>
            <pc:docMk/>
            <pc:sldMk cId="3609200686" sldId="654"/>
            <ac:spMk id="3" creationId="{F8E636B0-36CF-4190-8BDE-5F7280FADB3F}"/>
          </ac:spMkLst>
        </pc:spChg>
      </pc:sldChg>
      <pc:sldChg chg="addSp delSp modSp new mod modAnim">
        <pc:chgData name="Yi Liu" userId="eb9fa73d484f74de" providerId="LiveId" clId="{6D37E763-F1CD-4DBA-A35D-F5ECA4E73D33}" dt="2023-11-06T05:21:35.023" v="412" actId="1076"/>
        <pc:sldMkLst>
          <pc:docMk/>
          <pc:sldMk cId="2399239226" sldId="658"/>
        </pc:sldMkLst>
        <pc:spChg chg="mod">
          <ac:chgData name="Yi Liu" userId="eb9fa73d484f74de" providerId="LiveId" clId="{6D37E763-F1CD-4DBA-A35D-F5ECA4E73D33}" dt="2023-11-06T05:20:07.806" v="354"/>
          <ac:spMkLst>
            <pc:docMk/>
            <pc:sldMk cId="2399239226" sldId="658"/>
            <ac:spMk id="2" creationId="{EDC07A87-DF55-4859-86B0-22AE358ADCD2}"/>
          </ac:spMkLst>
        </pc:spChg>
        <pc:spChg chg="add del mod">
          <ac:chgData name="Yi Liu" userId="eb9fa73d484f74de" providerId="LiveId" clId="{6D37E763-F1CD-4DBA-A35D-F5ECA4E73D33}" dt="2023-11-06T05:20:28.925" v="380" actId="20577"/>
          <ac:spMkLst>
            <pc:docMk/>
            <pc:sldMk cId="2399239226" sldId="658"/>
            <ac:spMk id="3" creationId="{0CE4FD38-911A-40E2-A68A-94EAC16B088D}"/>
          </ac:spMkLst>
        </pc:spChg>
        <pc:spChg chg="add mod ord">
          <ac:chgData name="Yi Liu" userId="eb9fa73d484f74de" providerId="LiveId" clId="{6D37E763-F1CD-4DBA-A35D-F5ECA4E73D33}" dt="2023-11-06T05:21:06.638" v="389" actId="1076"/>
          <ac:spMkLst>
            <pc:docMk/>
            <pc:sldMk cId="2399239226" sldId="658"/>
            <ac:spMk id="5" creationId="{7E80A42F-95B9-4EDE-9776-356C02E754A6}"/>
          </ac:spMkLst>
        </pc:spChg>
        <pc:spChg chg="add mod">
          <ac:chgData name="Yi Liu" userId="eb9fa73d484f74de" providerId="LiveId" clId="{6D37E763-F1CD-4DBA-A35D-F5ECA4E73D33}" dt="2023-11-06T05:21:35.023" v="412" actId="1076"/>
          <ac:spMkLst>
            <pc:docMk/>
            <pc:sldMk cId="2399239226" sldId="658"/>
            <ac:spMk id="6" creationId="{BF4203A0-165F-4DC1-AFF3-FEA226E864D1}"/>
          </ac:spMkLst>
        </pc:spChg>
        <pc:spChg chg="add mod">
          <ac:chgData name="Yi Liu" userId="eb9fa73d484f74de" providerId="LiveId" clId="{6D37E763-F1CD-4DBA-A35D-F5ECA4E73D33}" dt="2023-11-06T05:21:10.413" v="390" actId="1076"/>
          <ac:spMkLst>
            <pc:docMk/>
            <pc:sldMk cId="2399239226" sldId="658"/>
            <ac:spMk id="7" creationId="{F3AD88F0-0897-403D-85F0-93B8EE17DDCE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08:01.119" v="1795" actId="20577"/>
        <pc:sldMkLst>
          <pc:docMk/>
          <pc:sldMk cId="428178631" sldId="659"/>
        </pc:sldMkLst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2" creationId="{9C32DD4C-DFAE-400C-A1BC-38368B8D9FC8}"/>
          </ac:spMkLst>
        </pc:spChg>
        <pc:spChg chg="del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3" creationId="{4B60B512-7B4F-444B-8134-0CDB74F3080A}"/>
          </ac:spMkLst>
        </pc:spChg>
        <pc:spChg chg="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4" creationId="{95F774C3-A87F-4BD0-8547-967901DA1DFB}"/>
          </ac:spMkLst>
        </pc:spChg>
        <pc:spChg chg="add mod ord">
          <ac:chgData name="Yi Liu" userId="eb9fa73d484f74de" providerId="LiveId" clId="{6D37E763-F1CD-4DBA-A35D-F5ECA4E73D33}" dt="2023-11-06T13:08:01.119" v="1795" actId="20577"/>
          <ac:spMkLst>
            <pc:docMk/>
            <pc:sldMk cId="428178631" sldId="659"/>
            <ac:spMk id="5" creationId="{2FB18347-E0D1-45EA-8866-D0A92FCBEBF4}"/>
          </ac:spMkLst>
        </pc:spChg>
        <pc:spChg chg="add mod ord">
          <ac:chgData name="Yi Liu" userId="eb9fa73d484f74de" providerId="LiveId" clId="{6D37E763-F1CD-4DBA-A35D-F5ECA4E73D33}" dt="2023-11-06T05:19:42.964" v="325" actId="700"/>
          <ac:spMkLst>
            <pc:docMk/>
            <pc:sldMk cId="428178631" sldId="659"/>
            <ac:spMk id="6" creationId="{0BFF4DAA-4922-468A-B51E-F7185238FB29}"/>
          </ac:spMkLst>
        </pc:spChg>
      </pc:sldChg>
      <pc:sldChg chg="addSp delSp modSp new mod modClrScheme modAnim chgLayout">
        <pc:chgData name="Yi Liu" userId="eb9fa73d484f74de" providerId="LiveId" clId="{6D37E763-F1CD-4DBA-A35D-F5ECA4E73D33}" dt="2023-11-06T09:05:00.218" v="1470" actId="20577"/>
        <pc:sldMkLst>
          <pc:docMk/>
          <pc:sldMk cId="1052879458" sldId="660"/>
        </pc:sldMkLst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2" creationId="{E082583E-17AA-492A-8917-73EBEF7CAAF5}"/>
          </ac:spMkLst>
        </pc:spChg>
        <pc:spChg chg="del 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3" creationId="{C16C439C-30CB-4378-8501-EDFD5658A629}"/>
          </ac:spMkLst>
        </pc:spChg>
        <pc:spChg chg="mod ord">
          <ac:chgData name="Yi Liu" userId="eb9fa73d484f74de" providerId="LiveId" clId="{6D37E763-F1CD-4DBA-A35D-F5ECA4E73D33}" dt="2023-11-06T05:39:22.293" v="422" actId="700"/>
          <ac:spMkLst>
            <pc:docMk/>
            <pc:sldMk cId="1052879458" sldId="660"/>
            <ac:spMk id="4" creationId="{9BA7A43F-9626-45C6-81FE-66A506BB88CF}"/>
          </ac:spMkLst>
        </pc:spChg>
        <pc:spChg chg="add mod ord">
          <ac:chgData name="Yi Liu" userId="eb9fa73d484f74de" providerId="LiveId" clId="{6D37E763-F1CD-4DBA-A35D-F5ECA4E73D33}" dt="2023-11-06T05:39:36.397" v="426"/>
          <ac:spMkLst>
            <pc:docMk/>
            <pc:sldMk cId="1052879458" sldId="660"/>
            <ac:spMk id="5" creationId="{71EA66F9-1FE8-4A6E-B1F0-8F0A2A900D40}"/>
          </ac:spMkLst>
        </pc:spChg>
        <pc:spChg chg="add mod ord">
          <ac:chgData name="Yi Liu" userId="eb9fa73d484f74de" providerId="LiveId" clId="{6D37E763-F1CD-4DBA-A35D-F5ECA4E73D33}" dt="2023-11-06T09:05:00.218" v="1470" actId="20577"/>
          <ac:spMkLst>
            <pc:docMk/>
            <pc:sldMk cId="1052879458" sldId="660"/>
            <ac:spMk id="6" creationId="{6047A44A-7CD7-4195-98F7-327D1008A1C3}"/>
          </ac:spMkLst>
        </pc:spChg>
        <pc:spChg chg="add del mod">
          <ac:chgData name="Yi Liu" userId="eb9fa73d484f74de" providerId="LiveId" clId="{6D37E763-F1CD-4DBA-A35D-F5ECA4E73D33}" dt="2023-11-06T05:40:06.936" v="430" actId="22"/>
          <ac:spMkLst>
            <pc:docMk/>
            <pc:sldMk cId="1052879458" sldId="660"/>
            <ac:spMk id="8" creationId="{4991B0AE-A06A-486D-9296-6449E5BFECBF}"/>
          </ac:spMkLst>
        </pc:spChg>
      </pc:sldChg>
      <pc:sldChg chg="addSp delSp modSp add mod">
        <pc:chgData name="Yi Liu" userId="eb9fa73d484f74de" providerId="LiveId" clId="{6D37E763-F1CD-4DBA-A35D-F5ECA4E73D33}" dt="2023-11-06T05:50:25.727" v="568" actId="2711"/>
        <pc:sldMkLst>
          <pc:docMk/>
          <pc:sldMk cId="1175280328" sldId="661"/>
        </pc:sldMkLst>
        <pc:spChg chg="add mod">
          <ac:chgData name="Yi Liu" userId="eb9fa73d484f74de" providerId="LiveId" clId="{6D37E763-F1CD-4DBA-A35D-F5ECA4E73D33}" dt="2023-11-06T05:48:09.121" v="531" actId="20577"/>
          <ac:spMkLst>
            <pc:docMk/>
            <pc:sldMk cId="1175280328" sldId="661"/>
            <ac:spMk id="3" creationId="{25C6EEEB-6E1D-4292-9881-7B99A4E85D3F}"/>
          </ac:spMkLst>
        </pc:spChg>
        <pc:spChg chg="del">
          <ac:chgData name="Yi Liu" userId="eb9fa73d484f74de" providerId="LiveId" clId="{6D37E763-F1CD-4DBA-A35D-F5ECA4E73D33}" dt="2023-11-06T05:40:14.930" v="432" actId="478"/>
          <ac:spMkLst>
            <pc:docMk/>
            <pc:sldMk cId="1175280328" sldId="661"/>
            <ac:spMk id="6" creationId="{6047A44A-7CD7-4195-98F7-327D1008A1C3}"/>
          </ac:spMkLst>
        </pc:spChg>
        <pc:spChg chg="add mod">
          <ac:chgData name="Yi Liu" userId="eb9fa73d484f74de" providerId="LiveId" clId="{6D37E763-F1CD-4DBA-A35D-F5ECA4E73D33}" dt="2023-11-06T05:50:25.727" v="568" actId="2711"/>
          <ac:spMkLst>
            <pc:docMk/>
            <pc:sldMk cId="1175280328" sldId="661"/>
            <ac:spMk id="8" creationId="{2B4883D9-B6CB-458F-BAFF-C9D6909FD4D2}"/>
          </ac:spMkLst>
        </pc:spChg>
      </pc:sldChg>
      <pc:sldChg chg="addSp modSp new mod modAnim">
        <pc:chgData name="Yi Liu" userId="eb9fa73d484f74de" providerId="LiveId" clId="{6D37E763-F1CD-4DBA-A35D-F5ECA4E73D33}" dt="2023-11-06T09:02:44.199" v="1464"/>
        <pc:sldMkLst>
          <pc:docMk/>
          <pc:sldMk cId="3368359950" sldId="662"/>
        </pc:sldMkLst>
        <pc:spChg chg="mod">
          <ac:chgData name="Yi Liu" userId="eb9fa73d484f74de" providerId="LiveId" clId="{6D37E763-F1CD-4DBA-A35D-F5ECA4E73D33}" dt="2023-11-06T05:42:23.256" v="442"/>
          <ac:spMkLst>
            <pc:docMk/>
            <pc:sldMk cId="3368359950" sldId="662"/>
            <ac:spMk id="2" creationId="{4685FAA1-DEF8-4B5B-A57B-3BB154A9F69E}"/>
          </ac:spMkLst>
        </pc:spChg>
        <pc:spChg chg="mod">
          <ac:chgData name="Yi Liu" userId="eb9fa73d484f74de" providerId="LiveId" clId="{6D37E763-F1CD-4DBA-A35D-F5ECA4E73D33}" dt="2023-11-06T05:50:37.906" v="569" actId="20577"/>
          <ac:spMkLst>
            <pc:docMk/>
            <pc:sldMk cId="3368359950" sldId="662"/>
            <ac:spMk id="3" creationId="{EE5EE779-2048-4558-97A6-0DCBAE613147}"/>
          </ac:spMkLst>
        </pc:spChg>
        <pc:spChg chg="add mod">
          <ac:chgData name="Yi Liu" userId="eb9fa73d484f74de" providerId="LiveId" clId="{6D37E763-F1CD-4DBA-A35D-F5ECA4E73D33}" dt="2023-11-06T05:52:06.666" v="571" actId="2711"/>
          <ac:spMkLst>
            <pc:docMk/>
            <pc:sldMk cId="3368359950" sldId="662"/>
            <ac:spMk id="6" creationId="{6FB23633-C938-45E8-8012-7900046BA651}"/>
          </ac:spMkLst>
        </pc:spChg>
      </pc:sldChg>
      <pc:sldChg chg="modSp new mod modAnim">
        <pc:chgData name="Yi Liu" userId="eb9fa73d484f74de" providerId="LiveId" clId="{6D37E763-F1CD-4DBA-A35D-F5ECA4E73D33}" dt="2023-11-07T04:40:50.398" v="1843" actId="207"/>
        <pc:sldMkLst>
          <pc:docMk/>
          <pc:sldMk cId="875322272" sldId="663"/>
        </pc:sldMkLst>
        <pc:spChg chg="mod">
          <ac:chgData name="Yi Liu" userId="eb9fa73d484f74de" providerId="LiveId" clId="{6D37E763-F1CD-4DBA-A35D-F5ECA4E73D33}" dt="2023-11-06T05:52:22.507" v="573"/>
          <ac:spMkLst>
            <pc:docMk/>
            <pc:sldMk cId="875322272" sldId="663"/>
            <ac:spMk id="2" creationId="{FC629465-BD15-45C3-9556-AC5EE88635D6}"/>
          </ac:spMkLst>
        </pc:spChg>
        <pc:spChg chg="mod">
          <ac:chgData name="Yi Liu" userId="eb9fa73d484f74de" providerId="LiveId" clId="{6D37E763-F1CD-4DBA-A35D-F5ECA4E73D33}" dt="2023-11-07T04:40:50.398" v="1843" actId="207"/>
          <ac:spMkLst>
            <pc:docMk/>
            <pc:sldMk cId="875322272" sldId="663"/>
            <ac:spMk id="3" creationId="{51CBBB78-7863-400E-96ED-9F93D0389EB8}"/>
          </ac:spMkLst>
        </pc:spChg>
      </pc:sldChg>
      <pc:sldChg chg="modSp new mod modAnim">
        <pc:chgData name="Yi Liu" userId="eb9fa73d484f74de" providerId="LiveId" clId="{6D37E763-F1CD-4DBA-A35D-F5ECA4E73D33}" dt="2023-11-06T09:14:42.892" v="1481" actId="207"/>
        <pc:sldMkLst>
          <pc:docMk/>
          <pc:sldMk cId="3405286444" sldId="664"/>
        </pc:sldMkLst>
        <pc:spChg chg="mod">
          <ac:chgData name="Yi Liu" userId="eb9fa73d484f74de" providerId="LiveId" clId="{6D37E763-F1CD-4DBA-A35D-F5ECA4E73D33}" dt="2023-11-06T06:24:21.442" v="652"/>
          <ac:spMkLst>
            <pc:docMk/>
            <pc:sldMk cId="3405286444" sldId="664"/>
            <ac:spMk id="2" creationId="{90754E2C-6B68-4AB1-B7F0-5E31047CC2A7}"/>
          </ac:spMkLst>
        </pc:spChg>
        <pc:spChg chg="mod">
          <ac:chgData name="Yi Liu" userId="eb9fa73d484f74de" providerId="LiveId" clId="{6D37E763-F1CD-4DBA-A35D-F5ECA4E73D33}" dt="2023-11-06T09:14:42.892" v="1481" actId="207"/>
          <ac:spMkLst>
            <pc:docMk/>
            <pc:sldMk cId="3405286444" sldId="664"/>
            <ac:spMk id="3" creationId="{20C54559-AA76-4E30-B80F-0EE1181B1234}"/>
          </ac:spMkLst>
        </pc:spChg>
      </pc:sldChg>
      <pc:sldChg chg="addSp modSp new mod ord modAnim">
        <pc:chgData name="Yi Liu" userId="eb9fa73d484f74de" providerId="LiveId" clId="{6D37E763-F1CD-4DBA-A35D-F5ECA4E73D33}" dt="2023-11-06T12:10:44.701" v="1622"/>
        <pc:sldMkLst>
          <pc:docMk/>
          <pc:sldMk cId="1692647852" sldId="665"/>
        </pc:sldMkLst>
        <pc:spChg chg="mod">
          <ac:chgData name="Yi Liu" userId="eb9fa73d484f74de" providerId="LiveId" clId="{6D37E763-F1CD-4DBA-A35D-F5ECA4E73D33}" dt="2023-11-06T06:24:31.899" v="654"/>
          <ac:spMkLst>
            <pc:docMk/>
            <pc:sldMk cId="1692647852" sldId="665"/>
            <ac:spMk id="2" creationId="{0137528E-F94C-40B2-BA5C-90285E3484C2}"/>
          </ac:spMkLst>
        </pc:spChg>
        <pc:spChg chg="mod">
          <ac:chgData name="Yi Liu" userId="eb9fa73d484f74de" providerId="LiveId" clId="{6D37E763-F1CD-4DBA-A35D-F5ECA4E73D33}" dt="2023-11-06T06:34:40.409" v="676" actId="20577"/>
          <ac:spMkLst>
            <pc:docMk/>
            <pc:sldMk cId="1692647852" sldId="665"/>
            <ac:spMk id="3" creationId="{095DAFF1-0804-4B16-A5BD-A6220F28B4C7}"/>
          </ac:spMkLst>
        </pc:spChg>
        <pc:spChg chg="add mod">
          <ac:chgData name="Yi Liu" userId="eb9fa73d484f74de" providerId="LiveId" clId="{6D37E763-F1CD-4DBA-A35D-F5ECA4E73D33}" dt="2023-11-06T12:10:25.332" v="1620" actId="20577"/>
          <ac:spMkLst>
            <pc:docMk/>
            <pc:sldMk cId="1692647852" sldId="665"/>
            <ac:spMk id="5" creationId="{B481601A-CE42-4931-9E2A-62A78D290AF0}"/>
          </ac:spMkLst>
        </pc:spChg>
      </pc:sldChg>
      <pc:sldChg chg="delSp modSp add mod delAnim">
        <pc:chgData name="Yi Liu" userId="eb9fa73d484f74de" providerId="LiveId" clId="{6D37E763-F1CD-4DBA-A35D-F5ECA4E73D33}" dt="2023-11-06T07:38:09.491" v="892" actId="5793"/>
        <pc:sldMkLst>
          <pc:docMk/>
          <pc:sldMk cId="2387181998" sldId="666"/>
        </pc:sldMkLst>
        <pc:spChg chg="mod">
          <ac:chgData name="Yi Liu" userId="eb9fa73d484f74de" providerId="LiveId" clId="{6D37E763-F1CD-4DBA-A35D-F5ECA4E73D33}" dt="2023-11-06T07:38:09.491" v="892" actId="5793"/>
          <ac:spMkLst>
            <pc:docMk/>
            <pc:sldMk cId="2387181998" sldId="666"/>
            <ac:spMk id="3" creationId="{0CE4FD38-911A-40E2-A68A-94EAC16B088D}"/>
          </ac:spMkLst>
        </pc:spChg>
        <pc:spChg chg="del">
          <ac:chgData name="Yi Liu" userId="eb9fa73d484f74de" providerId="LiveId" clId="{6D37E763-F1CD-4DBA-A35D-F5ECA4E73D33}" dt="2023-11-06T07:36:36.685" v="863" actId="478"/>
          <ac:spMkLst>
            <pc:docMk/>
            <pc:sldMk cId="2387181998" sldId="666"/>
            <ac:spMk id="5" creationId="{7E80A42F-95B9-4EDE-9776-356C02E754A6}"/>
          </ac:spMkLst>
        </pc:spChg>
        <pc:spChg chg="del">
          <ac:chgData name="Yi Liu" userId="eb9fa73d484f74de" providerId="LiveId" clId="{6D37E763-F1CD-4DBA-A35D-F5ECA4E73D33}" dt="2023-11-06T07:36:38.859" v="864" actId="478"/>
          <ac:spMkLst>
            <pc:docMk/>
            <pc:sldMk cId="2387181998" sldId="666"/>
            <ac:spMk id="6" creationId="{BF4203A0-165F-4DC1-AFF3-FEA226E864D1}"/>
          </ac:spMkLst>
        </pc:spChg>
        <pc:spChg chg="del">
          <ac:chgData name="Yi Liu" userId="eb9fa73d484f74de" providerId="LiveId" clId="{6D37E763-F1CD-4DBA-A35D-F5ECA4E73D33}" dt="2023-11-06T07:36:41.407" v="865" actId="478"/>
          <ac:spMkLst>
            <pc:docMk/>
            <pc:sldMk cId="2387181998" sldId="666"/>
            <ac:spMk id="7" creationId="{F3AD88F0-0897-403D-85F0-93B8EE17DDCE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2929470963" sldId="666"/>
        </pc:sldMkLst>
        <pc:spChg chg="mod">
          <ac:chgData name="Yi Liu" userId="eb9fa73d484f74de" providerId="LiveId" clId="{6D37E763-F1CD-4DBA-A35D-F5ECA4E73D33}" dt="2023-11-06T07:26:26.342" v="836"/>
          <ac:spMkLst>
            <pc:docMk/>
            <pc:sldMk cId="2929470963" sldId="666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4:16.566" v="802" actId="12"/>
          <ac:spMkLst>
            <pc:docMk/>
            <pc:sldMk cId="2929470963" sldId="666"/>
            <ac:spMk id="3" creationId="{7053AF53-1595-4C85-BB0C-F1BC60AB70F6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916532492" sldId="667"/>
        </pc:sldMkLst>
        <pc:spChg chg="mod">
          <ac:chgData name="Yi Liu" userId="eb9fa73d484f74de" providerId="LiveId" clId="{6D37E763-F1CD-4DBA-A35D-F5ECA4E73D33}" dt="2023-11-06T07:26:19.140" v="834" actId="20577"/>
          <ac:spMkLst>
            <pc:docMk/>
            <pc:sldMk cId="916532492" sldId="667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12.016" v="805"/>
          <ac:spMkLst>
            <pc:docMk/>
            <pc:sldMk cId="916532492" sldId="667"/>
            <ac:spMk id="3" creationId="{7053AF53-1595-4C85-BB0C-F1BC60AB70F6}"/>
          </ac:spMkLst>
        </pc:spChg>
      </pc:sldChg>
      <pc:sldChg chg="addSp modSp add mod">
        <pc:chgData name="Yi Liu" userId="eb9fa73d484f74de" providerId="LiveId" clId="{6D37E763-F1CD-4DBA-A35D-F5ECA4E73D33}" dt="2023-11-06T07:39:40.764" v="1046" actId="1076"/>
        <pc:sldMkLst>
          <pc:docMk/>
          <pc:sldMk cId="2960205363" sldId="667"/>
        </pc:sldMkLst>
        <pc:spChg chg="mod">
          <ac:chgData name="Yi Liu" userId="eb9fa73d484f74de" providerId="LiveId" clId="{6D37E763-F1CD-4DBA-A35D-F5ECA4E73D33}" dt="2023-11-06T07:38:58.466" v="981" actId="20577"/>
          <ac:spMkLst>
            <pc:docMk/>
            <pc:sldMk cId="2960205363" sldId="667"/>
            <ac:spMk id="3" creationId="{0CE4FD38-911A-40E2-A68A-94EAC16B088D}"/>
          </ac:spMkLst>
        </pc:spChg>
        <pc:spChg chg="add mod">
          <ac:chgData name="Yi Liu" userId="eb9fa73d484f74de" providerId="LiveId" clId="{6D37E763-F1CD-4DBA-A35D-F5ECA4E73D33}" dt="2023-11-06T07:39:40.764" v="1046" actId="1076"/>
          <ac:spMkLst>
            <pc:docMk/>
            <pc:sldMk cId="2960205363" sldId="667"/>
            <ac:spMk id="5" creationId="{77F2DCAA-F22F-4CC8-AFDE-6993E4651256}"/>
          </ac:spMkLst>
        </pc:spChg>
      </pc:sldChg>
      <pc:sldChg chg="addSp delSp modSp new del mod modClrScheme chgLayout">
        <pc:chgData name="Yi Liu" userId="eb9fa73d484f74de" providerId="LiveId" clId="{6D37E763-F1CD-4DBA-A35D-F5ECA4E73D33}" dt="2023-11-06T13:07:42.865" v="1749" actId="47"/>
        <pc:sldMkLst>
          <pc:docMk/>
          <pc:sldMk cId="1735526382" sldId="668"/>
        </pc:sldMkLst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2" creationId="{A56BF26B-5B0D-4031-A9C8-3B9E4F6564E5}"/>
          </ac:spMkLst>
        </pc:spChg>
        <pc:spChg chg="del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3" creationId="{DBB6DD4A-9AC2-4801-A051-CFC1EF33FBFF}"/>
          </ac:spMkLst>
        </pc:spChg>
        <pc:spChg chg="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4" creationId="{C81B24EB-2229-4CE4-A229-33193705D3B4}"/>
          </ac:spMkLst>
        </pc:spChg>
        <pc:spChg chg="add mod ord">
          <ac:chgData name="Yi Liu" userId="eb9fa73d484f74de" providerId="LiveId" clId="{6D37E763-F1CD-4DBA-A35D-F5ECA4E73D33}" dt="2023-11-06T07:40:56.555" v="1083" actId="20577"/>
          <ac:spMkLst>
            <pc:docMk/>
            <pc:sldMk cId="1735526382" sldId="668"/>
            <ac:spMk id="5" creationId="{F92BB21B-102A-4268-9DC4-C67098B71938}"/>
          </ac:spMkLst>
        </pc:spChg>
        <pc:spChg chg="add mod ord">
          <ac:chgData name="Yi Liu" userId="eb9fa73d484f74de" providerId="LiveId" clId="{6D37E763-F1CD-4DBA-A35D-F5ECA4E73D33}" dt="2023-11-06T07:40:50.731" v="1048" actId="700"/>
          <ac:spMkLst>
            <pc:docMk/>
            <pc:sldMk cId="1735526382" sldId="668"/>
            <ac:spMk id="6" creationId="{3BA92DB6-FA91-4927-A255-6782DCE3156A}"/>
          </ac:spMkLst>
        </pc:spChg>
      </pc:sldChg>
      <pc:sldChg chg="modSp add del mod">
        <pc:chgData name="Yi Liu" userId="eb9fa73d484f74de" providerId="LiveId" clId="{6D37E763-F1CD-4DBA-A35D-F5ECA4E73D33}" dt="2023-11-06T07:35:54.801" v="861" actId="47"/>
        <pc:sldMkLst>
          <pc:docMk/>
          <pc:sldMk cId="2868283727" sldId="668"/>
        </pc:sldMkLst>
        <pc:spChg chg="mod">
          <ac:chgData name="Yi Liu" userId="eb9fa73d484f74de" providerId="LiveId" clId="{6D37E763-F1CD-4DBA-A35D-F5ECA4E73D33}" dt="2023-11-06T07:26:24.667" v="835"/>
          <ac:spMkLst>
            <pc:docMk/>
            <pc:sldMk cId="2868283727" sldId="668"/>
            <ac:spMk id="2" creationId="{2983D749-DDC0-4EA6-8E30-3925B87753B7}"/>
          </ac:spMkLst>
        </pc:spChg>
        <pc:spChg chg="mod">
          <ac:chgData name="Yi Liu" userId="eb9fa73d484f74de" providerId="LiveId" clId="{6D37E763-F1CD-4DBA-A35D-F5ECA4E73D33}" dt="2023-11-06T07:25:44.974" v="815"/>
          <ac:spMkLst>
            <pc:docMk/>
            <pc:sldMk cId="2868283727" sldId="668"/>
            <ac:spMk id="3" creationId="{7053AF53-1595-4C85-BB0C-F1BC60AB70F6}"/>
          </ac:spMkLst>
        </pc:spChg>
      </pc:sldChg>
      <pc:sldChg chg="modSp new del mod">
        <pc:chgData name="Yi Liu" userId="eb9fa73d484f74de" providerId="LiveId" clId="{6D37E763-F1CD-4DBA-A35D-F5ECA4E73D33}" dt="2023-11-06T07:35:54.801" v="861" actId="47"/>
        <pc:sldMkLst>
          <pc:docMk/>
          <pc:sldMk cId="1912572298" sldId="669"/>
        </pc:sldMkLst>
        <pc:spChg chg="mod">
          <ac:chgData name="Yi Liu" userId="eb9fa73d484f74de" providerId="LiveId" clId="{6D37E763-F1CD-4DBA-A35D-F5ECA4E73D33}" dt="2023-11-06T07:26:28.788" v="837"/>
          <ac:spMkLst>
            <pc:docMk/>
            <pc:sldMk cId="1912572298" sldId="669"/>
            <ac:spMk id="2" creationId="{F0783510-E183-43C1-B244-C35853AC4AAA}"/>
          </ac:spMkLst>
        </pc:spChg>
        <pc:spChg chg="mod">
          <ac:chgData name="Yi Liu" userId="eb9fa73d484f74de" providerId="LiveId" clId="{6D37E763-F1CD-4DBA-A35D-F5ECA4E73D33}" dt="2023-11-06T07:27:00.800" v="860"/>
          <ac:spMkLst>
            <pc:docMk/>
            <pc:sldMk cId="1912572298" sldId="669"/>
            <ac:spMk id="3" creationId="{039E0EC1-9021-4F87-9ADA-DF65DC0B91C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13:15:46.826" v="1802" actId="21"/>
        <pc:sldMkLst>
          <pc:docMk/>
          <pc:sldMk cId="4202543214" sldId="669"/>
        </pc:sldMkLst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2" creationId="{7B6110C2-F015-4BFA-BC47-C2880F5DA75B}"/>
          </ac:spMkLst>
        </pc:spChg>
        <pc:spChg chg="del 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3" creationId="{E614052E-CFC1-4DA3-9B37-B2F4A9A00FCA}"/>
          </ac:spMkLst>
        </pc:spChg>
        <pc:spChg chg="mod ord">
          <ac:chgData name="Yi Liu" userId="eb9fa73d484f74de" providerId="LiveId" clId="{6D37E763-F1CD-4DBA-A35D-F5ECA4E73D33}" dt="2023-11-06T07:41:23.389" v="1085" actId="700"/>
          <ac:spMkLst>
            <pc:docMk/>
            <pc:sldMk cId="4202543214" sldId="669"/>
            <ac:spMk id="4" creationId="{B54D26E4-4FC2-4D92-B7AB-F2E0E5AB6666}"/>
          </ac:spMkLst>
        </pc:spChg>
        <pc:spChg chg="add mod ord">
          <ac:chgData name="Yi Liu" userId="eb9fa73d484f74de" providerId="LiveId" clId="{6D37E763-F1CD-4DBA-A35D-F5ECA4E73D33}" dt="2023-11-06T13:07:40.486" v="1748" actId="20577"/>
          <ac:spMkLst>
            <pc:docMk/>
            <pc:sldMk cId="4202543214" sldId="669"/>
            <ac:spMk id="5" creationId="{AD5870AF-E23D-4A04-912A-7651C1FAC86C}"/>
          </ac:spMkLst>
        </pc:spChg>
        <pc:spChg chg="add mod ord">
          <ac:chgData name="Yi Liu" userId="eb9fa73d484f74de" providerId="LiveId" clId="{6D37E763-F1CD-4DBA-A35D-F5ECA4E73D33}" dt="2023-11-06T13:15:46.826" v="1802" actId="21"/>
          <ac:spMkLst>
            <pc:docMk/>
            <pc:sldMk cId="4202543214" sldId="669"/>
            <ac:spMk id="6" creationId="{0BC92BCB-80F1-4C78-8E15-C7FF765158FE}"/>
          </ac:spMkLst>
        </pc:spChg>
      </pc:sldChg>
      <pc:sldChg chg="addSp delSp modSp new mod ord">
        <pc:chgData name="Yi Liu" userId="eb9fa73d484f74de" providerId="LiveId" clId="{6D37E763-F1CD-4DBA-A35D-F5ECA4E73D33}" dt="2023-11-06T13:16:46.105" v="1812"/>
        <pc:sldMkLst>
          <pc:docMk/>
          <pc:sldMk cId="2973766338" sldId="670"/>
        </pc:sldMkLst>
        <pc:spChg chg="mod">
          <ac:chgData name="Yi Liu" userId="eb9fa73d484f74de" providerId="LiveId" clId="{6D37E763-F1CD-4DBA-A35D-F5ECA4E73D33}" dt="2023-11-06T07:42:46.663" v="1105"/>
          <ac:spMkLst>
            <pc:docMk/>
            <pc:sldMk cId="2973766338" sldId="670"/>
            <ac:spMk id="2" creationId="{F8CC7251-DF59-495D-A53C-B5E923611852}"/>
          </ac:spMkLst>
        </pc:spChg>
        <pc:spChg chg="del">
          <ac:chgData name="Yi Liu" userId="eb9fa73d484f74de" providerId="LiveId" clId="{6D37E763-F1CD-4DBA-A35D-F5ECA4E73D33}" dt="2023-11-06T07:42:56.070" v="1106" actId="478"/>
          <ac:spMkLst>
            <pc:docMk/>
            <pc:sldMk cId="2973766338" sldId="670"/>
            <ac:spMk id="3" creationId="{27796829-03F2-45E3-9661-D39C7CFB9E82}"/>
          </ac:spMkLst>
        </pc:spChg>
        <pc:spChg chg="add mod">
          <ac:chgData name="Yi Liu" userId="eb9fa73d484f74de" providerId="LiveId" clId="{6D37E763-F1CD-4DBA-A35D-F5ECA4E73D33}" dt="2023-11-06T07:48:52.981" v="1173" actId="20577"/>
          <ac:spMkLst>
            <pc:docMk/>
            <pc:sldMk cId="2973766338" sldId="670"/>
            <ac:spMk id="5" creationId="{B3215346-9168-4102-BE0F-9F113617DCDE}"/>
          </ac:spMkLst>
        </pc:spChg>
        <pc:spChg chg="add del mod">
          <ac:chgData name="Yi Liu" userId="eb9fa73d484f74de" providerId="LiveId" clId="{6D37E763-F1CD-4DBA-A35D-F5ECA4E73D33}" dt="2023-11-06T13:16:04.331" v="1806" actId="478"/>
          <ac:spMkLst>
            <pc:docMk/>
            <pc:sldMk cId="2973766338" sldId="670"/>
            <ac:spMk id="6" creationId="{C1F067AC-7DED-4B5F-9C81-0706DB4A3F2D}"/>
          </ac:spMkLst>
        </pc:spChg>
      </pc:sldChg>
      <pc:sldChg chg="addSp delSp modSp new mod delAnim modAnim">
        <pc:chgData name="Yi Liu" userId="eb9fa73d484f74de" providerId="LiveId" clId="{6D37E763-F1CD-4DBA-A35D-F5ECA4E73D33}" dt="2023-11-06T07:53:42.672" v="1223" actId="478"/>
        <pc:sldMkLst>
          <pc:docMk/>
          <pc:sldMk cId="1144411379" sldId="671"/>
        </pc:sldMkLst>
        <pc:spChg chg="mod">
          <ac:chgData name="Yi Liu" userId="eb9fa73d484f74de" providerId="LiveId" clId="{6D37E763-F1CD-4DBA-A35D-F5ECA4E73D33}" dt="2023-11-06T07:52:35.160" v="1211" actId="20577"/>
          <ac:spMkLst>
            <pc:docMk/>
            <pc:sldMk cId="1144411379" sldId="671"/>
            <ac:spMk id="2" creationId="{5D6D80A5-A7D3-4B10-9B99-DE100B146020}"/>
          </ac:spMkLst>
        </pc:spChg>
        <pc:spChg chg="mod">
          <ac:chgData name="Yi Liu" userId="eb9fa73d484f74de" providerId="LiveId" clId="{6D37E763-F1CD-4DBA-A35D-F5ECA4E73D33}" dt="2023-11-06T07:53:17.859" v="1220" actId="20577"/>
          <ac:spMkLst>
            <pc:docMk/>
            <pc:sldMk cId="1144411379" sldId="671"/>
            <ac:spMk id="3" creationId="{955CFAF5-298F-4613-8F39-6B5A593A6DCE}"/>
          </ac:spMkLst>
        </pc:spChg>
        <pc:spChg chg="add del mod">
          <ac:chgData name="Yi Liu" userId="eb9fa73d484f74de" providerId="LiveId" clId="{6D37E763-F1CD-4DBA-A35D-F5ECA4E73D33}" dt="2023-11-06T07:53:42.672" v="1223" actId="478"/>
          <ac:spMkLst>
            <pc:docMk/>
            <pc:sldMk cId="1144411379" sldId="671"/>
            <ac:spMk id="5" creationId="{B03269C9-330A-40A8-B9F1-4C61829F444A}"/>
          </ac:spMkLst>
        </pc:spChg>
      </pc:sldChg>
      <pc:sldChg chg="addSp delSp modSp new mod modClrScheme chgLayout">
        <pc:chgData name="Yi Liu" userId="eb9fa73d484f74de" providerId="LiveId" clId="{6D37E763-F1CD-4DBA-A35D-F5ECA4E73D33}" dt="2023-11-06T07:52:21.828" v="1186" actId="20577"/>
        <pc:sldMkLst>
          <pc:docMk/>
          <pc:sldMk cId="939588890" sldId="672"/>
        </pc:sldMkLst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2" creationId="{B337546D-E0AC-46C7-98AB-92F304E939CA}"/>
          </ac:spMkLst>
        </pc:spChg>
        <pc:spChg chg="del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3" creationId="{6C3380D3-C04E-4232-9DBA-39EE782538FC}"/>
          </ac:spMkLst>
        </pc:spChg>
        <pc:spChg chg="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4" creationId="{797D60F4-3827-4D03-9259-F03DC5EDFDA7}"/>
          </ac:spMkLst>
        </pc:spChg>
        <pc:spChg chg="add mod ord">
          <ac:chgData name="Yi Liu" userId="eb9fa73d484f74de" providerId="LiveId" clId="{6D37E763-F1CD-4DBA-A35D-F5ECA4E73D33}" dt="2023-11-06T07:52:21.828" v="1186" actId="20577"/>
          <ac:spMkLst>
            <pc:docMk/>
            <pc:sldMk cId="939588890" sldId="672"/>
            <ac:spMk id="5" creationId="{580FC30E-384C-4735-BBBB-5BFBAE28D9BC}"/>
          </ac:spMkLst>
        </pc:spChg>
        <pc:spChg chg="add mod ord">
          <ac:chgData name="Yi Liu" userId="eb9fa73d484f74de" providerId="LiveId" clId="{6D37E763-F1CD-4DBA-A35D-F5ECA4E73D33}" dt="2023-11-06T07:52:18.117" v="1176" actId="700"/>
          <ac:spMkLst>
            <pc:docMk/>
            <pc:sldMk cId="939588890" sldId="672"/>
            <ac:spMk id="6" creationId="{22807E17-AC52-42CF-9AFE-3391E182DD0B}"/>
          </ac:spMkLst>
        </pc:spChg>
      </pc:sldChg>
      <pc:sldChg chg="delSp modSp add mod">
        <pc:chgData name="Yi Liu" userId="eb9fa73d484f74de" providerId="LiveId" clId="{6D37E763-F1CD-4DBA-A35D-F5ECA4E73D33}" dt="2023-11-06T07:58:30.473" v="1277" actId="20577"/>
        <pc:sldMkLst>
          <pc:docMk/>
          <pc:sldMk cId="3657818592" sldId="673"/>
        </pc:sldMkLst>
        <pc:spChg chg="del mod">
          <ac:chgData name="Yi Liu" userId="eb9fa73d484f74de" providerId="LiveId" clId="{6D37E763-F1CD-4DBA-A35D-F5ECA4E73D33}" dt="2023-11-06T07:53:57.388" v="1225" actId="478"/>
          <ac:spMkLst>
            <pc:docMk/>
            <pc:sldMk cId="3657818592" sldId="673"/>
            <ac:spMk id="3" creationId="{955CFAF5-298F-4613-8F39-6B5A593A6DCE}"/>
          </ac:spMkLst>
        </pc:spChg>
        <pc:spChg chg="mod">
          <ac:chgData name="Yi Liu" userId="eb9fa73d484f74de" providerId="LiveId" clId="{6D37E763-F1CD-4DBA-A35D-F5ECA4E73D33}" dt="2023-11-06T07:58:30.473" v="1277" actId="20577"/>
          <ac:spMkLst>
            <pc:docMk/>
            <pc:sldMk cId="3657818592" sldId="673"/>
            <ac:spMk id="5" creationId="{B03269C9-330A-40A8-B9F1-4C61829F444A}"/>
          </ac:spMkLst>
        </pc:spChg>
      </pc:sldChg>
      <pc:sldChg chg="addSp delSp modSp add del mod addAnim delAnim">
        <pc:chgData name="Yi Liu" userId="eb9fa73d484f74de" providerId="LiveId" clId="{6D37E763-F1CD-4DBA-A35D-F5ECA4E73D33}" dt="2023-11-06T08:11:36.867" v="1304" actId="47"/>
        <pc:sldMkLst>
          <pc:docMk/>
          <pc:sldMk cId="4275220706" sldId="674"/>
        </pc:sldMkLst>
        <pc:spChg chg="add del mod">
          <ac:chgData name="Yi Liu" userId="eb9fa73d484f74de" providerId="LiveId" clId="{6D37E763-F1CD-4DBA-A35D-F5ECA4E73D33}" dt="2023-11-06T08:08:59.721" v="1303" actId="20577"/>
          <ac:spMkLst>
            <pc:docMk/>
            <pc:sldMk cId="4275220706" sldId="674"/>
            <ac:spMk id="5" creationId="{B03269C9-330A-40A8-B9F1-4C61829F444A}"/>
          </ac:spMkLst>
        </pc:spChg>
      </pc:sldChg>
      <pc:sldChg chg="addSp modSp new mod">
        <pc:chgData name="Yi Liu" userId="eb9fa73d484f74de" providerId="LiveId" clId="{6D37E763-F1CD-4DBA-A35D-F5ECA4E73D33}" dt="2023-11-06T08:01:56.957" v="1302" actId="20577"/>
        <pc:sldMkLst>
          <pc:docMk/>
          <pc:sldMk cId="3673413183" sldId="675"/>
        </pc:sldMkLst>
        <pc:spChg chg="mod">
          <ac:chgData name="Yi Liu" userId="eb9fa73d484f74de" providerId="LiveId" clId="{6D37E763-F1CD-4DBA-A35D-F5ECA4E73D33}" dt="2023-11-06T07:57:30.914" v="1272"/>
          <ac:spMkLst>
            <pc:docMk/>
            <pc:sldMk cId="3673413183" sldId="675"/>
            <ac:spMk id="2" creationId="{F8F82676-E69B-43C6-8481-32F801FC64E6}"/>
          </ac:spMkLst>
        </pc:spChg>
        <pc:spChg chg="mod">
          <ac:chgData name="Yi Liu" userId="eb9fa73d484f74de" providerId="LiveId" clId="{6D37E763-F1CD-4DBA-A35D-F5ECA4E73D33}" dt="2023-11-06T07:57:41.556" v="1273" actId="5793"/>
          <ac:spMkLst>
            <pc:docMk/>
            <pc:sldMk cId="3673413183" sldId="675"/>
            <ac:spMk id="3" creationId="{EBC55A84-2557-4366-A338-821A94B00A4B}"/>
          </ac:spMkLst>
        </pc:spChg>
        <pc:spChg chg="add mod">
          <ac:chgData name="Yi Liu" userId="eb9fa73d484f74de" providerId="LiveId" clId="{6D37E763-F1CD-4DBA-A35D-F5ECA4E73D33}" dt="2023-11-06T08:01:56.957" v="1302" actId="20577"/>
          <ac:spMkLst>
            <pc:docMk/>
            <pc:sldMk cId="3673413183" sldId="675"/>
            <ac:spMk id="5" creationId="{98011712-B4EE-4174-847A-DF15009120F1}"/>
          </ac:spMkLst>
        </pc:spChg>
      </pc:sldChg>
      <pc:sldChg chg="addSp modSp new mod modAnim">
        <pc:chgData name="Yi Liu" userId="eb9fa73d484f74de" providerId="LiveId" clId="{6D37E763-F1CD-4DBA-A35D-F5ECA4E73D33}" dt="2023-11-06T08:12:54.783" v="1317" actId="1076"/>
        <pc:sldMkLst>
          <pc:docMk/>
          <pc:sldMk cId="1853691550" sldId="676"/>
        </pc:sldMkLst>
        <pc:spChg chg="mod">
          <ac:chgData name="Yi Liu" userId="eb9fa73d484f74de" providerId="LiveId" clId="{6D37E763-F1CD-4DBA-A35D-F5ECA4E73D33}" dt="2023-11-06T08:11:54.213" v="1310" actId="20577"/>
          <ac:spMkLst>
            <pc:docMk/>
            <pc:sldMk cId="1853691550" sldId="676"/>
            <ac:spMk id="2" creationId="{433851A7-7498-4131-A7EF-0A7C67327C07}"/>
          </ac:spMkLst>
        </pc:spChg>
        <pc:spChg chg="mod">
          <ac:chgData name="Yi Liu" userId="eb9fa73d484f74de" providerId="LiveId" clId="{6D37E763-F1CD-4DBA-A35D-F5ECA4E73D33}" dt="2023-11-06T08:12:40.618" v="1314" actId="1076"/>
          <ac:spMkLst>
            <pc:docMk/>
            <pc:sldMk cId="1853691550" sldId="676"/>
            <ac:spMk id="3" creationId="{219C6957-7149-42E4-9D97-C3060E3C4A1F}"/>
          </ac:spMkLst>
        </pc:spChg>
        <pc:spChg chg="add mod">
          <ac:chgData name="Yi Liu" userId="eb9fa73d484f74de" providerId="LiveId" clId="{6D37E763-F1CD-4DBA-A35D-F5ECA4E73D33}" dt="2023-11-06T08:12:54.783" v="1317" actId="1076"/>
          <ac:spMkLst>
            <pc:docMk/>
            <pc:sldMk cId="1853691550" sldId="676"/>
            <ac:spMk id="7" creationId="{24C64DAC-E39E-46B4-8BC0-35AEFF1F93CD}"/>
          </ac:spMkLst>
        </pc:spChg>
        <pc:picChg chg="add mod">
          <ac:chgData name="Yi Liu" userId="eb9fa73d484f74de" providerId="LiveId" clId="{6D37E763-F1CD-4DBA-A35D-F5ECA4E73D33}" dt="2023-11-06T08:12:49.714" v="1316" actId="1076"/>
          <ac:picMkLst>
            <pc:docMk/>
            <pc:sldMk cId="1853691550" sldId="676"/>
            <ac:picMk id="5" creationId="{2DE49596-8E64-4204-B20B-A4B661F59EC5}"/>
          </ac:picMkLst>
        </pc:picChg>
        <pc:picChg chg="add mod">
          <ac:chgData name="Yi Liu" userId="eb9fa73d484f74de" providerId="LiveId" clId="{6D37E763-F1CD-4DBA-A35D-F5ECA4E73D33}" dt="2023-11-06T08:12:43.748" v="1315" actId="1076"/>
          <ac:picMkLst>
            <pc:docMk/>
            <pc:sldMk cId="1853691550" sldId="676"/>
            <ac:picMk id="6" creationId="{7465AD10-012D-411E-8BFC-B2AB07CD0AB8}"/>
          </ac:picMkLst>
        </pc:picChg>
      </pc:sldChg>
      <pc:sldChg chg="addSp modSp new mod modAnim">
        <pc:chgData name="Yi Liu" userId="eb9fa73d484f74de" providerId="LiveId" clId="{6D37E763-F1CD-4DBA-A35D-F5ECA4E73D33}" dt="2023-11-06T08:21:03.091" v="1365" actId="1076"/>
        <pc:sldMkLst>
          <pc:docMk/>
          <pc:sldMk cId="1156959904" sldId="677"/>
        </pc:sldMkLst>
        <pc:spChg chg="mod">
          <ac:chgData name="Yi Liu" userId="eb9fa73d484f74de" providerId="LiveId" clId="{6D37E763-F1CD-4DBA-A35D-F5ECA4E73D33}" dt="2023-11-06T08:14:51.428" v="1328" actId="20577"/>
          <ac:spMkLst>
            <pc:docMk/>
            <pc:sldMk cId="1156959904" sldId="677"/>
            <ac:spMk id="2" creationId="{06699CF8-6C83-410E-B95A-A9578EEE9923}"/>
          </ac:spMkLst>
        </pc:spChg>
        <pc:spChg chg="mod">
          <ac:chgData name="Yi Liu" userId="eb9fa73d484f74de" providerId="LiveId" clId="{6D37E763-F1CD-4DBA-A35D-F5ECA4E73D33}" dt="2023-11-06T08:15:10.119" v="1331" actId="20577"/>
          <ac:spMkLst>
            <pc:docMk/>
            <pc:sldMk cId="1156959904" sldId="677"/>
            <ac:spMk id="3" creationId="{11BA249A-6D1E-4855-9992-7A17313A6055}"/>
          </ac:spMkLst>
        </pc:spChg>
        <pc:spChg chg="add mod">
          <ac:chgData name="Yi Liu" userId="eb9fa73d484f74de" providerId="LiveId" clId="{6D37E763-F1CD-4DBA-A35D-F5ECA4E73D33}" dt="2023-11-06T08:20:44.317" v="1363" actId="20577"/>
          <ac:spMkLst>
            <pc:docMk/>
            <pc:sldMk cId="1156959904" sldId="677"/>
            <ac:spMk id="5" creationId="{717DED9B-81CB-4580-8D6B-8A337F2FBD7A}"/>
          </ac:spMkLst>
        </pc:spChg>
        <pc:spChg chg="add mod">
          <ac:chgData name="Yi Liu" userId="eb9fa73d484f74de" providerId="LiveId" clId="{6D37E763-F1CD-4DBA-A35D-F5ECA4E73D33}" dt="2023-11-06T08:21:03.091" v="1365" actId="1076"/>
          <ac:spMkLst>
            <pc:docMk/>
            <pc:sldMk cId="1156959904" sldId="677"/>
            <ac:spMk id="6" creationId="{A7B18007-796B-4DCF-B740-695A8D322868}"/>
          </ac:spMkLst>
        </pc:spChg>
        <pc:spChg chg="add mod">
          <ac:chgData name="Yi Liu" userId="eb9fa73d484f74de" providerId="LiveId" clId="{6D37E763-F1CD-4DBA-A35D-F5ECA4E73D33}" dt="2023-11-06T08:20:50.672" v="1364" actId="1076"/>
          <ac:spMkLst>
            <pc:docMk/>
            <pc:sldMk cId="1156959904" sldId="677"/>
            <ac:spMk id="7" creationId="{DA3EB4CC-0342-4B0A-96EC-6B93CDD2ADF9}"/>
          </ac:spMkLst>
        </pc:spChg>
      </pc:sldChg>
      <pc:sldChg chg="modSp new mod ord modAnim">
        <pc:chgData name="Yi Liu" userId="eb9fa73d484f74de" providerId="LiveId" clId="{6D37E763-F1CD-4DBA-A35D-F5ECA4E73D33}" dt="2023-11-07T05:07:03.237" v="1844"/>
        <pc:sldMkLst>
          <pc:docMk/>
          <pc:sldMk cId="2878424947" sldId="678"/>
        </pc:sldMkLst>
        <pc:spChg chg="mod">
          <ac:chgData name="Yi Liu" userId="eb9fa73d484f74de" providerId="LiveId" clId="{6D37E763-F1CD-4DBA-A35D-F5ECA4E73D33}" dt="2023-11-06T12:17:25.213" v="1668" actId="20577"/>
          <ac:spMkLst>
            <pc:docMk/>
            <pc:sldMk cId="2878424947" sldId="678"/>
            <ac:spMk id="2" creationId="{F5111759-81A5-4C54-8C4A-D22DC570D7F2}"/>
          </ac:spMkLst>
        </pc:spChg>
        <pc:spChg chg="mod">
          <ac:chgData name="Yi Liu" userId="eb9fa73d484f74de" providerId="LiveId" clId="{6D37E763-F1CD-4DBA-A35D-F5ECA4E73D33}" dt="2023-11-06T12:18:00.897" v="1699" actId="15"/>
          <ac:spMkLst>
            <pc:docMk/>
            <pc:sldMk cId="2878424947" sldId="678"/>
            <ac:spMk id="3" creationId="{C8D97774-FC09-42C9-976F-9C791FA5539F}"/>
          </ac:spMkLst>
        </pc:spChg>
      </pc:sldChg>
      <pc:sldChg chg="addSp modSp new mod ord modAnim">
        <pc:chgData name="Yi Liu" userId="eb9fa73d484f74de" providerId="LiveId" clId="{6D37E763-F1CD-4DBA-A35D-F5ECA4E73D33}" dt="2023-11-06T13:06:58.369" v="1745"/>
        <pc:sldMkLst>
          <pc:docMk/>
          <pc:sldMk cId="3024476896" sldId="679"/>
        </pc:sldMkLst>
        <pc:spChg chg="mod">
          <ac:chgData name="Yi Liu" userId="eb9fa73d484f74de" providerId="LiveId" clId="{6D37E763-F1CD-4DBA-A35D-F5ECA4E73D33}" dt="2023-11-06T12:19:17.172" v="1707" actId="20577"/>
          <ac:spMkLst>
            <pc:docMk/>
            <pc:sldMk cId="3024476896" sldId="679"/>
            <ac:spMk id="2" creationId="{03B076DB-6B1E-422E-85F4-7D98AC66B35F}"/>
          </ac:spMkLst>
        </pc:spChg>
        <pc:spChg chg="mod">
          <ac:chgData name="Yi Liu" userId="eb9fa73d484f74de" providerId="LiveId" clId="{6D37E763-F1CD-4DBA-A35D-F5ECA4E73D33}" dt="2023-11-06T12:20:20.642" v="1738" actId="15"/>
          <ac:spMkLst>
            <pc:docMk/>
            <pc:sldMk cId="3024476896" sldId="679"/>
            <ac:spMk id="3" creationId="{C5B65FE3-7347-4E35-A0F1-58228C50EB4A}"/>
          </ac:spMkLst>
        </pc:spChg>
        <pc:spChg chg="add mod">
          <ac:chgData name="Yi Liu" userId="eb9fa73d484f74de" providerId="LiveId" clId="{6D37E763-F1CD-4DBA-A35D-F5ECA4E73D33}" dt="2023-11-06T12:35:11.164" v="1743" actId="20577"/>
          <ac:spMkLst>
            <pc:docMk/>
            <pc:sldMk cId="3024476896" sldId="679"/>
            <ac:spMk id="5" creationId="{CD436CD8-2588-4BD4-A213-9E5BA0B51C1B}"/>
          </ac:spMkLst>
        </pc:spChg>
      </pc:sldChg>
      <pc:sldChg chg="modSp new mod">
        <pc:chgData name="Yi Liu" userId="eb9fa73d484f74de" providerId="LiveId" clId="{6D37E763-F1CD-4DBA-A35D-F5ECA4E73D33}" dt="2023-11-06T13:16:34.752" v="1810"/>
        <pc:sldMkLst>
          <pc:docMk/>
          <pc:sldMk cId="2253105237" sldId="680"/>
        </pc:sldMkLst>
        <pc:spChg chg="mod">
          <ac:chgData name="Yi Liu" userId="eb9fa73d484f74de" providerId="LiveId" clId="{6D37E763-F1CD-4DBA-A35D-F5ECA4E73D33}" dt="2023-11-06T13:16:11.469" v="1808"/>
          <ac:spMkLst>
            <pc:docMk/>
            <pc:sldMk cId="2253105237" sldId="680"/>
            <ac:spMk id="2" creationId="{A355E803-060B-4F79-B3F8-363B57BCE5C0}"/>
          </ac:spMkLst>
        </pc:spChg>
        <pc:spChg chg="mod">
          <ac:chgData name="Yi Liu" userId="eb9fa73d484f74de" providerId="LiveId" clId="{6D37E763-F1CD-4DBA-A35D-F5ECA4E73D33}" dt="2023-11-06T13:16:34.752" v="1810"/>
          <ac:spMkLst>
            <pc:docMk/>
            <pc:sldMk cId="2253105237" sldId="680"/>
            <ac:spMk id="3" creationId="{45DAF4E2-9F85-4F24-8D78-F7C6F664E080}"/>
          </ac:spMkLst>
        </pc:spChg>
      </pc:sldChg>
      <pc:sldChg chg="new del">
        <pc:chgData name="Yi Liu" userId="eb9fa73d484f74de" providerId="LiveId" clId="{6D37E763-F1CD-4DBA-A35D-F5ECA4E73D33}" dt="2023-11-06T13:07:49.485" v="1750" actId="47"/>
        <pc:sldMkLst>
          <pc:docMk/>
          <pc:sldMk cId="4034633051" sldId="680"/>
        </pc:sldMkLst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第十一节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A088-7662-4CA9-A5A0-DDD0C624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B5432-F702-41A6-81A0-868AF7E8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在派生类中变为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只有在派生类中才能够访问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派生类中也不可访问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856FF-0AD6-4ACD-BE3C-FF2C1939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56CEC-0E61-409B-8C9D-1524A82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F21E2-D714-4E88-8C5E-AEF27323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9B7DB6C-B0D1-4E6E-9516-8EC9F63F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967" y="300568"/>
            <a:ext cx="8889548" cy="6420906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F28297-A100-466E-B6F4-215CA23B2BFC}"/>
              </a:ext>
            </a:extLst>
          </p:cNvPr>
          <p:cNvSpPr/>
          <p:nvPr/>
        </p:nvSpPr>
        <p:spPr>
          <a:xfrm>
            <a:off x="736112" y="4702201"/>
            <a:ext cx="9378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test</a:t>
            </a:r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59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B18347-E0D1-45EA-8866-D0A92FCB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继承与多态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BFF4DAA-4922-468A-B51E-F7185238F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F774C3-A87F-4BD0-8547-967901DA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7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7A87-DF55-4859-86B0-22AE358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思考一下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4FD38-911A-40E2-A68A-94EAC16B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输出会是什么？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425FE-F44D-41F9-AB36-2D8029E3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4203A0-165F-4DC1-AFF3-FEA226E864D1}"/>
              </a:ext>
            </a:extLst>
          </p:cNvPr>
          <p:cNvSpPr/>
          <p:nvPr/>
        </p:nvSpPr>
        <p:spPr>
          <a:xfrm>
            <a:off x="6578511" y="1825625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Person::print()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吗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AD88F0-0897-403D-85F0-93B8EE17DDCE}"/>
              </a:ext>
            </a:extLst>
          </p:cNvPr>
          <p:cNvSpPr/>
          <p:nvPr/>
        </p:nvSpPr>
        <p:spPr>
          <a:xfrm>
            <a:off x="7447258" y="6083039"/>
            <a:ext cx="14259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</a:t>
            </a:r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0A42F-95B9-4EDE-9776-356C02E754A6}"/>
              </a:ext>
            </a:extLst>
          </p:cNvPr>
          <p:cNvSpPr/>
          <p:nvPr/>
        </p:nvSpPr>
        <p:spPr>
          <a:xfrm>
            <a:off x="1094729" y="239962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923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7A87-DF55-4859-86B0-22AE358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4FD38-911A-40E2-A68A-94EAC16B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如果我们将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函数定义为虚函数，则输出将不同。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静态绑定：编译器决定调用哪个函数。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动态绑定：调用的函数是在运行时决定的。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关键字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使基类和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所有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派生类的函数都是虚的。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425FE-F44D-41F9-AB36-2D8029E3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9F85-0A7D-48EF-995A-8F9CAE575E3C}"/>
              </a:ext>
            </a:extLst>
          </p:cNvPr>
          <p:cNvSpPr/>
          <p:nvPr/>
        </p:nvSpPr>
        <p:spPr>
          <a:xfrm>
            <a:off x="7447258" y="6083039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718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5870AF-E23D-4A04-912A-7651C1FA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C92BCB-80F1-4C78-8E15-C7FF7651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如果基类使用动态内存分配，并重新定义复制构造函数和赋值运算符。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如果派生类中没有动态内存分配，则不需要特殊操作。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如果在派生类中动态分配了内存，则应重新定义复制构造函数和赋值运算符。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D26E4-4FC2-4D92-B7AB-F2E0E5AB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4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7A87-DF55-4859-86B0-22AE358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4FD38-911A-40E2-A68A-94EAC16B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如果析构函数不是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，那么只有基类的析构函数被执行：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析构函数必须为虚函数。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425FE-F44D-41F9-AB36-2D8029E3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F2DCAA-F22F-4CC8-AFDE-6993E4651256}"/>
              </a:ext>
            </a:extLst>
          </p:cNvPr>
          <p:cNvSpPr/>
          <p:nvPr/>
        </p:nvSpPr>
        <p:spPr>
          <a:xfrm>
            <a:off x="876298" y="2953909"/>
            <a:ext cx="89679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liu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"2020"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如果它的析构函数不是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0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5E803-060B-4F79-B3F8-363B57BC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如果在派生类中动态分配了内存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AF4E2-9F85-4F24-8D78-F7C6F664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派生类析构函数会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自动调用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基类析构函数，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因此派生类析构函数自己的责任是完成派生类自己所需要的清理。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36260-8C74-47D1-B3A7-20AA1DEA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1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076DB-6B1E-422E-85F4-7D98AC66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65FE3-7347-4E35-A0F1-58228C50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多态是面向对象编程最重要的特性之一。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多态在运行时使用动态绑定作用于对象指针和引用。它不适用于常规对象，后者在编译时使用静态绑定。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实现多态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公共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继承有两种关键机制：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在派生类中重新定义基类方法。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virtual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方法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8F565-7AD3-469F-9318-5D0BE1E2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36CD8-2588-4BD4-A213-9E5BA0B51C1B}"/>
              </a:ext>
            </a:extLst>
          </p:cNvPr>
          <p:cNvSpPr/>
          <p:nvPr/>
        </p:nvSpPr>
        <p:spPr>
          <a:xfrm>
            <a:off x="7447258" y="6083039"/>
            <a:ext cx="193033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polymorphism</a:t>
            </a:r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44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80FC30E-384C-4735-BBBB-5BFBAE2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2807E17-AC52-42CF-9AFE-3391E182D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D60F4-3827-4D03-9259-F03DC5E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58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动态内存管理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浅拷贝的问题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深拷贝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计数器：智能指针，如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类的继承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基类（父类）与派生类（子类）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单继承、多重继承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多级继承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构造函数：先执行基类构造函数，再执行派生类构造函数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析构函数：先执行派生类构造函数，再执行基类析构函数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80A5-A7D3-4B10-9B99-DE100B1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回顾一下：函数模板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CFAF5-298F-4613-8F39-6B5A593A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函数模板不是类型、函数或任何其他实体。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不会从仅包含模板定义的源文件生成任何代码。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必须确定模板参数，然后编译器才能生成实际函数。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“函数模板”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VS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“模板函数”。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C261A-73F6-4E1A-845C-11F80B3F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80A5-A7D3-4B10-9B99-DE100B14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回顾一下：函数模板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C261A-73F6-4E1A-845C-11F80B3F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3269C9-330A-40A8-B9F1-4C61829F444A}"/>
              </a:ext>
            </a:extLst>
          </p:cNvPr>
          <p:cNvSpPr/>
          <p:nvPr/>
        </p:nvSpPr>
        <p:spPr>
          <a:xfrm>
            <a:off x="838200" y="1803789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sum&lt;double&gt;(double, double)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sum&lt;char&gt;(char, char),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模板参数省略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sum&lt;int&gt;(int, int),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模板参数省略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2676-E69B-43C6-8481-32F801FC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回顾一下：函数模板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55A84-2557-4366-A338-821A94B0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当函数模板未显式实例化时，会发生隐式实例化。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57B04-B6CF-41B4-9E2A-E5A155A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11712-B4EE-4174-847A-DF15009120F1}"/>
              </a:ext>
            </a:extLst>
          </p:cNvPr>
          <p:cNvSpPr/>
          <p:nvPr/>
        </p:nvSpPr>
        <p:spPr>
          <a:xfrm>
            <a:off x="1118809" y="2483644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product&lt;int&gt;(int, int)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product&lt;float&gt;(float, float)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1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51A7-7498-4131-A7EF-0A7C6732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不同类型矩阵的不同类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C6957-7149-42E4-9D97-C3060E3C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9"/>
            <a:ext cx="10515600" cy="4351338"/>
          </a:xfrm>
        </p:spPr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具有整型元素的矩阵、具有浮点型元素的矩阵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408AA-4D45-4153-BBEE-83FAE583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49596-8E64-4204-B20B-A4B661F5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3" y="1972718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65AD10-012D-411E-8BFC-B2AB07CD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95" y="19727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4C64DAC-E39E-46B4-8BC0-35AEFF1F93CD}"/>
              </a:ext>
            </a:extLst>
          </p:cNvPr>
          <p:cNvSpPr/>
          <p:nvPr/>
        </p:nvSpPr>
        <p:spPr>
          <a:xfrm>
            <a:off x="8455566" y="1512359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36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99CF8-6C83-410E-B95A-A9578EEE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A249A-6D1E-4855-9992-7A17313A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类模板定义了一系列类。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类模板实例化。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1D917-D5EE-4CD7-88B0-165CFD6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DED9B-81CB-4580-8D6B-8A337F2FBD7A}"/>
              </a:ext>
            </a:extLst>
          </p:cNvPr>
          <p:cNvSpPr/>
          <p:nvPr/>
        </p:nvSpPr>
        <p:spPr>
          <a:xfrm>
            <a:off x="3589866" y="2451242"/>
            <a:ext cx="84309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B18007-796B-4DCF-B740-695A8D322868}"/>
              </a:ext>
            </a:extLst>
          </p:cNvPr>
          <p:cNvSpPr/>
          <p:nvPr/>
        </p:nvSpPr>
        <p:spPr>
          <a:xfrm>
            <a:off x="1096876" y="307724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3EB4CC-0342-4B0A-96EC-6B93CDD2ADF9}"/>
              </a:ext>
            </a:extLst>
          </p:cNvPr>
          <p:cNvSpPr/>
          <p:nvPr/>
        </p:nvSpPr>
        <p:spPr>
          <a:xfrm>
            <a:off x="6403219" y="1553816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D6BA-A3D7-4AFE-82B5-7DB0C501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模板的非类型参数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8283-3E1A-4A15-A8FC-D8469A02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声明一个模板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参数可以是</a:t>
            </a:r>
            <a:endParaRPr lang="en-US" altLang="zh-CN" dirty="0"/>
          </a:p>
          <a:p>
            <a:pPr lvl="1"/>
            <a:r>
              <a:rPr lang="zh-CN" altLang="en-US" dirty="0"/>
              <a:t>类型参数</a:t>
            </a:r>
            <a:endParaRPr lang="en-US" altLang="zh-CN" dirty="0"/>
          </a:p>
          <a:p>
            <a:pPr lvl="1"/>
            <a:r>
              <a:rPr lang="zh-CN" altLang="en-US" dirty="0"/>
              <a:t>模板参数</a:t>
            </a:r>
            <a:endParaRPr lang="en-US" altLang="zh-CN" dirty="0"/>
          </a:p>
          <a:p>
            <a:pPr lvl="1"/>
            <a:r>
              <a:rPr lang="zh-CN" altLang="en-US" dirty="0"/>
              <a:t>非类型参数</a:t>
            </a:r>
            <a:endParaRPr lang="en-US" altLang="zh-CN" dirty="0"/>
          </a:p>
          <a:p>
            <a:pPr lvl="2"/>
            <a:r>
              <a:rPr lang="zh-CN" altLang="en-US" dirty="0"/>
              <a:t>整型</a:t>
            </a:r>
            <a:endParaRPr lang="en-US" altLang="zh-CN" dirty="0"/>
          </a:p>
          <a:p>
            <a:pPr lvl="2"/>
            <a:r>
              <a:rPr lang="zh-CN" altLang="en-US" dirty="0"/>
              <a:t>浮点型</a:t>
            </a:r>
            <a:endParaRPr lang="en-US" altLang="zh-CN" dirty="0"/>
          </a:p>
          <a:p>
            <a:pPr lvl="2"/>
            <a:r>
              <a:rPr lang="zh-CN" altLang="en-US" dirty="0"/>
              <a:t>指针类型</a:t>
            </a:r>
            <a:endParaRPr lang="en-US" altLang="zh-CN" dirty="0"/>
          </a:p>
          <a:p>
            <a:pPr lvl="2"/>
            <a:r>
              <a:rPr lang="zh-CN" altLang="en-US" dirty="0"/>
              <a:t>引用类型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6856E-1A25-4210-AA37-12456AA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BC08BB-E14E-4C3F-BF57-CBDBB4304D6B}"/>
              </a:ext>
            </a:extLst>
          </p:cNvPr>
          <p:cNvSpPr/>
          <p:nvPr/>
        </p:nvSpPr>
        <p:spPr>
          <a:xfrm>
            <a:off x="7050467" y="1181638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25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B31BA-4A27-4DB3-92A2-C4057EE2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模板的非类型参数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4AA0C-25C3-4833-8016-BF78826B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如果创建一个静态矩阵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内部没有动态内存分配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541EB8-91D8-41D9-B941-037033C3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3C415-E153-4507-9168-C5F7851CC015}"/>
              </a:ext>
            </a:extLst>
          </p:cNvPr>
          <p:cNvSpPr/>
          <p:nvPr/>
        </p:nvSpPr>
        <p:spPr>
          <a:xfrm>
            <a:off x="1121839" y="2526335"/>
            <a:ext cx="6938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3AB29-E18D-42F6-936E-D35092E824B7}"/>
              </a:ext>
            </a:extLst>
          </p:cNvPr>
          <p:cNvSpPr/>
          <p:nvPr/>
        </p:nvSpPr>
        <p:spPr>
          <a:xfrm>
            <a:off x="1121839" y="5444255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94A32D-5D91-4BE2-8CBB-0C9ED0AD48FA}"/>
              </a:ext>
            </a:extLst>
          </p:cNvPr>
          <p:cNvSpPr/>
          <p:nvPr/>
        </p:nvSpPr>
        <p:spPr>
          <a:xfrm>
            <a:off x="8060267" y="2526335"/>
            <a:ext cx="401683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r=3, c=3;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vec1(r, c)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vec2(3, 3)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14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E643-C83E-4FF4-9B93-5202886D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类模板的特例化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DA160-874B-4196-86E8-21ABF0BD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类模板可以用于大多数类型。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但我们希望为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类型（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vs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bit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节省内存。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997C4-C5BB-4BE8-B700-638197DA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3B5AB-69B9-4372-9DF4-B47366C800AF}"/>
              </a:ext>
            </a:extLst>
          </p:cNvPr>
          <p:cNvSpPr/>
          <p:nvPr/>
        </p:nvSpPr>
        <p:spPr>
          <a:xfrm>
            <a:off x="1065912" y="2853858"/>
            <a:ext cx="95146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4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0219-3D7D-4B9C-9FB8-C75C01D5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类模板的特例化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97779-3456-4AE3-A8D0-C0E0C7F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084FFA4-FB5D-4997-9CDA-CBABF5C8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3908013" cy="58344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为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特例化</a:t>
            </a:r>
            <a:r>
              <a:rPr kumimoji="1" lang="en-US" altLang="zh-CN" dirty="0" err="1"/>
              <a:t>MyVector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3A26F4-E2DB-4766-8DF9-624D039FCE14}"/>
              </a:ext>
            </a:extLst>
          </p:cNvPr>
          <p:cNvSpPr/>
          <p:nvPr/>
        </p:nvSpPr>
        <p:spPr>
          <a:xfrm>
            <a:off x="8947238" y="4696823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6326C0-ACE3-4E86-A859-8C8B7FCB1E49}"/>
              </a:ext>
            </a:extLst>
          </p:cNvPr>
          <p:cNvSpPr/>
          <p:nvPr/>
        </p:nvSpPr>
        <p:spPr>
          <a:xfrm>
            <a:off x="887144" y="1653937"/>
            <a:ext cx="78001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下箭头 5">
            <a:extLst>
              <a:ext uri="{FF2B5EF4-FFF2-40B4-BE49-F238E27FC236}">
                <a16:creationId xmlns:a16="http://schemas.microsoft.com/office/drawing/2014/main" id="{75B2C8B3-6C3A-4C6A-B6FB-121700CEC960}"/>
              </a:ext>
            </a:extLst>
          </p:cNvPr>
          <p:cNvSpPr/>
          <p:nvPr/>
        </p:nvSpPr>
        <p:spPr>
          <a:xfrm rot="4405518">
            <a:off x="5637285" y="292358"/>
            <a:ext cx="469817" cy="2733490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8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F8407CA-C82F-4075-AF1F-BE5D5D4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04A8E77-CDA2-4A04-A64F-063C22954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8D928-9A96-4242-BD23-3F1934A7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83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11759-81A5-4C54-8C4A-D22DC57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7774-FC09-42C9-976F-9C791FA5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构造函数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当创建派生类的对象时，程序首先调用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基类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构造函数，然后调用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派生类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构造函数。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基类构造函数负责初始化继承的数据成员。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派生类构造函数负责初始化任何新添加的数据成员。派生类构造函数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始终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调用基类构造函数。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析构函数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要销毁派生类对象，程序首先调用派生类析构函数，然后调用基类析构函数。也就是说，销毁对象的顺序与构造对象的顺序相反。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6248B3-C5F3-4621-A1AF-5423D15B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4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844FF-EF74-401B-9544-94E7856F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主要的次语言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C761-C093-4EFE-B200-E2A01847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Object-Oriented 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：类，封装，继承，多态等等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Template 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：泛型编程。模板元编程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 Template Library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：容器、迭代器、算法、函数对象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EE4C9-E625-476D-8236-B0A034F0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1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07F19-3275-4A48-ADF1-8B20B907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std::basic_string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F18A1-8EFC-4A3C-97B7-C9568BA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存储和操作类字符对象序列。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AF39E-B296-4EC0-89C3-4A9D5D3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1814D-39F0-425E-94B3-38A55CAA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37963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C62B-B62E-4CBE-ACA2-A88B3ACF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D022F-3E1E-464F-98E3-8932E84E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封装固定大小数组的容器。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72E11-ACA8-4172-96A5-997520E9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E0F86-A39D-4AC3-B97D-C57D095C3E0D}"/>
              </a:ext>
            </a:extLst>
          </p:cNvPr>
          <p:cNvSpPr/>
          <p:nvPr/>
        </p:nvSpPr>
        <p:spPr>
          <a:xfrm>
            <a:off x="1179832" y="241612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A01689-73B8-4303-8D97-DDE09381454D}"/>
              </a:ext>
            </a:extLst>
          </p:cNvPr>
          <p:cNvSpPr/>
          <p:nvPr/>
        </p:nvSpPr>
        <p:spPr>
          <a:xfrm>
            <a:off x="1179832" y="3888985"/>
            <a:ext cx="557075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07BBCC-277C-440E-B375-190885F99803}"/>
              </a:ext>
            </a:extLst>
          </p:cNvPr>
          <p:cNvSpPr/>
          <p:nvPr/>
        </p:nvSpPr>
        <p:spPr>
          <a:xfrm>
            <a:off x="1061720" y="4717922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关键词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typename/class</a:t>
            </a:r>
            <a:r>
              <a:rPr kumimoji="1" lang="en" altLang="zh-CN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4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9E30-3B6A-4F9B-8DEC-CBEBAF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F03EC-C271-4A6A-86DD-3E6AF2CF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E930F-F117-48AA-927E-25E8054DC1D4}"/>
              </a:ext>
            </a:extLst>
          </p:cNvPr>
          <p:cNvSpPr/>
          <p:nvPr/>
        </p:nvSpPr>
        <p:spPr>
          <a:xfrm>
            <a:off x="894805" y="1534175"/>
            <a:ext cx="6537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3B5A4C-94C4-4E3C-AFC3-1DE0A0D403BC}"/>
              </a:ext>
            </a:extLst>
          </p:cNvPr>
          <p:cNvSpPr/>
          <p:nvPr/>
        </p:nvSpPr>
        <p:spPr>
          <a:xfrm>
            <a:off x="894805" y="3073743"/>
            <a:ext cx="6247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87BFE0-9538-4AB4-8F87-3B854075940A}"/>
              </a:ext>
            </a:extLst>
          </p:cNvPr>
          <p:cNvSpPr/>
          <p:nvPr/>
        </p:nvSpPr>
        <p:spPr>
          <a:xfrm>
            <a:off x="894805" y="4662105"/>
            <a:ext cx="5786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0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9E30-3B6A-4F9B-8DEC-CBEBAF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其他的模板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F03EC-C271-4A6A-86DD-3E6AF2CF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E58317-89BF-41AC-A582-9D41E639230E}"/>
              </a:ext>
            </a:extLst>
          </p:cNvPr>
          <p:cNvSpPr/>
          <p:nvPr/>
        </p:nvSpPr>
        <p:spPr>
          <a:xfrm>
            <a:off x="838200" y="1797784"/>
            <a:ext cx="6537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316441-99BB-4730-8C6C-305264A02EE0}"/>
              </a:ext>
            </a:extLst>
          </p:cNvPr>
          <p:cNvSpPr/>
          <p:nvPr/>
        </p:nvSpPr>
        <p:spPr>
          <a:xfrm>
            <a:off x="838200" y="4240188"/>
            <a:ext cx="1043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6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FC2A8-E2E0-423E-899C-014B962D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5706A8-C0CB-47B8-ABBC-7E20E684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7528E-F94C-40B2-BA5C-90285E34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派生类的构成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DAFF1-0804-4B16-A5BD-A6220F28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构造一个派生类包括以下三部分工作</a:t>
            </a:r>
            <a:endParaRPr lang="en-US" altLang="zh-CN" dirty="0"/>
          </a:p>
          <a:p>
            <a:pPr lvl="1"/>
            <a:r>
              <a:rPr lang="zh-CN" altLang="en-US" dirty="0"/>
              <a:t>从基类接收成员。派生类把基类全部的成员（不包括构造函数和析构函数等特殊成员）接收过来</a:t>
            </a:r>
            <a:endParaRPr lang="en-US" altLang="zh-CN" dirty="0"/>
          </a:p>
          <a:p>
            <a:pPr lvl="2"/>
            <a:r>
              <a:rPr lang="zh-CN" altLang="en-US" dirty="0"/>
              <a:t>没有选择的，</a:t>
            </a:r>
            <a:r>
              <a:rPr lang="zh-CN" altLang="en-US" dirty="0">
                <a:solidFill>
                  <a:srgbClr val="0070C0"/>
                </a:solidFill>
              </a:rPr>
              <a:t>不能选择接收其中一部分成员，而舍弃另一部分成员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要求我们根据派生类的需要慎重选择基类，使冗余量最小。</a:t>
            </a:r>
            <a:endParaRPr lang="en-US" altLang="zh-CN" dirty="0"/>
          </a:p>
          <a:p>
            <a:pPr lvl="1"/>
            <a:r>
              <a:rPr lang="zh-CN" altLang="en-US" dirty="0"/>
              <a:t>调整从基类接收的成员。</a:t>
            </a:r>
            <a:endParaRPr lang="en-US" altLang="zh-CN" dirty="0"/>
          </a:p>
          <a:p>
            <a:pPr lvl="2"/>
            <a:r>
              <a:rPr lang="zh-CN" altLang="en-US" dirty="0"/>
              <a:t>改变基类成员在派生类中的</a:t>
            </a:r>
            <a:r>
              <a:rPr lang="zh-CN" altLang="en-US" dirty="0">
                <a:solidFill>
                  <a:srgbClr val="0070C0"/>
                </a:solidFill>
              </a:rPr>
              <a:t>访问属性</a:t>
            </a:r>
            <a:r>
              <a:rPr lang="zh-CN" altLang="en-US" dirty="0"/>
              <a:t>（通过指定继承方式实现）。</a:t>
            </a:r>
            <a:endParaRPr lang="en-US" altLang="zh-CN" dirty="0"/>
          </a:p>
          <a:p>
            <a:pPr lvl="2"/>
            <a:r>
              <a:rPr lang="zh-CN" altLang="en-US" dirty="0"/>
              <a:t>在派生类中声明一个与基类成员同名的成员，则派生类中的新成员会覆盖基类的同名成员。</a:t>
            </a:r>
            <a:endParaRPr lang="en-US" altLang="zh-CN" dirty="0"/>
          </a:p>
          <a:p>
            <a:pPr lvl="1"/>
            <a:r>
              <a:rPr lang="zh-CN" altLang="en-US" dirty="0"/>
              <a:t>派生类增加的成员。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CB4EC-FF09-49FA-84E1-1C339D3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1601A-CE42-4931-9E2A-62A78D290AF0}"/>
              </a:ext>
            </a:extLst>
          </p:cNvPr>
          <p:cNvSpPr/>
          <p:nvPr/>
        </p:nvSpPr>
        <p:spPr>
          <a:xfrm>
            <a:off x="1053612" y="5942568"/>
            <a:ext cx="108523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cases</a:t>
            </a:r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26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83210F-175B-442C-815A-BEC0F0B1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3ACD3BB-0070-4F53-9481-E98D579A8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B002A-CBB4-49EB-83D1-4850FD0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76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7E0A-B834-40DC-85F5-A812C0C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E7883-4FBF-477C-BF6E-5265CEA1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随时随地可访问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类的成员和友元才可访问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35775-F0F7-4EE4-9794-1FBF4FBA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843CBD-2CEB-47D8-B6E4-D67DC3240509}"/>
              </a:ext>
            </a:extLst>
          </p:cNvPr>
          <p:cNvSpPr/>
          <p:nvPr/>
        </p:nvSpPr>
        <p:spPr>
          <a:xfrm>
            <a:off x="4629927" y="2733027"/>
            <a:ext cx="74710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private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this-&gt;n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other.n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this-&gt;n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this-&gt;n and other.n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可访问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47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12A13-5687-4446-A838-4D98659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018E5-958F-4ED9-BC91-800835DC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类的成员和友元可访问</a:t>
            </a:r>
            <a:endParaRPr lang="en-US" altLang="zh-CN" dirty="0"/>
          </a:p>
          <a:p>
            <a:pPr lvl="1"/>
            <a:r>
              <a:rPr lang="zh-CN" altLang="en-US" dirty="0"/>
              <a:t>派生类的成员和友元可访问派生类继承的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C9F47-1A48-4336-9785-C9B396A5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AB3EB7-830F-4EC8-926A-AED5A61BAB84}"/>
              </a:ext>
            </a:extLst>
          </p:cNvPr>
          <p:cNvSpPr/>
          <p:nvPr/>
        </p:nvSpPr>
        <p:spPr>
          <a:xfrm>
            <a:off x="1038730" y="3177841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A9FFC-E342-4B5A-BEF7-81D5F5BAF967}"/>
              </a:ext>
            </a:extLst>
          </p:cNvPr>
          <p:cNvSpPr/>
          <p:nvPr/>
        </p:nvSpPr>
        <p:spPr>
          <a:xfrm>
            <a:off x="6347700" y="3371820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//b.n++; //Error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4092F-2DAA-4FEB-968B-0C9F51E507FE}"/>
              </a:ext>
            </a:extLst>
          </p:cNvPr>
          <p:cNvSpPr/>
          <p:nvPr/>
        </p:nvSpPr>
        <p:spPr>
          <a:xfrm>
            <a:off x="5858934" y="486833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B16B59-5C3E-4914-A2A2-67D0DE2E465C}"/>
              </a:ext>
            </a:extLst>
          </p:cNvPr>
          <p:cNvSpPr/>
          <p:nvPr/>
        </p:nvSpPr>
        <p:spPr>
          <a:xfrm>
            <a:off x="5159945" y="2340001"/>
            <a:ext cx="12684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protect</a:t>
            </a:r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75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A3C89-49BD-4582-ADB3-C0FAB436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636B0-36CF-4190-8BDE-5F7280FA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在派生类中仍然是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随时随地可访问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在派生类中仍然是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只有在派生类中能够访问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派生类中也不可访问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继承一般用来描述</a:t>
            </a:r>
            <a:r>
              <a:rPr kumimoji="1"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的关系：每一个派生类的对象都是一个基类的对象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820FE-372E-4B6A-81F4-54BF39FB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2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EAB0-ECF8-4410-9A35-207F54A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5964C-AE79-434E-B24E-8C8632D6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在派生类中变为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只有在派生类中才能够访问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基类的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成员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派生类中也不可访问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3DCE9-E2C1-4801-85FC-DAC49D62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16440</TotalTime>
  <Words>2320</Words>
  <Application>Microsoft Office PowerPoint</Application>
  <PresentationFormat>宽屏</PresentationFormat>
  <Paragraphs>351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 第十一节</vt:lpstr>
      <vt:lpstr>回顾</vt:lpstr>
      <vt:lpstr>构造函数与析构函数</vt:lpstr>
      <vt:lpstr>派生类的构成</vt:lpstr>
      <vt:lpstr>访问控制</vt:lpstr>
      <vt:lpstr>成员访问</vt:lpstr>
      <vt:lpstr>成员访问</vt:lpstr>
      <vt:lpstr>public继承</vt:lpstr>
      <vt:lpstr>protected继承</vt:lpstr>
      <vt:lpstr>private继承</vt:lpstr>
      <vt:lpstr>继承</vt:lpstr>
      <vt:lpstr>继承与多态</vt:lpstr>
      <vt:lpstr>思考一下</vt:lpstr>
      <vt:lpstr>virtual函数</vt:lpstr>
      <vt:lpstr>动态内存分配</vt:lpstr>
      <vt:lpstr>virtual函数</vt:lpstr>
      <vt:lpstr>如果在派生类中动态分配了内存</vt:lpstr>
      <vt:lpstr>多态</vt:lpstr>
      <vt:lpstr>类模板</vt:lpstr>
      <vt:lpstr>回顾一下：函数模板</vt:lpstr>
      <vt:lpstr>回顾一下：函数模板</vt:lpstr>
      <vt:lpstr>回顾一下：函数模板</vt:lpstr>
      <vt:lpstr>不同类型矩阵的不同类</vt:lpstr>
      <vt:lpstr>类模板</vt:lpstr>
      <vt:lpstr>模板的非类型参数</vt:lpstr>
      <vt:lpstr>模板的非类型参数</vt:lpstr>
      <vt:lpstr>类模板的特例化</vt:lpstr>
      <vt:lpstr>类模板的特例化</vt:lpstr>
      <vt:lpstr>std 类</vt:lpstr>
      <vt:lpstr>C++主要的次语言</vt:lpstr>
      <vt:lpstr>std::basic_string</vt:lpstr>
      <vt:lpstr>std::array</vt:lpstr>
      <vt:lpstr>其他的模板</vt:lpstr>
      <vt:lpstr>其他的模板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62</cp:revision>
  <dcterms:created xsi:type="dcterms:W3CDTF">2023-08-28T02:52:46Z</dcterms:created>
  <dcterms:modified xsi:type="dcterms:W3CDTF">2023-11-14T05:23:07Z</dcterms:modified>
</cp:coreProperties>
</file>