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90" r:id="rId3"/>
    <p:sldId id="592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585" r:id="rId16"/>
    <p:sldId id="586" r:id="rId17"/>
    <p:sldId id="587" r:id="rId18"/>
    <p:sldId id="589" r:id="rId19"/>
    <p:sldId id="5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DBE17F05-9B23-4DD8-AE31-3DA6C3FB9B2C}"/>
    <pc:docChg chg="undo custSel addSld delSld modSld">
      <pc:chgData name="Yi Liu" userId="eb9fa73d484f74de" providerId="LiveId" clId="{DBE17F05-9B23-4DD8-AE31-3DA6C3FB9B2C}" dt="2023-09-12T05:02:08.386" v="1702" actId="20577"/>
      <pc:docMkLst>
        <pc:docMk/>
      </pc:docMkLst>
      <pc:sldChg chg="modSp mod">
        <pc:chgData name="Yi Liu" userId="eb9fa73d484f74de" providerId="LiveId" clId="{DBE17F05-9B23-4DD8-AE31-3DA6C3FB9B2C}" dt="2023-09-11T12:07:34.455" v="8" actId="20577"/>
        <pc:sldMkLst>
          <pc:docMk/>
          <pc:sldMk cId="1562787813" sldId="256"/>
        </pc:sldMkLst>
        <pc:spChg chg="mod">
          <ac:chgData name="Yi Liu" userId="eb9fa73d484f74de" providerId="LiveId" clId="{DBE17F05-9B23-4DD8-AE31-3DA6C3FB9B2C}" dt="2023-09-11T12:07:34.455" v="8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193137531" sldId="2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973689376" sldId="56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001743904" sldId="57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4268860999" sldId="57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301557876" sldId="57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573996853" sldId="57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259339545" sldId="574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2010029894" sldId="575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35372615" sldId="576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771158767" sldId="577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602338297" sldId="578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5450701" sldId="579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863230752" sldId="580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1332264861" sldId="581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607573784" sldId="582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875885398" sldId="583"/>
        </pc:sldMkLst>
      </pc:sldChg>
      <pc:sldChg chg="del">
        <pc:chgData name="Yi Liu" userId="eb9fa73d484f74de" providerId="LiveId" clId="{DBE17F05-9B23-4DD8-AE31-3DA6C3FB9B2C}" dt="2023-09-11T13:30:44.225" v="192" actId="47"/>
        <pc:sldMkLst>
          <pc:docMk/>
          <pc:sldMk cId="3721896939" sldId="584"/>
        </pc:sldMkLst>
      </pc:sldChg>
      <pc:sldChg chg="addSp modSp new mod">
        <pc:chgData name="Yi Liu" userId="eb9fa73d484f74de" providerId="LiveId" clId="{DBE17F05-9B23-4DD8-AE31-3DA6C3FB9B2C}" dt="2023-09-11T12:47:43.130" v="74" actId="1076"/>
        <pc:sldMkLst>
          <pc:docMk/>
          <pc:sldMk cId="2228561253" sldId="585"/>
        </pc:sldMkLst>
        <pc:spChg chg="mod">
          <ac:chgData name="Yi Liu" userId="eb9fa73d484f74de" providerId="LiveId" clId="{DBE17F05-9B23-4DD8-AE31-3DA6C3FB9B2C}" dt="2023-09-11T12:46:03.365" v="23" actId="20577"/>
          <ac:spMkLst>
            <pc:docMk/>
            <pc:sldMk cId="2228561253" sldId="585"/>
            <ac:spMk id="2" creationId="{EBC1B452-D1EC-41A7-B772-3424C5D81291}"/>
          </ac:spMkLst>
        </pc:spChg>
        <pc:spChg chg="mod">
          <ac:chgData name="Yi Liu" userId="eb9fa73d484f74de" providerId="LiveId" clId="{DBE17F05-9B23-4DD8-AE31-3DA6C3FB9B2C}" dt="2023-09-11T12:47:35.688" v="72" actId="20577"/>
          <ac:spMkLst>
            <pc:docMk/>
            <pc:sldMk cId="2228561253" sldId="585"/>
            <ac:spMk id="3" creationId="{01A6A208-F583-4BA4-A2E9-E44937BD5228}"/>
          </ac:spMkLst>
        </pc:spChg>
        <pc:spChg chg="add mod">
          <ac:chgData name="Yi Liu" userId="eb9fa73d484f74de" providerId="LiveId" clId="{DBE17F05-9B23-4DD8-AE31-3DA6C3FB9B2C}" dt="2023-09-11T12:47:43.130" v="74" actId="1076"/>
          <ac:spMkLst>
            <pc:docMk/>
            <pc:sldMk cId="2228561253" sldId="585"/>
            <ac:spMk id="5" creationId="{0E3D5C05-0DC2-4598-8A17-D6D4C8996613}"/>
          </ac:spMkLst>
        </pc:spChg>
      </pc:sldChg>
      <pc:sldChg chg="addSp modSp new mod">
        <pc:chgData name="Yi Liu" userId="eb9fa73d484f74de" providerId="LiveId" clId="{DBE17F05-9B23-4DD8-AE31-3DA6C3FB9B2C}" dt="2023-09-12T05:01:38.830" v="1701" actId="20577"/>
        <pc:sldMkLst>
          <pc:docMk/>
          <pc:sldMk cId="3130215827" sldId="586"/>
        </pc:sldMkLst>
        <pc:spChg chg="mod">
          <ac:chgData name="Yi Liu" userId="eb9fa73d484f74de" providerId="LiveId" clId="{DBE17F05-9B23-4DD8-AE31-3DA6C3FB9B2C}" dt="2023-09-11T13:03:28.806" v="91" actId="20577"/>
          <ac:spMkLst>
            <pc:docMk/>
            <pc:sldMk cId="3130215827" sldId="586"/>
            <ac:spMk id="2" creationId="{24C05550-7F00-43C6-97C8-38ADA5349E58}"/>
          </ac:spMkLst>
        </pc:spChg>
        <pc:spChg chg="mod">
          <ac:chgData name="Yi Liu" userId="eb9fa73d484f74de" providerId="LiveId" clId="{DBE17F05-9B23-4DD8-AE31-3DA6C3FB9B2C}" dt="2023-09-12T05:01:38.830" v="1701" actId="20577"/>
          <ac:spMkLst>
            <pc:docMk/>
            <pc:sldMk cId="3130215827" sldId="586"/>
            <ac:spMk id="3" creationId="{3E393E40-3D9C-49E6-87B5-B49C93DB0699}"/>
          </ac:spMkLst>
        </pc:spChg>
        <pc:picChg chg="add mod">
          <ac:chgData name="Yi Liu" userId="eb9fa73d484f74de" providerId="LiveId" clId="{DBE17F05-9B23-4DD8-AE31-3DA6C3FB9B2C}" dt="2023-09-11T13:04:39.053" v="119" actId="1076"/>
          <ac:picMkLst>
            <pc:docMk/>
            <pc:sldMk cId="3130215827" sldId="586"/>
            <ac:picMk id="6" creationId="{43A5EC5A-9C81-4BCC-B228-4604667093EE}"/>
          </ac:picMkLst>
        </pc:picChg>
      </pc:sldChg>
      <pc:sldChg chg="modSp new mod">
        <pc:chgData name="Yi Liu" userId="eb9fa73d484f74de" providerId="LiveId" clId="{DBE17F05-9B23-4DD8-AE31-3DA6C3FB9B2C}" dt="2023-09-11T14:02:03.414" v="196" actId="20577"/>
        <pc:sldMkLst>
          <pc:docMk/>
          <pc:sldMk cId="2462225677" sldId="587"/>
        </pc:sldMkLst>
        <pc:spChg chg="mod">
          <ac:chgData name="Yi Liu" userId="eb9fa73d484f74de" providerId="LiveId" clId="{DBE17F05-9B23-4DD8-AE31-3DA6C3FB9B2C}" dt="2023-09-11T13:06:24.989" v="134" actId="20577"/>
          <ac:spMkLst>
            <pc:docMk/>
            <pc:sldMk cId="2462225677" sldId="587"/>
            <ac:spMk id="2" creationId="{87677881-D54A-4B2E-A689-F363DE0793CA}"/>
          </ac:spMkLst>
        </pc:spChg>
        <pc:spChg chg="mod">
          <ac:chgData name="Yi Liu" userId="eb9fa73d484f74de" providerId="LiveId" clId="{DBE17F05-9B23-4DD8-AE31-3DA6C3FB9B2C}" dt="2023-09-11T14:02:03.414" v="196" actId="20577"/>
          <ac:spMkLst>
            <pc:docMk/>
            <pc:sldMk cId="2462225677" sldId="587"/>
            <ac:spMk id="3" creationId="{2A8488A2-7F50-4BDC-8FB2-BA10BF21D9EF}"/>
          </ac:spMkLst>
        </pc:spChg>
      </pc:sldChg>
      <pc:sldChg chg="addSp modSp new mod">
        <pc:chgData name="Yi Liu" userId="eb9fa73d484f74de" providerId="LiveId" clId="{DBE17F05-9B23-4DD8-AE31-3DA6C3FB9B2C}" dt="2023-09-12T05:02:08.386" v="1702" actId="20577"/>
        <pc:sldMkLst>
          <pc:docMk/>
          <pc:sldMk cId="2621367934" sldId="588"/>
        </pc:sldMkLst>
        <pc:spChg chg="mod">
          <ac:chgData name="Yi Liu" userId="eb9fa73d484f74de" providerId="LiveId" clId="{DBE17F05-9B23-4DD8-AE31-3DA6C3FB9B2C}" dt="2023-09-11T13:20:10.605" v="165" actId="20577"/>
          <ac:spMkLst>
            <pc:docMk/>
            <pc:sldMk cId="2621367934" sldId="588"/>
            <ac:spMk id="2" creationId="{BB3EF9C5-D852-491B-AE9D-AAAD6E434006}"/>
          </ac:spMkLst>
        </pc:spChg>
        <pc:spChg chg="mod">
          <ac:chgData name="Yi Liu" userId="eb9fa73d484f74de" providerId="LiveId" clId="{DBE17F05-9B23-4DD8-AE31-3DA6C3FB9B2C}" dt="2023-09-12T05:02:08.386" v="1702" actId="20577"/>
          <ac:spMkLst>
            <pc:docMk/>
            <pc:sldMk cId="2621367934" sldId="588"/>
            <ac:spMk id="3" creationId="{464422BF-1F0E-46DC-97CF-2C3DD7D42C7C}"/>
          </ac:spMkLst>
        </pc:spChg>
        <pc:picChg chg="add mod">
          <ac:chgData name="Yi Liu" userId="eb9fa73d484f74de" providerId="LiveId" clId="{DBE17F05-9B23-4DD8-AE31-3DA6C3FB9B2C}" dt="2023-09-11T13:21:42.427" v="191" actId="1076"/>
          <ac:picMkLst>
            <pc:docMk/>
            <pc:sldMk cId="2621367934" sldId="588"/>
            <ac:picMk id="5" creationId="{B76BB055-1402-42C4-B30D-754401AC55DE}"/>
          </ac:picMkLst>
        </pc:picChg>
        <pc:picChg chg="add mod">
          <ac:chgData name="Yi Liu" userId="eb9fa73d484f74de" providerId="LiveId" clId="{DBE17F05-9B23-4DD8-AE31-3DA6C3FB9B2C}" dt="2023-09-11T13:21:10.723" v="185" actId="1076"/>
          <ac:picMkLst>
            <pc:docMk/>
            <pc:sldMk cId="2621367934" sldId="588"/>
            <ac:picMk id="6" creationId="{C63C9AB4-69F6-4D55-A677-4F353C61C18B}"/>
          </ac:picMkLst>
        </pc:picChg>
        <pc:picChg chg="add mod">
          <ac:chgData name="Yi Liu" userId="eb9fa73d484f74de" providerId="LiveId" clId="{DBE17F05-9B23-4DD8-AE31-3DA6C3FB9B2C}" dt="2023-09-11T13:21:16.764" v="188" actId="1076"/>
          <ac:picMkLst>
            <pc:docMk/>
            <pc:sldMk cId="2621367934" sldId="588"/>
            <ac:picMk id="7" creationId="{49C8A60A-02B6-41C3-ADC7-8E84336E3330}"/>
          </ac:picMkLst>
        </pc:picChg>
        <pc:picChg chg="add mod">
          <ac:chgData name="Yi Liu" userId="eb9fa73d484f74de" providerId="LiveId" clId="{DBE17F05-9B23-4DD8-AE31-3DA6C3FB9B2C}" dt="2023-09-11T13:21:39.889" v="190" actId="1076"/>
          <ac:picMkLst>
            <pc:docMk/>
            <pc:sldMk cId="2621367934" sldId="588"/>
            <ac:picMk id="8" creationId="{F486B923-C40A-45BF-BD99-A2473DCD5651}"/>
          </ac:picMkLst>
        </pc:picChg>
      </pc:sldChg>
      <pc:sldChg chg="modSp new mod">
        <pc:chgData name="Yi Liu" userId="eb9fa73d484f74de" providerId="LiveId" clId="{DBE17F05-9B23-4DD8-AE31-3DA6C3FB9B2C}" dt="2023-09-11T14:02:24.652" v="225"/>
        <pc:sldMkLst>
          <pc:docMk/>
          <pc:sldMk cId="2687750343" sldId="589"/>
        </pc:sldMkLst>
        <pc:spChg chg="mod">
          <ac:chgData name="Yi Liu" userId="eb9fa73d484f74de" providerId="LiveId" clId="{DBE17F05-9B23-4DD8-AE31-3DA6C3FB9B2C}" dt="2023-09-11T14:02:18.662" v="219" actId="20577"/>
          <ac:spMkLst>
            <pc:docMk/>
            <pc:sldMk cId="2687750343" sldId="589"/>
            <ac:spMk id="2" creationId="{DCC96CDC-DDB6-4748-BD1E-A339719686AE}"/>
          </ac:spMkLst>
        </pc:spChg>
        <pc:spChg chg="mod">
          <ac:chgData name="Yi Liu" userId="eb9fa73d484f74de" providerId="LiveId" clId="{DBE17F05-9B23-4DD8-AE31-3DA6C3FB9B2C}" dt="2023-09-11T14:02:24.652" v="225"/>
          <ac:spMkLst>
            <pc:docMk/>
            <pc:sldMk cId="2687750343" sldId="589"/>
            <ac:spMk id="3" creationId="{2E6450FD-E007-4C86-8986-629F2394EFDA}"/>
          </ac:spMkLst>
        </pc:spChg>
      </pc:sldChg>
      <pc:sldChg chg="modSp new mod">
        <pc:chgData name="Yi Liu" userId="eb9fa73d484f74de" providerId="LiveId" clId="{DBE17F05-9B23-4DD8-AE31-3DA6C3FB9B2C}" dt="2023-09-12T02:27:46.001" v="349"/>
        <pc:sldMkLst>
          <pc:docMk/>
          <pc:sldMk cId="1551233270" sldId="590"/>
        </pc:sldMkLst>
        <pc:spChg chg="mod">
          <ac:chgData name="Yi Liu" userId="eb9fa73d484f74de" providerId="LiveId" clId="{DBE17F05-9B23-4DD8-AE31-3DA6C3FB9B2C}" dt="2023-09-12T02:27:43.048" v="348" actId="20577"/>
          <ac:spMkLst>
            <pc:docMk/>
            <pc:sldMk cId="1551233270" sldId="590"/>
            <ac:spMk id="2" creationId="{6385E919-8B42-4B60-BF6E-E3638CD7F8BE}"/>
          </ac:spMkLst>
        </pc:spChg>
        <pc:spChg chg="mod">
          <ac:chgData name="Yi Liu" userId="eb9fa73d484f74de" providerId="LiveId" clId="{DBE17F05-9B23-4DD8-AE31-3DA6C3FB9B2C}" dt="2023-09-12T02:27:46.001" v="349"/>
          <ac:spMkLst>
            <pc:docMk/>
            <pc:sldMk cId="1551233270" sldId="590"/>
            <ac:spMk id="3" creationId="{25F1912C-160D-4405-B369-3C92AD3DE22A}"/>
          </ac:spMkLst>
        </pc:spChg>
      </pc:sldChg>
      <pc:sldChg chg="add del">
        <pc:chgData name="Yi Liu" userId="eb9fa73d484f74de" providerId="LiveId" clId="{DBE17F05-9B23-4DD8-AE31-3DA6C3FB9B2C}" dt="2023-09-12T02:29:25.163" v="376" actId="47"/>
        <pc:sldMkLst>
          <pc:docMk/>
          <pc:sldMk cId="1056929321" sldId="591"/>
        </pc:sldMkLst>
      </pc:sldChg>
      <pc:sldChg chg="addSp delSp modSp new mod">
        <pc:chgData name="Yi Liu" userId="eb9fa73d484f74de" providerId="LiveId" clId="{DBE17F05-9B23-4DD8-AE31-3DA6C3FB9B2C}" dt="2023-09-12T02:28:30.331" v="375" actId="1076"/>
        <pc:sldMkLst>
          <pc:docMk/>
          <pc:sldMk cId="716923509" sldId="592"/>
        </pc:sldMkLst>
        <pc:spChg chg="mod">
          <ac:chgData name="Yi Liu" userId="eb9fa73d484f74de" providerId="LiveId" clId="{DBE17F05-9B23-4DD8-AE31-3DA6C3FB9B2C}" dt="2023-09-12T02:27:52.595" v="363" actId="20577"/>
          <ac:spMkLst>
            <pc:docMk/>
            <pc:sldMk cId="716923509" sldId="592"/>
            <ac:spMk id="2" creationId="{A5A8CD2C-B172-443F-A290-E40E0B6451F8}"/>
          </ac:spMkLst>
        </pc:spChg>
        <pc:spChg chg="del mod">
          <ac:chgData name="Yi Liu" userId="eb9fa73d484f74de" providerId="LiveId" clId="{DBE17F05-9B23-4DD8-AE31-3DA6C3FB9B2C}" dt="2023-09-12T02:28:10.334" v="370" actId="478"/>
          <ac:spMkLst>
            <pc:docMk/>
            <pc:sldMk cId="716923509" sldId="592"/>
            <ac:spMk id="3" creationId="{9DC9F7A3-7E78-4457-8EB3-CC3ADE46A711}"/>
          </ac:spMkLst>
        </pc:spChg>
        <pc:spChg chg="add mod">
          <ac:chgData name="Yi Liu" userId="eb9fa73d484f74de" providerId="LiveId" clId="{DBE17F05-9B23-4DD8-AE31-3DA6C3FB9B2C}" dt="2023-09-12T02:28:30.331" v="375" actId="1076"/>
          <ac:spMkLst>
            <pc:docMk/>
            <pc:sldMk cId="716923509" sldId="592"/>
            <ac:spMk id="6" creationId="{383275E3-1927-44FB-B215-8AF6F680730F}"/>
          </ac:spMkLst>
        </pc:spChg>
        <pc:graphicFrameChg chg="add mod">
          <ac:chgData name="Yi Liu" userId="eb9fa73d484f74de" providerId="LiveId" clId="{DBE17F05-9B23-4DD8-AE31-3DA6C3FB9B2C}" dt="2023-09-12T02:28:13.376" v="372" actId="1076"/>
          <ac:graphicFrameMkLst>
            <pc:docMk/>
            <pc:sldMk cId="716923509" sldId="592"/>
            <ac:graphicFrameMk id="5" creationId="{376DEB21-BEEC-442E-9AD0-213EAAF89DE7}"/>
          </ac:graphicFrameMkLst>
        </pc:graphicFrameChg>
      </pc:sldChg>
      <pc:sldChg chg="add del">
        <pc:chgData name="Yi Liu" userId="eb9fa73d484f74de" providerId="LiveId" clId="{DBE17F05-9B23-4DD8-AE31-3DA6C3FB9B2C}" dt="2023-09-12T02:34:50.173" v="533" actId="47"/>
        <pc:sldMkLst>
          <pc:docMk/>
          <pc:sldMk cId="139268552" sldId="593"/>
        </pc:sldMkLst>
      </pc:sldChg>
      <pc:sldChg chg="add del">
        <pc:chgData name="Yi Liu" userId="eb9fa73d484f74de" providerId="LiveId" clId="{DBE17F05-9B23-4DD8-AE31-3DA6C3FB9B2C}" dt="2023-09-12T04:22:26.499" v="1557" actId="47"/>
        <pc:sldMkLst>
          <pc:docMk/>
          <pc:sldMk cId="2759195879" sldId="593"/>
        </pc:sldMkLst>
      </pc:sldChg>
      <pc:sldChg chg="addSp modSp new mod">
        <pc:chgData name="Yi Liu" userId="eb9fa73d484f74de" providerId="LiveId" clId="{DBE17F05-9B23-4DD8-AE31-3DA6C3FB9B2C}" dt="2023-09-12T02:30:13.143" v="404" actId="1076"/>
        <pc:sldMkLst>
          <pc:docMk/>
          <pc:sldMk cId="2573925351" sldId="594"/>
        </pc:sldMkLst>
        <pc:spChg chg="mod">
          <ac:chgData name="Yi Liu" userId="eb9fa73d484f74de" providerId="LiveId" clId="{DBE17F05-9B23-4DD8-AE31-3DA6C3FB9B2C}" dt="2023-09-12T02:29:40.097" v="399" actId="20577"/>
          <ac:spMkLst>
            <pc:docMk/>
            <pc:sldMk cId="2573925351" sldId="594"/>
            <ac:spMk id="2" creationId="{CE8F3D90-4682-4862-A231-D904409D2A07}"/>
          </ac:spMkLst>
        </pc:spChg>
        <pc:spChg chg="mod">
          <ac:chgData name="Yi Liu" userId="eb9fa73d484f74de" providerId="LiveId" clId="{DBE17F05-9B23-4DD8-AE31-3DA6C3FB9B2C}" dt="2023-09-12T02:30:04.841" v="400"/>
          <ac:spMkLst>
            <pc:docMk/>
            <pc:sldMk cId="2573925351" sldId="594"/>
            <ac:spMk id="3" creationId="{2CBB5995-DA62-49B9-B1EE-3FF0E0B5BFEF}"/>
          </ac:spMkLst>
        </pc:spChg>
        <pc:picChg chg="add mod">
          <ac:chgData name="Yi Liu" userId="eb9fa73d484f74de" providerId="LiveId" clId="{DBE17F05-9B23-4DD8-AE31-3DA6C3FB9B2C}" dt="2023-09-12T02:30:13.143" v="404" actId="1076"/>
          <ac:picMkLst>
            <pc:docMk/>
            <pc:sldMk cId="2573925351" sldId="594"/>
            <ac:picMk id="5" creationId="{B909FBEB-1F19-4CC8-8EC7-032B705F6558}"/>
          </ac:picMkLst>
        </pc:picChg>
      </pc:sldChg>
      <pc:sldChg chg="addSp delSp modSp new mod delAnim modAnim">
        <pc:chgData name="Yi Liu" userId="eb9fa73d484f74de" providerId="LiveId" clId="{DBE17F05-9B23-4DD8-AE31-3DA6C3FB9B2C}" dt="2023-09-12T02:34:31.460" v="531" actId="5793"/>
        <pc:sldMkLst>
          <pc:docMk/>
          <pc:sldMk cId="2942129401" sldId="595"/>
        </pc:sldMkLst>
        <pc:spChg chg="mod">
          <ac:chgData name="Yi Liu" userId="eb9fa73d484f74de" providerId="LiveId" clId="{DBE17F05-9B23-4DD8-AE31-3DA6C3FB9B2C}" dt="2023-09-12T02:30:56.944" v="438" actId="20577"/>
          <ac:spMkLst>
            <pc:docMk/>
            <pc:sldMk cId="2942129401" sldId="595"/>
            <ac:spMk id="2" creationId="{3642AB13-DF8A-4141-8825-46EC98A110A8}"/>
          </ac:spMkLst>
        </pc:spChg>
        <pc:spChg chg="mod">
          <ac:chgData name="Yi Liu" userId="eb9fa73d484f74de" providerId="LiveId" clId="{DBE17F05-9B23-4DD8-AE31-3DA6C3FB9B2C}" dt="2023-09-12T02:34:31.460" v="531" actId="5793"/>
          <ac:spMkLst>
            <pc:docMk/>
            <pc:sldMk cId="2942129401" sldId="595"/>
            <ac:spMk id="3" creationId="{3725389A-57FC-4D95-BBCB-017FC201AB64}"/>
          </ac:spMkLst>
        </pc:spChg>
        <pc:spChg chg="mod">
          <ac:chgData name="Yi Liu" userId="eb9fa73d484f74de" providerId="LiveId" clId="{DBE17F05-9B23-4DD8-AE31-3DA6C3FB9B2C}" dt="2023-09-12T02:33:41.148" v="509" actId="14100"/>
          <ac:spMkLst>
            <pc:docMk/>
            <pc:sldMk cId="2942129401" sldId="595"/>
            <ac:spMk id="8" creationId="{1F308C1A-BB11-45B3-AE54-DF88BACF0058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0" creationId="{1C4DF0D2-F6DD-4406-9631-67C667E2105A}"/>
          </ac:spMkLst>
        </pc:spChg>
        <pc:spChg chg="mod">
          <ac:chgData name="Yi Liu" userId="eb9fa73d484f74de" providerId="LiveId" clId="{DBE17F05-9B23-4DD8-AE31-3DA6C3FB9B2C}" dt="2023-09-12T02:33:34.195" v="506" actId="14100"/>
          <ac:spMkLst>
            <pc:docMk/>
            <pc:sldMk cId="2942129401" sldId="595"/>
            <ac:spMk id="13" creationId="{D91FC877-6D23-4FEF-80AE-680008FCAF66}"/>
          </ac:spMkLst>
        </pc:spChg>
        <pc:spChg chg="mod">
          <ac:chgData name="Yi Liu" userId="eb9fa73d484f74de" providerId="LiveId" clId="{DBE17F05-9B23-4DD8-AE31-3DA6C3FB9B2C}" dt="2023-09-12T02:32:13.113" v="455"/>
          <ac:spMkLst>
            <pc:docMk/>
            <pc:sldMk cId="2942129401" sldId="595"/>
            <ac:spMk id="15" creationId="{20566110-EB07-446E-961F-2D72A469622D}"/>
          </ac:spMkLst>
        </pc:s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7" creationId="{E3181B93-E214-407C-BE87-E7CE1B376B00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9" creationId="{0B8B8ADE-448A-4532-AE10-7CE8271D8A37}"/>
          </ac:grpSpMkLst>
        </pc:grpChg>
        <pc:grpChg chg="add mod">
          <ac:chgData name="Yi Liu" userId="eb9fa73d484f74de" providerId="LiveId" clId="{DBE17F05-9B23-4DD8-AE31-3DA6C3FB9B2C}" dt="2023-09-12T02:33:25.789" v="504" actId="164"/>
          <ac:grpSpMkLst>
            <pc:docMk/>
            <pc:sldMk cId="2942129401" sldId="595"/>
            <ac:grpSpMk id="12" creationId="{5636249A-3EE5-46AB-93EF-F98B69DDEFD2}"/>
          </ac:grpSpMkLst>
        </pc:grpChg>
        <pc:grpChg chg="mod">
          <ac:chgData name="Yi Liu" userId="eb9fa73d484f74de" providerId="LiveId" clId="{DBE17F05-9B23-4DD8-AE31-3DA6C3FB9B2C}" dt="2023-09-12T02:32:13.113" v="455"/>
          <ac:grpSpMkLst>
            <pc:docMk/>
            <pc:sldMk cId="2942129401" sldId="595"/>
            <ac:grpSpMk id="14" creationId="{5E8C47F6-5D48-4E1A-A013-CFC0B9324028}"/>
          </ac:grpSpMkLst>
        </pc:grpChg>
        <pc:grpChg chg="add mod">
          <ac:chgData name="Yi Liu" userId="eb9fa73d484f74de" providerId="LiveId" clId="{DBE17F05-9B23-4DD8-AE31-3DA6C3FB9B2C}" dt="2023-09-12T02:34:10.528" v="520" actId="1076"/>
          <ac:grpSpMkLst>
            <pc:docMk/>
            <pc:sldMk cId="2942129401" sldId="595"/>
            <ac:grpSpMk id="17" creationId="{CF4B39E4-D968-4378-AE5D-86D13B717080}"/>
          </ac:grpSpMkLst>
        </pc:grpChg>
        <pc:picChg chg="add del mod">
          <ac:chgData name="Yi Liu" userId="eb9fa73d484f74de" providerId="LiveId" clId="{DBE17F05-9B23-4DD8-AE31-3DA6C3FB9B2C}" dt="2023-09-12T02:32:12.711" v="454" actId="478"/>
          <ac:picMkLst>
            <pc:docMk/>
            <pc:sldMk cId="2942129401" sldId="595"/>
            <ac:picMk id="5" creationId="{7105C1CA-5DFC-44F7-87F5-AF4F038BE1F2}"/>
          </ac:picMkLst>
        </pc:picChg>
        <pc:picChg chg="add mod">
          <ac:chgData name="Yi Liu" userId="eb9fa73d484f74de" providerId="LiveId" clId="{DBE17F05-9B23-4DD8-AE31-3DA6C3FB9B2C}" dt="2023-09-12T02:33:25.789" v="504" actId="164"/>
          <ac:picMkLst>
            <pc:docMk/>
            <pc:sldMk cId="2942129401" sldId="595"/>
            <ac:picMk id="6" creationId="{76DA9884-C943-47A0-945E-6948A3D0662C}"/>
          </ac:picMkLst>
        </pc:pic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1" creationId="{48EA36C1-D5B6-4A8C-ADF6-539737EA3920}"/>
          </ac:cxnSpMkLst>
        </pc:cxnChg>
        <pc:cxnChg chg="mod">
          <ac:chgData name="Yi Liu" userId="eb9fa73d484f74de" providerId="LiveId" clId="{DBE17F05-9B23-4DD8-AE31-3DA6C3FB9B2C}" dt="2023-09-12T02:32:13.113" v="455"/>
          <ac:cxnSpMkLst>
            <pc:docMk/>
            <pc:sldMk cId="2942129401" sldId="595"/>
            <ac:cxnSpMk id="16" creationId="{2CADB073-8A27-44CC-B8CD-D74EA7F63F95}"/>
          </ac:cxnSpMkLst>
        </pc:cxnChg>
      </pc:sldChg>
      <pc:sldChg chg="addSp modSp new mod">
        <pc:chgData name="Yi Liu" userId="eb9fa73d484f74de" providerId="LiveId" clId="{DBE17F05-9B23-4DD8-AE31-3DA6C3FB9B2C}" dt="2023-09-12T02:42:40.093" v="809" actId="20577"/>
        <pc:sldMkLst>
          <pc:docMk/>
          <pc:sldMk cId="2803307871" sldId="596"/>
        </pc:sldMkLst>
        <pc:spChg chg="mod">
          <ac:chgData name="Yi Liu" userId="eb9fa73d484f74de" providerId="LiveId" clId="{DBE17F05-9B23-4DD8-AE31-3DA6C3FB9B2C}" dt="2023-09-12T02:34:57.458" v="549" actId="20577"/>
          <ac:spMkLst>
            <pc:docMk/>
            <pc:sldMk cId="2803307871" sldId="596"/>
            <ac:spMk id="2" creationId="{50DEA543-8CC9-43AA-8D34-95EC12C5BB07}"/>
          </ac:spMkLst>
        </pc:spChg>
        <pc:spChg chg="mod">
          <ac:chgData name="Yi Liu" userId="eb9fa73d484f74de" providerId="LiveId" clId="{DBE17F05-9B23-4DD8-AE31-3DA6C3FB9B2C}" dt="2023-09-12T02:42:40.093" v="809" actId="20577"/>
          <ac:spMkLst>
            <pc:docMk/>
            <pc:sldMk cId="2803307871" sldId="596"/>
            <ac:spMk id="3" creationId="{6A4B6F75-5616-422D-8A1B-B23D83DEF421}"/>
          </ac:spMkLst>
        </pc:spChg>
        <pc:picChg chg="add mod">
          <ac:chgData name="Yi Liu" userId="eb9fa73d484f74de" providerId="LiveId" clId="{DBE17F05-9B23-4DD8-AE31-3DA6C3FB9B2C}" dt="2023-09-12T02:40:29.140" v="568" actId="1076"/>
          <ac:picMkLst>
            <pc:docMk/>
            <pc:sldMk cId="2803307871" sldId="596"/>
            <ac:picMk id="5" creationId="{BCFD52A7-9905-42FE-A714-5791FA7B27FB}"/>
          </ac:picMkLst>
        </pc:picChg>
      </pc:sldChg>
      <pc:sldChg chg="addSp modSp new mod">
        <pc:chgData name="Yi Liu" userId="eb9fa73d484f74de" providerId="LiveId" clId="{DBE17F05-9B23-4DD8-AE31-3DA6C3FB9B2C}" dt="2023-09-12T02:46:45.053" v="954" actId="20577"/>
        <pc:sldMkLst>
          <pc:docMk/>
          <pc:sldMk cId="3086358313" sldId="597"/>
        </pc:sldMkLst>
        <pc:spChg chg="mod">
          <ac:chgData name="Yi Liu" userId="eb9fa73d484f74de" providerId="LiveId" clId="{DBE17F05-9B23-4DD8-AE31-3DA6C3FB9B2C}" dt="2023-09-12T02:43:00.889" v="826" actId="20577"/>
          <ac:spMkLst>
            <pc:docMk/>
            <pc:sldMk cId="3086358313" sldId="597"/>
            <ac:spMk id="2" creationId="{E98B34A6-4D41-4DB0-8F93-A018D10436D5}"/>
          </ac:spMkLst>
        </pc:spChg>
        <pc:spChg chg="mod">
          <ac:chgData name="Yi Liu" userId="eb9fa73d484f74de" providerId="LiveId" clId="{DBE17F05-9B23-4DD8-AE31-3DA6C3FB9B2C}" dt="2023-09-12T02:46:45.053" v="954" actId="20577"/>
          <ac:spMkLst>
            <pc:docMk/>
            <pc:sldMk cId="3086358313" sldId="597"/>
            <ac:spMk id="3" creationId="{697F5135-D4B1-44D2-A7F5-3C51DDA567EE}"/>
          </ac:spMkLst>
        </pc:spChg>
        <pc:picChg chg="add mod">
          <ac:chgData name="Yi Liu" userId="eb9fa73d484f74de" providerId="LiveId" clId="{DBE17F05-9B23-4DD8-AE31-3DA6C3FB9B2C}" dt="2023-09-12T02:45:31.858" v="836" actId="1076"/>
          <ac:picMkLst>
            <pc:docMk/>
            <pc:sldMk cId="3086358313" sldId="597"/>
            <ac:picMk id="6" creationId="{3F3F13B7-1AF4-4501-904D-62EE2813159B}"/>
          </ac:picMkLst>
        </pc:picChg>
      </pc:sldChg>
      <pc:sldChg chg="addSp modSp new mod">
        <pc:chgData name="Yi Liu" userId="eb9fa73d484f74de" providerId="LiveId" clId="{DBE17F05-9B23-4DD8-AE31-3DA6C3FB9B2C}" dt="2023-09-12T03:05:21.454" v="1055" actId="20577"/>
        <pc:sldMkLst>
          <pc:docMk/>
          <pc:sldMk cId="914800861" sldId="598"/>
        </pc:sldMkLst>
        <pc:spChg chg="mod">
          <ac:chgData name="Yi Liu" userId="eb9fa73d484f74de" providerId="LiveId" clId="{DBE17F05-9B23-4DD8-AE31-3DA6C3FB9B2C}" dt="2023-09-12T03:03:27.603" v="971" actId="20577"/>
          <ac:spMkLst>
            <pc:docMk/>
            <pc:sldMk cId="914800861" sldId="598"/>
            <ac:spMk id="2" creationId="{5CDC13B5-4022-48AE-B044-510B5D5220C9}"/>
          </ac:spMkLst>
        </pc:spChg>
        <pc:spChg chg="mod">
          <ac:chgData name="Yi Liu" userId="eb9fa73d484f74de" providerId="LiveId" clId="{DBE17F05-9B23-4DD8-AE31-3DA6C3FB9B2C}" dt="2023-09-12T03:05:21.454" v="1055" actId="20577"/>
          <ac:spMkLst>
            <pc:docMk/>
            <pc:sldMk cId="914800861" sldId="598"/>
            <ac:spMk id="3" creationId="{B0A1D9FA-1239-4283-8D95-1DA2A118B175}"/>
          </ac:spMkLst>
        </pc:spChg>
        <pc:picChg chg="add mod">
          <ac:chgData name="Yi Liu" userId="eb9fa73d484f74de" providerId="LiveId" clId="{DBE17F05-9B23-4DD8-AE31-3DA6C3FB9B2C}" dt="2023-09-12T03:04:40.192" v="1021" actId="1076"/>
          <ac:picMkLst>
            <pc:docMk/>
            <pc:sldMk cId="914800861" sldId="598"/>
            <ac:picMk id="6" creationId="{48E0F5A8-1CDB-4003-8B94-A5425C127BB4}"/>
          </ac:picMkLst>
        </pc:picChg>
        <pc:picChg chg="add mod">
          <ac:chgData name="Yi Liu" userId="eb9fa73d484f74de" providerId="LiveId" clId="{DBE17F05-9B23-4DD8-AE31-3DA6C3FB9B2C}" dt="2023-09-12T03:05:14.480" v="1023" actId="1076"/>
          <ac:picMkLst>
            <pc:docMk/>
            <pc:sldMk cId="914800861" sldId="598"/>
            <ac:picMk id="8" creationId="{5B173198-216C-48E0-8571-5F64AE68DF38}"/>
          </ac:picMkLst>
        </pc:picChg>
      </pc:sldChg>
      <pc:sldChg chg="addSp modSp new mod">
        <pc:chgData name="Yi Liu" userId="eb9fa73d484f74de" providerId="LiveId" clId="{DBE17F05-9B23-4DD8-AE31-3DA6C3FB9B2C}" dt="2023-09-12T03:07:42.998" v="1141" actId="20577"/>
        <pc:sldMkLst>
          <pc:docMk/>
          <pc:sldMk cId="4170368722" sldId="599"/>
        </pc:sldMkLst>
        <pc:spChg chg="mod">
          <ac:chgData name="Yi Liu" userId="eb9fa73d484f74de" providerId="LiveId" clId="{DBE17F05-9B23-4DD8-AE31-3DA6C3FB9B2C}" dt="2023-09-12T03:05:40.903" v="1074" actId="20577"/>
          <ac:spMkLst>
            <pc:docMk/>
            <pc:sldMk cId="4170368722" sldId="599"/>
            <ac:spMk id="2" creationId="{5458F28D-BA69-4481-8F2B-0967140D95AD}"/>
          </ac:spMkLst>
        </pc:spChg>
        <pc:spChg chg="mod">
          <ac:chgData name="Yi Liu" userId="eb9fa73d484f74de" providerId="LiveId" clId="{DBE17F05-9B23-4DD8-AE31-3DA6C3FB9B2C}" dt="2023-09-12T03:07:42.998" v="1141" actId="20577"/>
          <ac:spMkLst>
            <pc:docMk/>
            <pc:sldMk cId="4170368722" sldId="599"/>
            <ac:spMk id="3" creationId="{B53992D5-6E99-414D-8534-0FEA534B5DCE}"/>
          </ac:spMkLst>
        </pc:spChg>
        <pc:picChg chg="add mod">
          <ac:chgData name="Yi Liu" userId="eb9fa73d484f74de" providerId="LiveId" clId="{DBE17F05-9B23-4DD8-AE31-3DA6C3FB9B2C}" dt="2023-09-12T03:06:29.775" v="1102" actId="1076"/>
          <ac:picMkLst>
            <pc:docMk/>
            <pc:sldMk cId="4170368722" sldId="599"/>
            <ac:picMk id="6" creationId="{996E6E14-4ABC-491B-A8F7-B994794B957D}"/>
          </ac:picMkLst>
        </pc:picChg>
        <pc:picChg chg="add mod">
          <ac:chgData name="Yi Liu" userId="eb9fa73d484f74de" providerId="LiveId" clId="{DBE17F05-9B23-4DD8-AE31-3DA6C3FB9B2C}" dt="2023-09-12T03:07:33.701" v="1105" actId="1076"/>
          <ac:picMkLst>
            <pc:docMk/>
            <pc:sldMk cId="4170368722" sldId="599"/>
            <ac:picMk id="8" creationId="{5D0192E4-56FC-45CD-A441-51D206E94A4D}"/>
          </ac:picMkLst>
        </pc:picChg>
      </pc:sldChg>
      <pc:sldChg chg="addSp modSp new mod">
        <pc:chgData name="Yi Liu" userId="eb9fa73d484f74de" providerId="LiveId" clId="{DBE17F05-9B23-4DD8-AE31-3DA6C3FB9B2C}" dt="2023-09-12T03:12:07.358" v="1266" actId="1076"/>
        <pc:sldMkLst>
          <pc:docMk/>
          <pc:sldMk cId="356461235" sldId="600"/>
        </pc:sldMkLst>
        <pc:spChg chg="mod">
          <ac:chgData name="Yi Liu" userId="eb9fa73d484f74de" providerId="LiveId" clId="{DBE17F05-9B23-4DD8-AE31-3DA6C3FB9B2C}" dt="2023-09-12T03:08:00.373" v="1164" actId="20577"/>
          <ac:spMkLst>
            <pc:docMk/>
            <pc:sldMk cId="356461235" sldId="600"/>
            <ac:spMk id="2" creationId="{B5BD9F3F-C94B-4DBC-822B-013B2ABE1D92}"/>
          </ac:spMkLst>
        </pc:spChg>
        <pc:spChg chg="mod">
          <ac:chgData name="Yi Liu" userId="eb9fa73d484f74de" providerId="LiveId" clId="{DBE17F05-9B23-4DD8-AE31-3DA6C3FB9B2C}" dt="2023-09-12T03:09:53.601" v="1257" actId="20577"/>
          <ac:spMkLst>
            <pc:docMk/>
            <pc:sldMk cId="356461235" sldId="600"/>
            <ac:spMk id="3" creationId="{64D5298A-D282-4346-BCBB-0CE90102132F}"/>
          </ac:spMkLst>
        </pc:spChg>
        <pc:picChg chg="add mod">
          <ac:chgData name="Yi Liu" userId="eb9fa73d484f74de" providerId="LiveId" clId="{DBE17F05-9B23-4DD8-AE31-3DA6C3FB9B2C}" dt="2023-09-12T03:11:11.879" v="1260" actId="1076"/>
          <ac:picMkLst>
            <pc:docMk/>
            <pc:sldMk cId="356461235" sldId="600"/>
            <ac:picMk id="6" creationId="{D4FCC769-B90A-4BA2-9EA0-66CA1980D69C}"/>
          </ac:picMkLst>
        </pc:picChg>
        <pc:picChg chg="add mod">
          <ac:chgData name="Yi Liu" userId="eb9fa73d484f74de" providerId="LiveId" clId="{DBE17F05-9B23-4DD8-AE31-3DA6C3FB9B2C}" dt="2023-09-12T03:12:04.930" v="1265" actId="1076"/>
          <ac:picMkLst>
            <pc:docMk/>
            <pc:sldMk cId="356461235" sldId="600"/>
            <ac:picMk id="8" creationId="{0C40B554-7047-4AA2-80F7-3DC424D594CE}"/>
          </ac:picMkLst>
        </pc:picChg>
        <pc:picChg chg="add mod">
          <ac:chgData name="Yi Liu" userId="eb9fa73d484f74de" providerId="LiveId" clId="{DBE17F05-9B23-4DD8-AE31-3DA6C3FB9B2C}" dt="2023-09-12T03:12:07.358" v="1266" actId="1076"/>
          <ac:picMkLst>
            <pc:docMk/>
            <pc:sldMk cId="356461235" sldId="600"/>
            <ac:picMk id="10" creationId="{41F8A727-217E-42AA-B9B3-6B3B991896EB}"/>
          </ac:picMkLst>
        </pc:picChg>
      </pc:sldChg>
      <pc:sldChg chg="addSp delSp modSp new mod">
        <pc:chgData name="Yi Liu" userId="eb9fa73d484f74de" providerId="LiveId" clId="{DBE17F05-9B23-4DD8-AE31-3DA6C3FB9B2C}" dt="2023-09-12T04:14:51.371" v="1440" actId="1076"/>
        <pc:sldMkLst>
          <pc:docMk/>
          <pc:sldMk cId="516405719" sldId="601"/>
        </pc:sldMkLst>
        <pc:spChg chg="mod">
          <ac:chgData name="Yi Liu" userId="eb9fa73d484f74de" providerId="LiveId" clId="{DBE17F05-9B23-4DD8-AE31-3DA6C3FB9B2C}" dt="2023-09-12T03:19:51.160" v="1296" actId="20577"/>
          <ac:spMkLst>
            <pc:docMk/>
            <pc:sldMk cId="516405719" sldId="601"/>
            <ac:spMk id="2" creationId="{37A77C4B-0D47-4A15-B221-E19625B63A55}"/>
          </ac:spMkLst>
        </pc:spChg>
        <pc:spChg chg="add del mod">
          <ac:chgData name="Yi Liu" userId="eb9fa73d484f74de" providerId="LiveId" clId="{DBE17F05-9B23-4DD8-AE31-3DA6C3FB9B2C}" dt="2023-09-12T04:14:07.406" v="1437" actId="20577"/>
          <ac:spMkLst>
            <pc:docMk/>
            <pc:sldMk cId="516405719" sldId="601"/>
            <ac:spMk id="3" creationId="{DB199CD2-70E0-420F-B25A-54C999585411}"/>
          </ac:spMkLst>
        </pc:spChg>
        <pc:picChg chg="add del mod ord">
          <ac:chgData name="Yi Liu" userId="eb9fa73d484f74de" providerId="LiveId" clId="{DBE17F05-9B23-4DD8-AE31-3DA6C3FB9B2C}" dt="2023-09-12T03:55:37.877" v="1298" actId="22"/>
          <ac:picMkLst>
            <pc:docMk/>
            <pc:sldMk cId="516405719" sldId="601"/>
            <ac:picMk id="6" creationId="{840D5DC8-28C3-4221-9714-6C2B398BBF60}"/>
          </ac:picMkLst>
        </pc:picChg>
        <pc:picChg chg="add del mod ord">
          <ac:chgData name="Yi Liu" userId="eb9fa73d484f74de" providerId="LiveId" clId="{DBE17F05-9B23-4DD8-AE31-3DA6C3FB9B2C}" dt="2023-09-12T03:55:47.838" v="1300" actId="22"/>
          <ac:picMkLst>
            <pc:docMk/>
            <pc:sldMk cId="516405719" sldId="601"/>
            <ac:picMk id="8" creationId="{464BB050-5501-49A6-AD7A-B3D396E53FBF}"/>
          </ac:picMkLst>
        </pc:picChg>
        <pc:picChg chg="add mod">
          <ac:chgData name="Yi Liu" userId="eb9fa73d484f74de" providerId="LiveId" clId="{DBE17F05-9B23-4DD8-AE31-3DA6C3FB9B2C}" dt="2023-09-12T04:14:47.099" v="1438" actId="1076"/>
          <ac:picMkLst>
            <pc:docMk/>
            <pc:sldMk cId="516405719" sldId="601"/>
            <ac:picMk id="10" creationId="{A2A8724A-4919-4CBE-AFA9-F1054CFDC203}"/>
          </ac:picMkLst>
        </pc:picChg>
        <pc:picChg chg="add mod">
          <ac:chgData name="Yi Liu" userId="eb9fa73d484f74de" providerId="LiveId" clId="{DBE17F05-9B23-4DD8-AE31-3DA6C3FB9B2C}" dt="2023-09-12T04:14:51.371" v="1440" actId="1076"/>
          <ac:picMkLst>
            <pc:docMk/>
            <pc:sldMk cId="516405719" sldId="601"/>
            <ac:picMk id="12" creationId="{6678782B-4174-4E70-800B-497B26EC194C}"/>
          </ac:picMkLst>
        </pc:picChg>
      </pc:sldChg>
      <pc:sldChg chg="addSp modSp new mod">
        <pc:chgData name="Yi Liu" userId="eb9fa73d484f74de" providerId="LiveId" clId="{DBE17F05-9B23-4DD8-AE31-3DA6C3FB9B2C}" dt="2023-09-12T04:21:34.785" v="1519" actId="1076"/>
        <pc:sldMkLst>
          <pc:docMk/>
          <pc:sldMk cId="357014363" sldId="602"/>
        </pc:sldMkLst>
        <pc:spChg chg="mod">
          <ac:chgData name="Yi Liu" userId="eb9fa73d484f74de" providerId="LiveId" clId="{DBE17F05-9B23-4DD8-AE31-3DA6C3FB9B2C}" dt="2023-09-12T04:16:36.560" v="1459" actId="20577"/>
          <ac:spMkLst>
            <pc:docMk/>
            <pc:sldMk cId="357014363" sldId="602"/>
            <ac:spMk id="2" creationId="{1D73894C-93E2-495F-A9EA-97DA00113CE0}"/>
          </ac:spMkLst>
        </pc:spChg>
        <pc:spChg chg="mod">
          <ac:chgData name="Yi Liu" userId="eb9fa73d484f74de" providerId="LiveId" clId="{DBE17F05-9B23-4DD8-AE31-3DA6C3FB9B2C}" dt="2023-09-12T04:20:47.699" v="1518" actId="20577"/>
          <ac:spMkLst>
            <pc:docMk/>
            <pc:sldMk cId="357014363" sldId="602"/>
            <ac:spMk id="3" creationId="{FB6B06EF-1B13-4752-A943-42AFA6F2A94B}"/>
          </ac:spMkLst>
        </pc:spChg>
        <pc:picChg chg="add mod">
          <ac:chgData name="Yi Liu" userId="eb9fa73d484f74de" providerId="LiveId" clId="{DBE17F05-9B23-4DD8-AE31-3DA6C3FB9B2C}" dt="2023-09-12T04:18:44.181" v="1465" actId="1076"/>
          <ac:picMkLst>
            <pc:docMk/>
            <pc:sldMk cId="357014363" sldId="602"/>
            <ac:picMk id="6" creationId="{0AFC84ED-1008-4BE6-B191-438437DA8CB6}"/>
          </ac:picMkLst>
        </pc:picChg>
        <pc:picChg chg="add mod">
          <ac:chgData name="Yi Liu" userId="eb9fa73d484f74de" providerId="LiveId" clId="{DBE17F05-9B23-4DD8-AE31-3DA6C3FB9B2C}" dt="2023-09-12T04:21:34.785" v="1519" actId="1076"/>
          <ac:picMkLst>
            <pc:docMk/>
            <pc:sldMk cId="357014363" sldId="602"/>
            <ac:picMk id="8" creationId="{A82732F3-BD65-4A50-9A30-2A60782A1958}"/>
          </ac:picMkLst>
        </pc:picChg>
      </pc:sldChg>
      <pc:sldChg chg="modSp add mod">
        <pc:chgData name="Yi Liu" userId="eb9fa73d484f74de" providerId="LiveId" clId="{DBE17F05-9B23-4DD8-AE31-3DA6C3FB9B2C}" dt="2023-09-12T04:21:54.802" v="1546" actId="20577"/>
        <pc:sldMkLst>
          <pc:docMk/>
          <pc:sldMk cId="2917411621" sldId="603"/>
        </pc:sldMkLst>
        <pc:spChg chg="mod">
          <ac:chgData name="Yi Liu" userId="eb9fa73d484f74de" providerId="LiveId" clId="{DBE17F05-9B23-4DD8-AE31-3DA6C3FB9B2C}" dt="2023-09-12T04:21:54.802" v="1546" actId="20577"/>
          <ac:spMkLst>
            <pc:docMk/>
            <pc:sldMk cId="2917411621" sldId="603"/>
            <ac:spMk id="5" creationId="{9A08D70F-A9F5-0EF8-C021-908792E7E7F2}"/>
          </ac:spMkLst>
        </pc:spChg>
      </pc:sldChg>
      <pc:sldChg chg="modSp new mod">
        <pc:chgData name="Yi Liu" userId="eb9fa73d484f74de" providerId="LiveId" clId="{DBE17F05-9B23-4DD8-AE31-3DA6C3FB9B2C}" dt="2023-09-12T04:23:13.650" v="1696" actId="20577"/>
        <pc:sldMkLst>
          <pc:docMk/>
          <pc:sldMk cId="3324730789" sldId="604"/>
        </pc:sldMkLst>
        <pc:spChg chg="mod">
          <ac:chgData name="Yi Liu" userId="eb9fa73d484f74de" providerId="LiveId" clId="{DBE17F05-9B23-4DD8-AE31-3DA6C3FB9B2C}" dt="2023-09-12T04:22:23.803" v="1556" actId="20577"/>
          <ac:spMkLst>
            <pc:docMk/>
            <pc:sldMk cId="3324730789" sldId="604"/>
            <ac:spMk id="2" creationId="{DBC86FAC-EFAB-4CF0-9D9A-41F6DE12C13A}"/>
          </ac:spMkLst>
        </pc:spChg>
        <pc:spChg chg="mod">
          <ac:chgData name="Yi Liu" userId="eb9fa73d484f74de" providerId="LiveId" clId="{DBE17F05-9B23-4DD8-AE31-3DA6C3FB9B2C}" dt="2023-09-12T04:23:13.650" v="1696" actId="20577"/>
          <ac:spMkLst>
            <pc:docMk/>
            <pc:sldMk cId="3324730789" sldId="604"/>
            <ac:spMk id="3" creationId="{D72C40E6-49D3-43A0-96DE-E8DA2008EE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第三节：条件、循环与数据结构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D9F3F-C94B-4DBC-822B-013B2ABE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5298A-D282-4346-BCBB-0CE90102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</a:t>
            </a:r>
            <a:r>
              <a:rPr lang="zh-CN" altLang="en-US" dirty="0"/>
              <a:t>指令用于删除文件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以下是可以添加的一些可接受的选项：</a:t>
            </a:r>
            <a:br>
              <a:rPr lang="zh-CN" altLang="en-US" dirty="0"/>
            </a:b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在删除文件之前，我会提示系统确认。</a:t>
            </a:r>
            <a:br>
              <a:rPr lang="zh-CN" altLang="en-US" dirty="0"/>
            </a:br>
            <a:r>
              <a:rPr lang="en-US" altLang="zh-CN" dirty="0"/>
              <a:t>-f </a:t>
            </a:r>
            <a:r>
              <a:rPr lang="zh-CN" altLang="en-US" dirty="0"/>
              <a:t>允许系统在没有确认的情况下删除。</a:t>
            </a:r>
            <a:br>
              <a:rPr lang="zh-CN" altLang="en-US" dirty="0"/>
            </a:br>
            <a:r>
              <a:rPr lang="en-US" altLang="zh-CN" dirty="0"/>
              <a:t>-r </a:t>
            </a:r>
            <a:r>
              <a:rPr lang="zh-CN" altLang="en-US" dirty="0"/>
              <a:t>递归删除文件和目录。</a:t>
            </a:r>
          </a:p>
          <a:p>
            <a:endParaRPr lang="en-US" altLang="zh-CN" dirty="0"/>
          </a:p>
          <a:p>
            <a:r>
              <a:rPr lang="zh-CN" altLang="en-US" dirty="0"/>
              <a:t>谨慎使用</a:t>
            </a:r>
            <a:r>
              <a:rPr lang="en-US" altLang="zh-CN" dirty="0"/>
              <a:t>-f</a:t>
            </a:r>
            <a:r>
              <a:rPr lang="zh-CN" altLang="en-US" dirty="0"/>
              <a:t>与</a:t>
            </a:r>
            <a:r>
              <a:rPr lang="en-US" altLang="zh-CN" dirty="0"/>
              <a:t>-r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7C3E6-7D35-42C0-894C-43951169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CC769-B90A-4BA2-9EA0-66CA1980D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78" y="2494335"/>
            <a:ext cx="3626036" cy="14224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40B554-7047-4AA2-80F7-3DC424D5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31" y="4115958"/>
            <a:ext cx="4140413" cy="10287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1F8A727-217E-42AA-B9B3-6B3B99189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41" y="5251565"/>
            <a:ext cx="333392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77C4B-0D47-4A15-B221-E19625B6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</a:t>
            </a:r>
            <a:r>
              <a:rPr lang="zh-CN" altLang="en-US" dirty="0"/>
              <a:t>指令与</a:t>
            </a:r>
            <a:r>
              <a:rPr lang="en-US" altLang="zh-CN" dirty="0"/>
              <a:t>mv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99CD2-70E0-420F-B25A-54C99958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 </a:t>
            </a:r>
            <a:r>
              <a:rPr lang="zh-CN" altLang="en-US" dirty="0"/>
              <a:t>复制一个文件或目录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mv </a:t>
            </a:r>
            <a:r>
              <a:rPr lang="zh-CN" altLang="en-US" dirty="0"/>
              <a:t>移动一个文件</a:t>
            </a:r>
            <a:r>
              <a:rPr lang="en-US" altLang="zh-CN" dirty="0"/>
              <a:t>/</a:t>
            </a:r>
            <a:r>
              <a:rPr lang="zh-CN" altLang="en-US" dirty="0"/>
              <a:t>目录到另一个位置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3335B-D83B-4000-812D-4CB33B3F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A8724A-4919-4CBE-AFA9-F1054CFD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82" y="1772104"/>
            <a:ext cx="3632387" cy="1898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78782B-4174-4E70-800B-497B26EC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820" y="3752268"/>
            <a:ext cx="3880049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3894C-93E2-495F-A9EA-97DA001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B06EF-1B13-4752-A943-42AFA6F2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Conatenate</a:t>
            </a:r>
            <a:r>
              <a:rPr lang="zh-CN" altLang="en-US" sz="2400" dirty="0"/>
              <a:t>，或称为</a:t>
            </a:r>
            <a:r>
              <a:rPr lang="en-US" altLang="zh-CN" sz="2400" dirty="0"/>
              <a:t>cat</a:t>
            </a:r>
            <a:r>
              <a:rPr lang="zh-CN" altLang="en-US" sz="2400" dirty="0"/>
              <a:t>，是最常用的</a:t>
            </a:r>
            <a:r>
              <a:rPr lang="en-US" altLang="zh-CN" sz="2400" dirty="0"/>
              <a:t>Linux</a:t>
            </a:r>
            <a:r>
              <a:rPr lang="zh-CN" altLang="en-US" sz="2400" dirty="0"/>
              <a:t>命令之一。它列出、组合文件内容并将其打印。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以下是使用</a:t>
            </a:r>
            <a:r>
              <a:rPr lang="en-US" altLang="zh-CN" sz="2400" dirty="0"/>
              <a:t>cat</a:t>
            </a:r>
            <a:r>
              <a:rPr lang="zh-CN" altLang="en-US" sz="2400" dirty="0"/>
              <a:t>命令的其他方法：</a:t>
            </a:r>
            <a:br>
              <a:rPr lang="zh-CN" altLang="en-US" sz="2400" dirty="0"/>
            </a:br>
            <a:r>
              <a:rPr lang="en-US" altLang="zh-CN" sz="2400" dirty="0"/>
              <a:t>cat&gt;filename.txt</a:t>
            </a:r>
            <a:r>
              <a:rPr lang="zh-CN" altLang="en-US" sz="2400" dirty="0"/>
              <a:t>用于创建新文件。</a:t>
            </a:r>
            <a:br>
              <a:rPr lang="zh-CN" altLang="en-US" sz="2400" dirty="0"/>
            </a:br>
            <a:r>
              <a:rPr lang="en-US" altLang="zh-CN" sz="2400" dirty="0"/>
              <a:t>cat filename1.txt</a:t>
            </a:r>
            <a:r>
              <a:rPr lang="zh-CN" altLang="en-US" sz="2400" dirty="0"/>
              <a:t> </a:t>
            </a:r>
            <a:r>
              <a:rPr lang="en-US" altLang="zh-CN" sz="2400" dirty="0"/>
              <a:t>filename2.txt&gt;filename3.txt</a:t>
            </a:r>
            <a:r>
              <a:rPr lang="zh-CN" altLang="en-US" sz="2400" dirty="0"/>
              <a:t>合并</a:t>
            </a:r>
            <a:r>
              <a:rPr lang="en-US" altLang="zh-CN" sz="2400" dirty="0"/>
              <a:t>filename1.txt</a:t>
            </a:r>
            <a:r>
              <a:rPr lang="zh-CN" altLang="en-US" sz="2400" dirty="0"/>
              <a:t>和</a:t>
            </a:r>
            <a:r>
              <a:rPr lang="en-US" altLang="zh-CN" sz="2400" dirty="0"/>
              <a:t>filename2.txt</a:t>
            </a:r>
            <a:r>
              <a:rPr lang="zh-CN" altLang="en-US" sz="2400" dirty="0"/>
              <a:t>，并将输出存储在文件名</a:t>
            </a:r>
            <a:r>
              <a:rPr lang="en-US" altLang="zh-CN" sz="2400" dirty="0"/>
              <a:t>3.txt</a:t>
            </a:r>
            <a:r>
              <a:rPr lang="zh-CN" altLang="en-US" sz="2400" dirty="0"/>
              <a:t>中。</a:t>
            </a:r>
            <a:br>
              <a:rPr lang="zh-CN" altLang="en-US" sz="2400" dirty="0"/>
            </a:br>
            <a:r>
              <a:rPr lang="en-US" altLang="zh-CN" sz="2400" dirty="0"/>
              <a:t>tac filename.txt</a:t>
            </a:r>
            <a:r>
              <a:rPr lang="zh-CN" altLang="en-US" sz="2400" dirty="0"/>
              <a:t>将以相反的顺序显示内容。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AA48E-9147-47B0-AAD6-D8964E9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FC84ED-1008-4BE6-B191-438437DA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85" y="2431894"/>
            <a:ext cx="4134062" cy="1638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2732F3-BD65-4A50-9A30-2A60782A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85" y="4824634"/>
            <a:ext cx="3867349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D6B0B-9F92-DFC5-E24E-2A3F61D8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cat/tail/head</a:t>
            </a:r>
          </a:p>
          <a:p>
            <a:r>
              <a:rPr kumimoji="1" lang="en-US" altLang="zh-CN" dirty="0"/>
              <a:t>less/more</a:t>
            </a:r>
          </a:p>
          <a:p>
            <a:r>
              <a:rPr kumimoji="1" lang="en-US" altLang="zh-CN" dirty="0"/>
              <a:t>nano/vim</a:t>
            </a:r>
          </a:p>
          <a:p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where</a:t>
            </a:r>
          </a:p>
          <a:p>
            <a:r>
              <a:rPr kumimoji="1" lang="en-US" altLang="zh-CN"/>
              <a:t>echo</a:t>
            </a:r>
            <a:endParaRPr kumimoji="1"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A08D70F-A9F5-0EF8-C021-908792E7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一些其他的指令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41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6FAC-EFAB-4CF0-9D9A-41F6DE12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快捷键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C40E6-49D3-43A0-96DE-E8DA2008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键盘的上下：显示之前的指令</a:t>
            </a:r>
            <a:endParaRPr lang="en-US" altLang="zh-CN" dirty="0"/>
          </a:p>
          <a:p>
            <a:r>
              <a:rPr lang="en-US" altLang="zh-CN" dirty="0"/>
              <a:t>Tab</a:t>
            </a:r>
            <a:r>
              <a:rPr lang="zh-CN" altLang="en-US" dirty="0"/>
              <a:t>键：自动补全</a:t>
            </a:r>
            <a:endParaRPr lang="en-US" altLang="zh-CN" dirty="0"/>
          </a:p>
          <a:p>
            <a:r>
              <a:rPr lang="en-US" altLang="zh-CN" dirty="0"/>
              <a:t>clear</a:t>
            </a:r>
            <a:r>
              <a:rPr lang="zh-CN" altLang="en-US" dirty="0"/>
              <a:t>指令：清空窗口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88CA4-7CB2-4A6C-8FC9-5EEF0039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73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1B452-D1EC-41A7-B772-3424C5D8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6A208-F583-4BA4-A2E9-E44937BD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执行下面代码，并解释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B3F07-541A-4627-ABEC-AD8B0B7C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3D5C05-0DC2-4598-8A17-D6D4C8996613}"/>
              </a:ext>
            </a:extLst>
          </p:cNvPr>
          <p:cNvSpPr txBox="1"/>
          <p:nvPr/>
        </p:nvSpPr>
        <p:spPr>
          <a:xfrm>
            <a:off x="1143010" y="2574556"/>
            <a:ext cx="386970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size_t</a:t>
            </a:r>
            <a:r>
              <a:rPr lang="en-US" altLang="zh-CN" dirty="0"/>
              <a:t> n = 2; n &gt;= 0; n--)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"n = " &lt;&lt; n &lt;&lt; 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56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05550-7F00-43C6-97C8-38ADA534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93E40-3D9C-49E6-87B5-B49C93DB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学生的成绩有两种表示方法：等级制和百分制，对应关系如下：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请编写程序，实现它们之间的互换，即</a:t>
            </a:r>
            <a:endParaRPr lang="en-US" altLang="zh-CN" dirty="0"/>
          </a:p>
          <a:p>
            <a:pPr marL="514350" indent="-514350">
              <a:buAutoNum type="alphaLcParenBoth"/>
            </a:pPr>
            <a:r>
              <a:rPr lang="zh-CN" altLang="en-US" dirty="0"/>
              <a:t>从键盘输入一个分数，然后输出其对应的等级，用 </a:t>
            </a:r>
            <a:r>
              <a:rPr lang="en-US" altLang="zh-CN" dirty="0"/>
              <a:t>if </a:t>
            </a:r>
            <a:r>
              <a:rPr lang="zh-CN" altLang="en-US" dirty="0"/>
              <a:t>语句实现。</a:t>
            </a:r>
            <a:endParaRPr lang="en-US" altLang="zh-CN" dirty="0"/>
          </a:p>
          <a:p>
            <a:pPr marL="514350" indent="-514350">
              <a:buAutoNum type="alphaLcParenBoth"/>
            </a:pPr>
            <a:r>
              <a:rPr lang="zh-CN" altLang="en-US" dirty="0"/>
              <a:t>从键盘输入一个等级，然后输出其对应的分数区间，分别用 </a:t>
            </a:r>
            <a:r>
              <a:rPr lang="en-US" altLang="zh-CN" dirty="0"/>
              <a:t>if</a:t>
            </a:r>
            <a:r>
              <a:rPr lang="zh-CN" altLang="en-US" dirty="0"/>
              <a:t>语句和 </a:t>
            </a:r>
            <a:r>
              <a:rPr lang="en-US" altLang="zh-CN" dirty="0"/>
              <a:t>switch</a:t>
            </a:r>
            <a:r>
              <a:rPr lang="zh-CN" altLang="en-US" dirty="0"/>
              <a:t>语句实现。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9FF62-BDCE-4FBE-A4BC-2C0FF697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5EC5A-9C81-4BCC-B228-46046670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31" y="2144271"/>
            <a:ext cx="5461281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15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7881-D54A-4B2E-A689-F363DE07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488A2-7F50-4BDC-8FB2-BA10BF21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求出 </a:t>
            </a:r>
            <a:r>
              <a:rPr lang="en-US" altLang="zh-CN" dirty="0"/>
              <a:t>21 </a:t>
            </a:r>
            <a:r>
              <a:rPr lang="zh-CN" altLang="en-US" dirty="0"/>
              <a:t>世纪（</a:t>
            </a:r>
            <a:r>
              <a:rPr lang="en-US" altLang="zh-CN" dirty="0"/>
              <a:t>2001 </a:t>
            </a:r>
            <a:r>
              <a:rPr lang="zh-CN" altLang="en-US" dirty="0"/>
              <a:t>至 </a:t>
            </a:r>
            <a:r>
              <a:rPr lang="en-US" altLang="zh-CN" dirty="0"/>
              <a:t>2099 </a:t>
            </a:r>
            <a:r>
              <a:rPr lang="zh-CN" altLang="en-US" dirty="0"/>
              <a:t>年）中所有的闰年，并在屏幕上输出。 闰年的判定标准：</a:t>
            </a:r>
            <a:r>
              <a:rPr lang="en-US" altLang="zh-CN" dirty="0"/>
              <a:t>(1) </a:t>
            </a:r>
            <a:r>
              <a:rPr lang="zh-CN" altLang="en-US" dirty="0"/>
              <a:t>能被 </a:t>
            </a:r>
            <a:r>
              <a:rPr lang="en-US" altLang="zh-CN" dirty="0"/>
              <a:t>400 </a:t>
            </a:r>
            <a:r>
              <a:rPr lang="zh-CN" altLang="en-US" dirty="0"/>
              <a:t>整除；或者 </a:t>
            </a:r>
            <a:r>
              <a:rPr lang="en-US" altLang="zh-CN" dirty="0"/>
              <a:t>(2) </a:t>
            </a:r>
            <a:r>
              <a:rPr lang="zh-CN" altLang="en-US" dirty="0"/>
              <a:t>能被 </a:t>
            </a:r>
            <a:r>
              <a:rPr lang="en-US" altLang="zh-CN" dirty="0"/>
              <a:t>4 </a:t>
            </a:r>
            <a:r>
              <a:rPr lang="zh-CN" altLang="en-US" dirty="0"/>
              <a:t>整除但不能被 </a:t>
            </a:r>
            <a:r>
              <a:rPr lang="en-US" altLang="zh-CN" dirty="0"/>
              <a:t>100 </a:t>
            </a:r>
            <a:r>
              <a:rPr lang="zh-CN" altLang="en-US" dirty="0"/>
              <a:t>整除。 要求：每行输出 </a:t>
            </a:r>
            <a:r>
              <a:rPr lang="en-US" altLang="zh-CN" dirty="0"/>
              <a:t>6 </a:t>
            </a:r>
            <a:r>
              <a:rPr lang="zh-CN" altLang="en-US" dirty="0"/>
              <a:t>个，闰年之间用两个空格隔开。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C3C7C-BCC4-4F5F-9DBE-68E9E5D5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2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96CDC-DDB6-4748-BD1E-A3397196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450FD-E007-4C86-8986-629F2394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给定一个 </a:t>
            </a:r>
            <a:r>
              <a:rPr lang="en-US" altLang="zh-CN" dirty="0"/>
              <a:t>n </a:t>
            </a:r>
            <a:r>
              <a:rPr lang="zh-CN" altLang="en-US" dirty="0"/>
              <a:t>个元素有序的（升序）整型数组 </a:t>
            </a:r>
            <a:r>
              <a:rPr lang="en-US" altLang="zh-CN" dirty="0" err="1"/>
              <a:t>nums</a:t>
            </a:r>
            <a:r>
              <a:rPr lang="en-US" altLang="zh-CN" dirty="0"/>
              <a:t> </a:t>
            </a:r>
            <a:r>
              <a:rPr lang="zh-CN" altLang="en-US" dirty="0"/>
              <a:t>和一个目标值 </a:t>
            </a:r>
            <a:r>
              <a:rPr lang="en-US" altLang="zh-CN" dirty="0"/>
              <a:t>target  </a:t>
            </a:r>
            <a:r>
              <a:rPr lang="zh-CN" altLang="en-US" dirty="0"/>
              <a:t>，写一个函数搜索 </a:t>
            </a:r>
            <a:r>
              <a:rPr lang="en-US" altLang="zh-CN" dirty="0" err="1"/>
              <a:t>nums</a:t>
            </a:r>
            <a:r>
              <a:rPr lang="en-US" altLang="zh-CN" dirty="0"/>
              <a:t> </a:t>
            </a:r>
            <a:r>
              <a:rPr lang="zh-CN" altLang="en-US" dirty="0"/>
              <a:t>中的 </a:t>
            </a:r>
            <a:r>
              <a:rPr lang="en-US" altLang="zh-CN" dirty="0"/>
              <a:t>target</a:t>
            </a:r>
            <a:r>
              <a:rPr lang="zh-CN" altLang="en-US" dirty="0"/>
              <a:t>，如果目标值存在返回下标，否则返回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99C41-4D9D-476B-AC4E-B77157DF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75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F9C5-D852-491B-AE9D-AAAD6E43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22BF-1F0E-46DC-97CF-2C3DD7D4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使用“</a:t>
            </a:r>
            <a:r>
              <a:rPr lang="en-US" altLang="zh-CN" dirty="0"/>
              <a:t>g++ -c”</a:t>
            </a:r>
            <a:r>
              <a:rPr lang="zh-CN" altLang="en-US" dirty="0"/>
              <a:t>逐个编译</a:t>
            </a:r>
            <a:r>
              <a:rPr lang="en-US" altLang="zh-CN" dirty="0"/>
              <a:t>3</a:t>
            </a:r>
            <a:r>
              <a:rPr lang="zh-CN" altLang="en-US" dirty="0"/>
              <a:t>个源文件，然后将生成的目标文件链接在一起生成一个执行文件。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DBC30-729B-4687-881D-4FD908CB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76BB055-1402-42C4-B30D-754401AC5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0" y="3210050"/>
            <a:ext cx="2971325" cy="85222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63C9AB4-69F6-4D55-A677-4F353C61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20" y="4620550"/>
            <a:ext cx="3328687" cy="209203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9C8A60A-02B6-41C3-ADC7-8E84336E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47" y="2500691"/>
            <a:ext cx="3370632" cy="18566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486B923-C40A-45BF-BD99-A2473DCD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0" y="4357309"/>
            <a:ext cx="4512605" cy="223291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36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5E919-8B42-4B60-BF6E-E3638CD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1912C-160D-4405-B369-3C92AD3D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是一系列基于</a:t>
            </a:r>
            <a:r>
              <a:rPr lang="en-US" altLang="zh-CN" dirty="0"/>
              <a:t>Linux</a:t>
            </a:r>
            <a:r>
              <a:rPr lang="zh-CN" altLang="en-US" dirty="0"/>
              <a:t>内核的开源</a:t>
            </a:r>
            <a:r>
              <a:rPr lang="en-US" altLang="zh-CN" dirty="0"/>
              <a:t>Unix</a:t>
            </a:r>
            <a:r>
              <a:rPr lang="zh-CN" altLang="en-US" dirty="0"/>
              <a:t>操作系统。有一些流行的发行版，如</a:t>
            </a:r>
            <a:r>
              <a:rPr lang="en-US" altLang="zh-CN" dirty="0"/>
              <a:t>Ubuntu</a:t>
            </a:r>
            <a:r>
              <a:rPr lang="zh-CN" altLang="en-US" dirty="0"/>
              <a:t>、</a:t>
            </a:r>
            <a:r>
              <a:rPr lang="en-US" altLang="zh-CN" dirty="0"/>
              <a:t>Fedora</a:t>
            </a:r>
            <a:r>
              <a:rPr lang="zh-CN" altLang="en-US" dirty="0"/>
              <a:t>、</a:t>
            </a:r>
            <a:r>
              <a:rPr lang="en-US" altLang="zh-CN" dirty="0"/>
              <a:t>Debian</a:t>
            </a:r>
            <a:r>
              <a:rPr lang="zh-CN" altLang="en-US" dirty="0"/>
              <a:t>、</a:t>
            </a:r>
            <a:r>
              <a:rPr lang="en-US" altLang="zh-CN" dirty="0" err="1"/>
              <a:t>OpenSuSE</a:t>
            </a:r>
            <a:r>
              <a:rPr lang="zh-CN" altLang="en-US" dirty="0"/>
              <a:t>和</a:t>
            </a:r>
            <a:r>
              <a:rPr lang="en-US" altLang="zh-CN" dirty="0"/>
              <a:t>Red Hat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指令的通用语法如下所示：</a:t>
            </a:r>
          </a:p>
          <a:p>
            <a:pPr marL="0" indent="0">
              <a:buNone/>
            </a:pPr>
            <a:r>
              <a:rPr lang="en-US" altLang="zh-CN" sz="2800" b="1" i="0" dirty="0">
                <a:solidFill>
                  <a:srgbClr val="00B0F0"/>
                </a:solidFill>
                <a:effectLst/>
                <a:latin typeface="Muli"/>
              </a:rPr>
              <a:t>	</a:t>
            </a:r>
            <a:r>
              <a:rPr lang="en-US" altLang="zh-CN" sz="2800" b="1" i="0" dirty="0" err="1">
                <a:solidFill>
                  <a:srgbClr val="00B0F0"/>
                </a:solidFill>
                <a:effectLst/>
                <a:latin typeface="Muli"/>
              </a:rPr>
              <a:t>CommandName</a:t>
            </a:r>
            <a:r>
              <a:rPr lang="en-US" altLang="zh-CN" sz="2800" b="1" i="0" dirty="0">
                <a:solidFill>
                  <a:srgbClr val="00B0F0"/>
                </a:solidFill>
                <a:effectLst/>
                <a:latin typeface="Muli"/>
              </a:rPr>
              <a:t> [option(s)] [parameter(s)]</a:t>
            </a:r>
            <a:endParaRPr lang="zh-CN" altLang="en-US" sz="2800" dirty="0">
              <a:solidFill>
                <a:srgbClr val="00B0F0"/>
              </a:solidFill>
            </a:endParaRPr>
          </a:p>
          <a:p>
            <a:r>
              <a:rPr lang="en-US" altLang="zh-CN" dirty="0" err="1"/>
              <a:t>CommandName</a:t>
            </a:r>
            <a:r>
              <a:rPr lang="zh-CN" altLang="en-US" dirty="0"/>
              <a:t>是要执行的命令。</a:t>
            </a:r>
            <a:br>
              <a:rPr lang="zh-CN" altLang="en-US" dirty="0"/>
            </a:br>
            <a:r>
              <a:rPr lang="en-US" altLang="zh-CN" dirty="0"/>
              <a:t>options</a:t>
            </a:r>
            <a:r>
              <a:rPr lang="zh-CN" altLang="en-US" dirty="0"/>
              <a:t>用于指定命令的一些选项。要调用它，请使用连字符</a:t>
            </a:r>
            <a:r>
              <a:rPr lang="en-US" altLang="zh-CN" dirty="0"/>
              <a:t>(-)</a:t>
            </a:r>
            <a:r>
              <a:rPr lang="zh-CN" altLang="en-US" dirty="0"/>
              <a:t>或双连字符</a:t>
            </a:r>
            <a:r>
              <a:rPr lang="en-US" altLang="zh-CN" dirty="0"/>
              <a:t>(--)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参数指定命令的任何必要信息。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C220F-52EC-4A45-89FE-E5F62DA5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23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CD2C-B172-443F-A290-E40E0B6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93B98-3BBF-4042-A011-D67BDA35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76DEB21-BEEC-442E-9AD0-213EAAF89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36393"/>
              </p:ext>
            </p:extLst>
          </p:nvPr>
        </p:nvGraphicFramePr>
        <p:xfrm>
          <a:off x="946121" y="1783526"/>
          <a:ext cx="8128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604">
                  <a:extLst>
                    <a:ext uri="{9D8B030D-6E8A-4147-A177-3AD203B41FA5}">
                      <a16:colId xmlns:a16="http://schemas.microsoft.com/office/drawing/2014/main" val="1109363829"/>
                    </a:ext>
                  </a:extLst>
                </a:gridCol>
                <a:gridCol w="5125396">
                  <a:extLst>
                    <a:ext uri="{9D8B030D-6E8A-4147-A177-3AD203B41FA5}">
                      <a16:colId xmlns:a16="http://schemas.microsoft.com/office/drawing/2014/main" val="29330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Command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Meaning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pwd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dirty="0"/>
                        <a:t>rint the name of current/</a:t>
                      </a:r>
                      <a:r>
                        <a:rPr lang="en-US" altLang="zh-CN" sz="2000" b="1" dirty="0"/>
                        <a:t>w</a:t>
                      </a:r>
                      <a:r>
                        <a:rPr lang="en-US" altLang="zh-CN" sz="2000" dirty="0"/>
                        <a:t>orking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cd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dirty="0"/>
                        <a:t>hange the current </a:t>
                      </a:r>
                      <a:r>
                        <a:rPr lang="en-US" altLang="zh-CN" sz="2000" b="1" dirty="0"/>
                        <a:t>d</a:t>
                      </a:r>
                      <a:r>
                        <a:rPr lang="en-US" altLang="zh-CN" sz="2000" dirty="0"/>
                        <a:t>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List</a:t>
                      </a:r>
                      <a:r>
                        <a:rPr lang="en-US" altLang="zh-CN" sz="2000" dirty="0"/>
                        <a:t> of content of a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mkdir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a</a:t>
                      </a:r>
                      <a:r>
                        <a:rPr lang="en-US" altLang="zh-CN" sz="2000" b="1" dirty="0"/>
                        <a:t>k</a:t>
                      </a:r>
                      <a:r>
                        <a:rPr lang="en-US" altLang="zh-CN" sz="2000" dirty="0"/>
                        <a:t>e a new directory under any directory.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rmdir</a:t>
                      </a:r>
                      <a:r>
                        <a:rPr lang="en-US" altLang="zh-CN" sz="2000" dirty="0"/>
                        <a:t> &lt;directory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 directories without files.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cat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Display content of the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rm</a:t>
                      </a:r>
                      <a:r>
                        <a:rPr lang="en-US" altLang="zh-CN" sz="2000" dirty="0"/>
                        <a:t> &lt;file name&gt;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</a:t>
                      </a:r>
                      <a:r>
                        <a:rPr lang="en-US" altLang="zh-CN" sz="2000" dirty="0"/>
                        <a:t>e</a:t>
                      </a:r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ove a file.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94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cp</a:t>
                      </a:r>
                      <a:r>
                        <a:rPr lang="en-US" altLang="zh-CN" sz="2000" dirty="0"/>
                        <a:t> &lt;source&gt; 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</a:t>
                      </a:r>
                      <a:r>
                        <a:rPr lang="en-US" altLang="zh-CN" sz="2000" b="0" dirty="0"/>
                        <a:t>o</a:t>
                      </a:r>
                      <a:r>
                        <a:rPr lang="en-US" altLang="zh-CN" sz="2000" b="1" dirty="0"/>
                        <a:t>p</a:t>
                      </a:r>
                      <a:r>
                        <a:rPr lang="en-US" altLang="zh-CN" sz="2000" b="0" dirty="0"/>
                        <a:t>y</a:t>
                      </a:r>
                      <a:r>
                        <a:rPr lang="en-US" altLang="zh-CN" sz="2000" dirty="0"/>
                        <a:t> a file or files to another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9513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mv</a:t>
                      </a:r>
                      <a:r>
                        <a:rPr lang="en-US" altLang="zh-CN" sz="2000" dirty="0"/>
                        <a:t>&lt;source&gt;&lt;</a:t>
                      </a:r>
                      <a:r>
                        <a:rPr lang="en-US" altLang="zh-CN" sz="2000" dirty="0" err="1"/>
                        <a:t>dest</a:t>
                      </a:r>
                      <a:r>
                        <a:rPr lang="en-US" altLang="zh-CN" sz="2000" dirty="0"/>
                        <a:t>&gt;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</a:t>
                      </a:r>
                      <a:r>
                        <a:rPr lang="en-US" altLang="zh-CN" sz="2000" dirty="0"/>
                        <a:t>o</a:t>
                      </a:r>
                      <a:r>
                        <a:rPr lang="en-US" altLang="zh-CN" sz="2000" b="1" dirty="0"/>
                        <a:t>v</a:t>
                      </a:r>
                      <a:r>
                        <a:rPr lang="en-US" altLang="zh-CN" sz="2000" dirty="0"/>
                        <a:t>e a file or files to another directory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562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83275E3-1927-44FB-B215-8AF6F680730F}"/>
              </a:ext>
            </a:extLst>
          </p:cNvPr>
          <p:cNvSpPr txBox="1"/>
          <p:nvPr/>
        </p:nvSpPr>
        <p:spPr>
          <a:xfrm>
            <a:off x="887850" y="5956239"/>
            <a:ext cx="5381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https://www.javatpoint.com/linux-commands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3D90-4682-4862-A231-D904409D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pwd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B5995-DA62-49B9-B1EE-3FF0E0B5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pwd</a:t>
            </a:r>
            <a:r>
              <a:rPr lang="zh-CN" altLang="en-US" dirty="0"/>
              <a:t>命令可以显示您所在的当前工作目录。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55DEB-D20A-4BC7-9676-EFD0E74B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9FBEB-1F19-4CC8-8EC7-032B705F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7" y="2779703"/>
            <a:ext cx="7598288" cy="7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2AB13-DF8A-4141-8825-46EC98A1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绝对路径与相对路径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5389A-57FC-4D95-BBCB-017FC201A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路径是引用文件和目录的方式。它给出了文件或目录在</a:t>
            </a:r>
            <a:r>
              <a:rPr lang="en-US" altLang="zh-CN" sz="2000" dirty="0"/>
              <a:t>Linux</a:t>
            </a:r>
            <a:r>
              <a:rPr lang="zh-CN" altLang="en-US" sz="2000" dirty="0"/>
              <a:t>目录结构中的位置。它由名称和斜杠语法组成。</a:t>
            </a:r>
          </a:p>
          <a:p>
            <a:r>
              <a:rPr lang="zh-CN" altLang="en-US" sz="2000" dirty="0"/>
              <a:t>如果路径以斜杠“</a:t>
            </a:r>
            <a:r>
              <a:rPr lang="en-US" altLang="zh-CN" sz="2000" dirty="0"/>
              <a:t>/”</a:t>
            </a:r>
            <a:r>
              <a:rPr lang="zh-CN" altLang="en-US" sz="2000" dirty="0"/>
              <a:t>开头，则第一个斜杠表示根（</a:t>
            </a:r>
            <a:r>
              <a:rPr lang="en-US" altLang="zh-CN" sz="2000" dirty="0"/>
              <a:t>root</a:t>
            </a:r>
            <a:r>
              <a:rPr lang="zh-CN" altLang="en-US" sz="2000" dirty="0"/>
              <a:t>）。路径中的其余斜杠只是分隔符。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两种特殊的相对路径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.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zh-CN" altLang="en-US" sz="1800" dirty="0"/>
              <a:t>单点</a:t>
            </a:r>
            <a:r>
              <a:rPr lang="en-US" altLang="zh-CN" sz="1800" dirty="0"/>
              <a:t>)</a:t>
            </a:r>
            <a:r>
              <a:rPr lang="zh-CN" altLang="en-US" sz="1800" dirty="0"/>
              <a:t>表示路径中的当前目录。</a:t>
            </a:r>
            <a:br>
              <a:rPr lang="zh-CN" altLang="en-US" sz="1800" dirty="0"/>
            </a:br>
            <a:r>
              <a:rPr lang="en-US" altLang="zh-CN" sz="1800" dirty="0">
                <a:solidFill>
                  <a:srgbClr val="0070C0"/>
                </a:solidFill>
              </a:rPr>
              <a:t>..</a:t>
            </a:r>
            <a:r>
              <a:rPr lang="en-US" altLang="zh-CN" sz="1800" dirty="0"/>
              <a:t> (</a:t>
            </a:r>
            <a:r>
              <a:rPr lang="zh-CN" altLang="en-US" sz="1800" dirty="0"/>
              <a:t>两个点</a:t>
            </a:r>
            <a:r>
              <a:rPr lang="en-US" altLang="zh-CN" sz="1800" dirty="0"/>
              <a:t>)</a:t>
            </a:r>
            <a:r>
              <a:rPr lang="zh-CN" altLang="en-US" sz="1800" dirty="0"/>
              <a:t>表示父目录，即上一级。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7B1E4-EABD-475A-B250-045F40B7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4B39E4-D968-4378-AE5D-86D13B717080}"/>
              </a:ext>
            </a:extLst>
          </p:cNvPr>
          <p:cNvGrpSpPr/>
          <p:nvPr/>
        </p:nvGrpSpPr>
        <p:grpSpPr>
          <a:xfrm>
            <a:off x="1467284" y="2535288"/>
            <a:ext cx="9646194" cy="2455081"/>
            <a:chOff x="1107316" y="3429000"/>
            <a:chExt cx="9646194" cy="24550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DA9884-C943-47A0-945E-6948A3D06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316" y="3674281"/>
              <a:ext cx="5095875" cy="2209800"/>
            </a:xfrm>
            <a:prstGeom prst="rect">
              <a:avLst/>
            </a:prstGeom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3181B93-E214-407C-BE87-E7CE1B376B00}"/>
                </a:ext>
              </a:extLst>
            </p:cNvPr>
            <p:cNvGrpSpPr/>
            <p:nvPr/>
          </p:nvGrpSpPr>
          <p:grpSpPr>
            <a:xfrm>
              <a:off x="1856347" y="3429000"/>
              <a:ext cx="8835100" cy="1374231"/>
              <a:chOff x="1712068" y="2721114"/>
              <a:chExt cx="8835100" cy="1374231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308C1A-BB11-45B3-AE54-DF88BACF0058}"/>
                  </a:ext>
                </a:extLst>
              </p:cNvPr>
              <p:cNvSpPr txBox="1"/>
              <p:nvPr/>
            </p:nvSpPr>
            <p:spPr>
              <a:xfrm>
                <a:off x="6312034" y="2721114"/>
                <a:ext cx="42351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绝对路径始终从根目录</a:t>
                </a:r>
                <a:r>
                  <a:rPr lang="en-US" altLang="zh-CN" sz="2000" dirty="0"/>
                  <a:t>(/)</a:t>
                </a:r>
                <a:r>
                  <a:rPr lang="zh-CN" altLang="en-US" sz="2000" dirty="0"/>
                  <a:t>开始。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0B8B8ADE-448A-4532-AE10-7CE8271D8A37}"/>
                  </a:ext>
                </a:extLst>
              </p:cNvPr>
              <p:cNvGrpSpPr/>
              <p:nvPr/>
            </p:nvGrpSpPr>
            <p:grpSpPr>
              <a:xfrm>
                <a:off x="1712068" y="3044757"/>
                <a:ext cx="5301575" cy="1050588"/>
                <a:chOff x="1712068" y="3044757"/>
                <a:chExt cx="5301575" cy="105058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C4DF0D2-F6DD-4406-9631-67C667E2105A}"/>
                    </a:ext>
                  </a:extLst>
                </p:cNvPr>
                <p:cNvSpPr/>
                <p:nvPr/>
              </p:nvSpPr>
              <p:spPr>
                <a:xfrm>
                  <a:off x="1712068" y="3589506"/>
                  <a:ext cx="4346844" cy="50583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8EA36C1-D5B6-4A8C-ADF6-539737EA3920}"/>
                    </a:ext>
                  </a:extLst>
                </p:cNvPr>
                <p:cNvCxnSpPr/>
                <p:nvPr/>
              </p:nvCxnSpPr>
              <p:spPr>
                <a:xfrm flipV="1">
                  <a:off x="6058912" y="3044757"/>
                  <a:ext cx="954731" cy="65047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636249A-3EE5-46AB-93EF-F98B69DDEFD2}"/>
                </a:ext>
              </a:extLst>
            </p:cNvPr>
            <p:cNvGrpSpPr/>
            <p:nvPr/>
          </p:nvGrpSpPr>
          <p:grpSpPr>
            <a:xfrm>
              <a:off x="2018475" y="4887539"/>
              <a:ext cx="8735035" cy="769571"/>
              <a:chOff x="1874196" y="4179653"/>
              <a:chExt cx="8735035" cy="769571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91FC877-6D23-4FEF-80AE-680008FCAF66}"/>
                  </a:ext>
                </a:extLst>
              </p:cNvPr>
              <p:cNvSpPr txBox="1"/>
              <p:nvPr/>
            </p:nvSpPr>
            <p:spPr>
              <a:xfrm>
                <a:off x="6464028" y="4549114"/>
                <a:ext cx="414520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相对路径从当前目录开始。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E8C47F6-5D48-4E1A-A013-CFC0B9324028}"/>
                  </a:ext>
                </a:extLst>
              </p:cNvPr>
              <p:cNvGrpSpPr/>
              <p:nvPr/>
            </p:nvGrpSpPr>
            <p:grpSpPr>
              <a:xfrm>
                <a:off x="1874196" y="4179653"/>
                <a:ext cx="5139447" cy="503942"/>
                <a:chOff x="1712068" y="3589506"/>
                <a:chExt cx="5139447" cy="503942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0566110-EB07-446E-961F-2D72A469622D}"/>
                    </a:ext>
                  </a:extLst>
                </p:cNvPr>
                <p:cNvSpPr/>
                <p:nvPr/>
              </p:nvSpPr>
              <p:spPr>
                <a:xfrm>
                  <a:off x="1712068" y="3589506"/>
                  <a:ext cx="3476017" cy="324253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2CADB073-8A27-44CC-B8CD-D74EA7F63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085" y="3791833"/>
                  <a:ext cx="1663430" cy="301615"/>
                </a:xfrm>
                <a:prstGeom prst="straightConnector1">
                  <a:avLst/>
                </a:prstGeom>
                <a:ln w="1905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4212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EA543-8CC9-43AA-8D34-95EC12C5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B6F75-5616-422D-8A1B-B23D83DE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要在</a:t>
            </a:r>
            <a:r>
              <a:rPr lang="en-US" altLang="zh-CN" dirty="0"/>
              <a:t>Linux</a:t>
            </a:r>
            <a:r>
              <a:rPr lang="zh-CN" altLang="en-US" dirty="0"/>
              <a:t>文件和目录中浏览，请使用</a:t>
            </a:r>
            <a:r>
              <a:rPr lang="en-US" altLang="zh-CN" dirty="0"/>
              <a:t>cd</a:t>
            </a:r>
            <a:r>
              <a:rPr lang="zh-CN" altLang="en-US" dirty="0"/>
              <a:t>命令。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常用：</a:t>
            </a:r>
            <a:endParaRPr lang="en-US" altLang="zh-CN" dirty="0"/>
          </a:p>
          <a:p>
            <a:pPr lvl="1"/>
            <a:r>
              <a:rPr lang="en-US" altLang="zh-CN" dirty="0"/>
              <a:t>cd ~    </a:t>
            </a:r>
            <a:r>
              <a:rPr lang="zh-CN" altLang="en-US" dirty="0"/>
              <a:t>转到用户主目录（</a:t>
            </a:r>
            <a:r>
              <a:rPr lang="en-US" altLang="zh-CN" dirty="0"/>
              <a:t>home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cd ..    </a:t>
            </a:r>
            <a:r>
              <a:rPr lang="zh-CN" altLang="en-US" dirty="0"/>
              <a:t>转到上一层目录</a:t>
            </a:r>
            <a:endParaRPr lang="en-US" altLang="zh-CN" dirty="0"/>
          </a:p>
          <a:p>
            <a:pPr lvl="1"/>
            <a:r>
              <a:rPr lang="en-US" altLang="zh-CN" dirty="0"/>
              <a:t>cd -     </a:t>
            </a:r>
            <a:r>
              <a:rPr lang="zh-CN" altLang="en-US" dirty="0"/>
              <a:t>转到上一次访问的目录</a:t>
            </a:r>
            <a:endParaRPr lang="en-US" altLang="zh-CN" dirty="0"/>
          </a:p>
          <a:p>
            <a:pPr lvl="1"/>
            <a:r>
              <a:rPr lang="en-US" altLang="zh-CN" dirty="0"/>
              <a:t>cd       </a:t>
            </a:r>
            <a:r>
              <a:rPr lang="zh-CN" altLang="en-US" dirty="0"/>
              <a:t>转到主目录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1CFBE8-4A06-4718-A689-B6037FF8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D52A7-9905-42FE-A714-5791FA7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62" y="1917632"/>
            <a:ext cx="236232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B34A6-4D41-4DB0-8F93-A018D104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F5135-D4B1-44D2-A7F5-3C51DDA5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列出文件和目录。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一些选项</a:t>
            </a:r>
          </a:p>
          <a:p>
            <a:pPr lvl="1"/>
            <a:r>
              <a:rPr lang="en-US" altLang="zh-CN" dirty="0"/>
              <a:t>ls -R </a:t>
            </a:r>
            <a:r>
              <a:rPr lang="zh-CN" altLang="en-US" dirty="0"/>
              <a:t>会列出子目录中的所有文件。</a:t>
            </a:r>
          </a:p>
          <a:p>
            <a:pPr lvl="1"/>
            <a:r>
              <a:rPr lang="en-US" altLang="zh-CN" dirty="0"/>
              <a:t>ls -a </a:t>
            </a:r>
            <a:r>
              <a:rPr lang="zh-CN" altLang="en-US" dirty="0"/>
              <a:t>会显示所有可见与隐藏的文件。</a:t>
            </a:r>
          </a:p>
          <a:p>
            <a:pPr lvl="1"/>
            <a:r>
              <a:rPr lang="en-US" altLang="zh-CN" dirty="0"/>
              <a:t>ls -l </a:t>
            </a:r>
            <a:r>
              <a:rPr lang="zh-CN" altLang="en-US" dirty="0"/>
              <a:t>显示子目录和文件的详细信息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8352D-AC8D-471F-9123-FE786B5B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3F13B7-1AF4-4501-904D-62EE2813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79" y="1825625"/>
            <a:ext cx="3473629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C13B5-4022-48AE-B044-510B5D5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D9FA-1239-4283-8D95-1DA2A118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r>
              <a:rPr lang="zh-CN" altLang="en-US" dirty="0"/>
              <a:t>用于创建目录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还可以创建多个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8C997-222C-4195-AB8B-D6912E2F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E0F5A8-1CDB-4003-8B94-A5425C12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66" y="1868351"/>
            <a:ext cx="3587934" cy="28068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173198-216C-48E0-8571-5F64AE68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366" y="5016116"/>
            <a:ext cx="407055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8F28D-BA69-4481-8F2B-0967140D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rmdir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992D5-6E99-414D-8534-0FEA534B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0070C0"/>
                </a:solidFill>
              </a:rPr>
              <a:t>空</a:t>
            </a:r>
            <a:r>
              <a:rPr lang="zh-CN" altLang="en-US" dirty="0"/>
              <a:t>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非空目录要逐级删除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38328-3F6E-4135-850D-1779CABD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6E6E14-4ABC-491B-A8F7-B994794B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25" y="1825625"/>
            <a:ext cx="4997707" cy="2317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0192E4-56FC-45CD-A441-51D206E9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25" y="4632089"/>
            <a:ext cx="3422826" cy="8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872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967</Words>
  <Application>Microsoft Office PowerPoint</Application>
  <PresentationFormat>宽屏</PresentationFormat>
  <Paragraphs>141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Muli</vt:lpstr>
      <vt:lpstr>等线</vt:lpstr>
      <vt:lpstr>宋体</vt:lpstr>
      <vt:lpstr>Arial</vt:lpstr>
      <vt:lpstr>Calibri</vt:lpstr>
      <vt:lpstr>Times New Roman</vt:lpstr>
      <vt:lpstr>WPS</vt:lpstr>
      <vt:lpstr>C++程序设计实验 第三节：条件、循环与数据结构</vt:lpstr>
      <vt:lpstr>Linux指令</vt:lpstr>
      <vt:lpstr>Linux指令</vt:lpstr>
      <vt:lpstr>pwd指令</vt:lpstr>
      <vt:lpstr>绝对路径与相对路径</vt:lpstr>
      <vt:lpstr>cd指令</vt:lpstr>
      <vt:lpstr>ls指令</vt:lpstr>
      <vt:lpstr>mkdir指令</vt:lpstr>
      <vt:lpstr>rmdir 指令</vt:lpstr>
      <vt:lpstr>rm 指令</vt:lpstr>
      <vt:lpstr>cp指令与mv指令</vt:lpstr>
      <vt:lpstr>cat 指令</vt:lpstr>
      <vt:lpstr>一些其他的指令</vt:lpstr>
      <vt:lpstr>快捷键</vt:lpstr>
      <vt:lpstr>课堂练习</vt:lpstr>
      <vt:lpstr>课堂练习</vt:lpstr>
      <vt:lpstr>课堂练习</vt:lpstr>
      <vt:lpstr>课堂练习</vt:lpstr>
      <vt:lpstr>课堂练习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7</cp:revision>
  <dcterms:created xsi:type="dcterms:W3CDTF">2023-08-28T02:52:46Z</dcterms:created>
  <dcterms:modified xsi:type="dcterms:W3CDTF">2023-09-12T05:02:09Z</dcterms:modified>
</cp:coreProperties>
</file>