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85" r:id="rId3"/>
    <p:sldId id="592" r:id="rId4"/>
    <p:sldId id="586" r:id="rId5"/>
    <p:sldId id="587" r:id="rId6"/>
    <p:sldId id="588" r:id="rId7"/>
    <p:sldId id="589" r:id="rId8"/>
    <p:sldId id="590" r:id="rId9"/>
    <p:sldId id="5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第四节：数据结构与指针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编写程序，在 </a:t>
            </a:r>
            <a:r>
              <a:rPr lang="en-US" altLang="zh-CN" dirty="0"/>
              <a:t>main </a:t>
            </a:r>
            <a:r>
              <a:rPr lang="zh-CN" altLang="en-US" dirty="0"/>
              <a:t>函数中生成一个长度为 </a:t>
            </a:r>
            <a:r>
              <a:rPr lang="en-US" altLang="zh-CN" dirty="0"/>
              <a:t>10 </a:t>
            </a:r>
            <a:r>
              <a:rPr lang="zh-CN" altLang="en-US" dirty="0"/>
              <a:t>的随机整数数组，然后反转数组，后输出其反转后的数组。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</a:t>
            </a:r>
            <a:r>
              <a:rPr lang="en-US" altLang="zh-CN" dirty="0"/>
              <a:t>[0,1,2,3,4] </a:t>
            </a:r>
            <a:r>
              <a:rPr lang="zh-CN" altLang="en-US" dirty="0"/>
              <a:t>反转后为</a:t>
            </a:r>
            <a:r>
              <a:rPr lang="en-US" altLang="zh-CN" dirty="0"/>
              <a:t>[4,3,2,1,0]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DA29-9240-4CE5-A23E-9AC73E30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23818-4654-484D-84AF-FA3488C7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设计一个包含两个枚举类型作为其成员的结构“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DayInfo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。第一个是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</a:t>
            </a:r>
            <a:r>
              <a:rPr lang="en-US" altLang="zh-CN" sz="2800" dirty="0"/>
              <a:t>Sunday, Monday, ...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的枚举“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Day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”，第二个是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(Sunny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Rainy)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的枚举“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Weather”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定义一个函数“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bool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canTravel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DayInfo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)”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。如果这一天是周末，并且天气很好，它将返回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t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rue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，否则返回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false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main()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中调用函数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canTravel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681F0-EEC0-4A21-8A15-931976B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4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05550-7F00-43C6-97C8-38ADA53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93E40-3D9C-49E6-87B5-B49C93DB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编写函数，找出一维数组的最小值所在下标（如果有多个最小值，</a:t>
            </a:r>
            <a:r>
              <a:rPr lang="en-US" altLang="zh-CN" dirty="0"/>
              <a:t> </a:t>
            </a:r>
            <a:r>
              <a:rPr lang="zh-CN" altLang="en-US" dirty="0"/>
              <a:t>则输出第 一个最小值的下标），并在</a:t>
            </a:r>
            <a:r>
              <a:rPr lang="en-US" altLang="zh-CN" dirty="0"/>
              <a:t>main</a:t>
            </a:r>
            <a:r>
              <a:rPr lang="zh-CN" altLang="en-US" dirty="0"/>
              <a:t>函数中以数组 </a:t>
            </a:r>
            <a:r>
              <a:rPr lang="en-US" altLang="zh-CN" dirty="0"/>
              <a:t>[34, 91, 85, 59, 29, 12,</a:t>
            </a:r>
            <a:r>
              <a:rPr lang="zh-CN" altLang="en-US"/>
              <a:t> </a:t>
            </a:r>
            <a:r>
              <a:rPr lang="en-US" altLang="zh-CN"/>
              <a:t>93</a:t>
            </a:r>
            <a:r>
              <a:rPr lang="en-US" altLang="zh-CN" dirty="0"/>
              <a:t>, 56, 12, 88, 72] </a:t>
            </a:r>
            <a:r>
              <a:rPr lang="zh-CN" altLang="en-US" dirty="0"/>
              <a:t>为例，打印出其最小数及其下标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9FF62-BDCE-4FBE-A4BC-2C0FF69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1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7881-D54A-4B2E-A689-F363DE07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488A2-7F50-4BDC-8FB2-BA10BF2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编写函数 </a:t>
            </a:r>
            <a:r>
              <a:rPr lang="en-US" altLang="zh-CN" dirty="0"/>
              <a:t>insert</a:t>
            </a:r>
            <a:r>
              <a:rPr lang="zh-CN" altLang="en-US" dirty="0"/>
              <a:t>，实现下面功能：给定已经从小到大排列好的 </a:t>
            </a:r>
            <a:r>
              <a:rPr lang="en-US" altLang="zh-CN" dirty="0"/>
              <a:t>n </a:t>
            </a:r>
            <a:r>
              <a:rPr lang="zh-CN" altLang="en-US" dirty="0"/>
              <a:t>个数，在</a:t>
            </a:r>
            <a:r>
              <a:rPr lang="en-US" altLang="zh-CN" dirty="0"/>
              <a:t>main</a:t>
            </a:r>
            <a:r>
              <a:rPr lang="zh-CN" altLang="en-US" dirty="0"/>
              <a:t>函数中输入一个数，调用 </a:t>
            </a:r>
            <a:r>
              <a:rPr lang="en-US" altLang="zh-CN" dirty="0"/>
              <a:t>insert </a:t>
            </a:r>
            <a:r>
              <a:rPr lang="zh-CN" altLang="en-US" dirty="0"/>
              <a:t>函数，把输入的数插入到原有数列中，保持大小顺序，并将被挤出的最大数（有可能就是被插入数）返回给主函数输出。编写程序，以 </a:t>
            </a:r>
            <a:r>
              <a:rPr lang="en-US" altLang="zh-CN" dirty="0"/>
              <a:t>[12, 29, 34, 56, 59, 72, 85, 88, 91, 93] </a:t>
            </a:r>
            <a:r>
              <a:rPr lang="zh-CN" altLang="en-US" dirty="0"/>
              <a:t>为例。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C3C7C-BCC4-4F5F-9DBE-68E9E5D5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F9C5-D852-491B-AE9D-AAAD6E43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22BF-1F0E-46DC-97CF-2C3DD7D4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编写函数，将一个用字符串表示的二进制数转化为十进制数</a:t>
            </a:r>
            <a:r>
              <a:rPr lang="en-US" altLang="zh-CN" dirty="0"/>
              <a:t>, </a:t>
            </a:r>
            <a:r>
              <a:rPr lang="zh-CN" altLang="en-US" dirty="0"/>
              <a:t>如“</a:t>
            </a:r>
            <a:r>
              <a:rPr lang="en-US" altLang="zh-CN" dirty="0"/>
              <a:t>10001”</a:t>
            </a:r>
            <a:r>
              <a:rPr lang="zh-CN" altLang="en-US" dirty="0"/>
              <a:t>所对应的十进制数为 </a:t>
            </a:r>
            <a:r>
              <a:rPr lang="en-US" altLang="zh-CN" dirty="0"/>
              <a:t>17</a:t>
            </a:r>
            <a:r>
              <a:rPr lang="zh-CN" altLang="en-US" dirty="0"/>
              <a:t>，在</a:t>
            </a:r>
            <a:r>
              <a:rPr lang="en-US" altLang="zh-CN" dirty="0"/>
              <a:t>main</a:t>
            </a:r>
            <a:r>
              <a:rPr lang="zh-CN" altLang="en-US" dirty="0"/>
              <a:t>函数中用“</a:t>
            </a:r>
            <a:r>
              <a:rPr lang="en-US" altLang="zh-CN" dirty="0"/>
              <a:t>1100110011001100”</a:t>
            </a:r>
            <a:r>
              <a:rPr lang="zh-CN" altLang="en-US" dirty="0"/>
              <a:t>测试。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DBC30-729B-4687-881D-4FD908C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6CDC-DDB6-4748-BD1E-A3397196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r>
              <a:rPr lang="zh-CN" altLang="en-US" dirty="0"/>
              <a:t>（选做）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450FD-E007-4C86-8986-629F2394E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编写函数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计算两个矩阵的乘积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，要求对任意正整数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都能实现矩阵相乘。随机生成数据计算，并打印出三个矩阵。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fr-FR" altLang="zh-CN" dirty="0"/>
                  <a:t>void matrix_prod(double * px, double * py, double * pz, int m, int p, int n);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450FD-E007-4C86-8986-629F2394E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99C41-4D9D-476B-AC4E-B77157DF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75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9917-FCCA-4788-B50A-BB1F180C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43F55-B41E-41E5-982F-5B40ACAC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大端和小端存储指的是对于多字节数据的表示方式。在大端存储中，最高位字节排在最前面，最低位字节排在最后面；而在小端存储中，最低位字节排在最前面，最高位字节排在最后面。</a:t>
            </a:r>
            <a:endParaRPr lang="en-US" altLang="zh-CN" sz="2000" dirty="0"/>
          </a:p>
          <a:p>
            <a:pPr lvl="1"/>
            <a:r>
              <a:rPr lang="zh-CN" altLang="en-US" sz="1600" dirty="0"/>
              <a:t>大端存储：数据高字节序的字节位存放到低地址处，低字节序的字节位存放到高地址处</a:t>
            </a:r>
          </a:p>
          <a:p>
            <a:pPr lvl="1"/>
            <a:r>
              <a:rPr lang="zh-CN" altLang="en-US" sz="1600" dirty="0"/>
              <a:t>小端存储：数据高字节序的字节位存放到高地址处，低字节序的字节位存放到低地址处</a:t>
            </a:r>
            <a:endParaRPr lang="en-US" altLang="zh-CN" sz="1600" dirty="0"/>
          </a:p>
          <a:p>
            <a:r>
              <a:rPr lang="zh-CN" altLang="en-US" sz="2000" dirty="0"/>
              <a:t>例如，对于十六进制数</a:t>
            </a:r>
            <a:r>
              <a:rPr lang="en-US" altLang="zh-CN" sz="2000" dirty="0"/>
              <a:t>0x12345678</a:t>
            </a:r>
            <a:r>
              <a:rPr lang="zh-CN" altLang="en-US" sz="2000" dirty="0"/>
              <a:t>，大端存储的表示方式是</a:t>
            </a:r>
            <a:r>
              <a:rPr lang="en-US" altLang="zh-CN" sz="2000" dirty="0"/>
              <a:t>0x12 0x34 0x56 0x78</a:t>
            </a:r>
            <a:r>
              <a:rPr lang="zh-CN" altLang="en-US" sz="2000" dirty="0"/>
              <a:t>，而小端存储的表示方式是</a:t>
            </a:r>
            <a:r>
              <a:rPr lang="en-US" altLang="zh-CN" sz="2000" dirty="0"/>
              <a:t>0x78 0x56 0x34 0x12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通过运行下一页的程序，判断你的电脑是大端存储还是小端存储，并说明为什么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C7FFD-193D-491E-BB6F-03FCC784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9EECA-E72C-4D34-999D-4A69D74D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700036-6670-4ABA-8BED-FE718FD65798}"/>
              </a:ext>
            </a:extLst>
          </p:cNvPr>
          <p:cNvSpPr txBox="1"/>
          <p:nvPr/>
        </p:nvSpPr>
        <p:spPr>
          <a:xfrm>
            <a:off x="1011900" y="535165"/>
            <a:ext cx="60966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stdint.h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ipv4address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address32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ipv4address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= 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is 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address8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hex "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address32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623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828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PingFangSC-Regular</vt:lpstr>
      <vt:lpstr>等线</vt:lpstr>
      <vt:lpstr>宋体</vt:lpstr>
      <vt:lpstr>Arial</vt:lpstr>
      <vt:lpstr>Cambria Math</vt:lpstr>
      <vt:lpstr>Consolas</vt:lpstr>
      <vt:lpstr>Times New Roman</vt:lpstr>
      <vt:lpstr>WPS</vt:lpstr>
      <vt:lpstr>C++程序设计实验 第四节：数据结构与指针</vt:lpstr>
      <vt:lpstr>课堂练习1</vt:lpstr>
      <vt:lpstr>课堂练习2</vt:lpstr>
      <vt:lpstr>课堂练习3</vt:lpstr>
      <vt:lpstr>课堂练习4</vt:lpstr>
      <vt:lpstr>课堂练习5</vt:lpstr>
      <vt:lpstr>课堂练习6（选做）</vt:lpstr>
      <vt:lpstr>思考题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7</cp:revision>
  <dcterms:created xsi:type="dcterms:W3CDTF">2023-08-28T02:52:46Z</dcterms:created>
  <dcterms:modified xsi:type="dcterms:W3CDTF">2023-09-19T04:33:58Z</dcterms:modified>
</cp:coreProperties>
</file>