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 showGuides="1">
      <p:cViewPr varScale="1">
        <p:scale>
          <a:sx n="119" d="100"/>
          <a:sy n="119" d="100"/>
        </p:scale>
        <p:origin x="31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C294-6F67-4943-AD8B-9EE6FE31B2B0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9653-107D-2540-98A9-C269FDBA8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7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C294-6F67-4943-AD8B-9EE6FE31B2B0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9653-107D-2540-98A9-C269FDBA8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2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C294-6F67-4943-AD8B-9EE6FE31B2B0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9653-107D-2540-98A9-C269FDBA8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4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C294-6F67-4943-AD8B-9EE6FE31B2B0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9653-107D-2540-98A9-C269FDBA8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C294-6F67-4943-AD8B-9EE6FE31B2B0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9653-107D-2540-98A9-C269FDBA8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8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C294-6F67-4943-AD8B-9EE6FE31B2B0}" type="datetimeFigureOut">
              <a:rPr lang="en-US" smtClean="0"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9653-107D-2540-98A9-C269FDBA8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2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C294-6F67-4943-AD8B-9EE6FE31B2B0}" type="datetimeFigureOut">
              <a:rPr lang="en-US" smtClean="0"/>
              <a:t>6/6/18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9653-107D-2540-98A9-C269FDBA8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0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C294-6F67-4943-AD8B-9EE6FE31B2B0}" type="datetimeFigureOut">
              <a:rPr lang="en-US" smtClean="0"/>
              <a:t>6/6/18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9653-107D-2540-98A9-C269FDBA8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6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C294-6F67-4943-AD8B-9EE6FE31B2B0}" type="datetimeFigureOut">
              <a:rPr lang="en-US" smtClean="0"/>
              <a:t>6/6/18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9653-107D-2540-98A9-C269FDBA8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4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C294-6F67-4943-AD8B-9EE6FE31B2B0}" type="datetimeFigureOut">
              <a:rPr lang="en-US" smtClean="0"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9653-107D-2540-98A9-C269FDBA8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6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C294-6F67-4943-AD8B-9EE6FE31B2B0}" type="datetimeFigureOut">
              <a:rPr lang="en-US" smtClean="0"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9653-107D-2540-98A9-C269FDBA8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5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9C294-6F67-4943-AD8B-9EE6FE31B2B0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49653-107D-2540-98A9-C269FDBA8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2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63209" y="4238513"/>
            <a:ext cx="1097280" cy="1097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163209" y="3035450"/>
            <a:ext cx="1097280" cy="1097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929717" y="4238513"/>
            <a:ext cx="1097280" cy="1097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929717" y="3035450"/>
            <a:ext cx="1097280" cy="1097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6929717" y="1832387"/>
            <a:ext cx="1097280" cy="1097280"/>
          </a:xfrm>
          <a:prstGeom prst="star5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4163209" y="5441576"/>
            <a:ext cx="1097280" cy="1097280"/>
          </a:xfrm>
          <a:prstGeom prst="star5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29717" y="5441576"/>
            <a:ext cx="1097280" cy="1097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/>
          <p:cNvSpPr/>
          <p:nvPr/>
        </p:nvSpPr>
        <p:spPr>
          <a:xfrm>
            <a:off x="4158189" y="1905897"/>
            <a:ext cx="1102300" cy="950259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/>
          <p:cNvSpPr/>
          <p:nvPr/>
        </p:nvSpPr>
        <p:spPr>
          <a:xfrm>
            <a:off x="4158189" y="776345"/>
            <a:ext cx="1102300" cy="950259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hord 12"/>
          <p:cNvSpPr/>
          <p:nvPr/>
        </p:nvSpPr>
        <p:spPr>
          <a:xfrm>
            <a:off x="6929717" y="682216"/>
            <a:ext cx="1097280" cy="1097280"/>
          </a:xfrm>
          <a:prstGeom prst="chord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49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114"/>
            <a:ext cx="3300678" cy="3093907"/>
          </a:xfrm>
          <a:prstGeom prst="rect">
            <a:avLst/>
          </a:prstGeom>
        </p:spPr>
      </p:pic>
      <p:sp>
        <p:nvSpPr>
          <p:cNvPr id="3" name="Circular Arrow 2"/>
          <p:cNvSpPr/>
          <p:nvPr/>
        </p:nvSpPr>
        <p:spPr>
          <a:xfrm rot="2686689">
            <a:off x="1705174" y="438531"/>
            <a:ext cx="1453074" cy="1201604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00678" y="1089409"/>
            <a:ext cx="1613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Target outside convex hull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553" y="505855"/>
            <a:ext cx="5566857" cy="29433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23067" y="105407"/>
            <a:ext cx="4172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Results in very high error rates (~10-40%)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9864"/>
            <a:ext cx="3300678" cy="3093907"/>
          </a:xfrm>
          <a:prstGeom prst="rect">
            <a:avLst/>
          </a:prstGeom>
        </p:spPr>
      </p:pic>
      <p:sp>
        <p:nvSpPr>
          <p:cNvPr id="8" name="Circular Arrow 7"/>
          <p:cNvSpPr/>
          <p:nvPr/>
        </p:nvSpPr>
        <p:spPr>
          <a:xfrm rot="2686689">
            <a:off x="923802" y="4543688"/>
            <a:ext cx="1453074" cy="1201604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00678" y="4498159"/>
            <a:ext cx="1613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 inside convex hull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141" y="3914605"/>
            <a:ext cx="5473681" cy="29433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23067" y="3514157"/>
            <a:ext cx="3107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Results in low error rates (~5%)</a:t>
            </a:r>
          </a:p>
        </p:txBody>
      </p:sp>
    </p:spTree>
    <p:extLst>
      <p:ext uri="{BB962C8B-B14F-4D97-AF65-F5344CB8AC3E}">
        <p14:creationId xmlns:p14="http://schemas.microsoft.com/office/powerpoint/2010/main" val="2111232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74888" y="806824"/>
            <a:ext cx="10058400" cy="5067223"/>
            <a:chOff x="1374888" y="806824"/>
            <a:chExt cx="10058400" cy="506722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4888" y="983953"/>
              <a:ext cx="10058400" cy="4890094"/>
            </a:xfrm>
            <a:prstGeom prst="rect">
              <a:avLst/>
            </a:prstGeom>
          </p:spPr>
        </p:pic>
        <p:sp>
          <p:nvSpPr>
            <p:cNvPr id="3" name="Oval 2"/>
            <p:cNvSpPr/>
            <p:nvPr/>
          </p:nvSpPr>
          <p:spPr>
            <a:xfrm rot="822098">
              <a:off x="4593516" y="3334871"/>
              <a:ext cx="4959275" cy="2227205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 rot="822098">
              <a:off x="2391553" y="1228288"/>
              <a:ext cx="2488839" cy="3543877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95021" y="806824"/>
              <a:ext cx="22220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Primarily Imidazolium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11665" y="2815560"/>
              <a:ext cx="3111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Primarily </a:t>
              </a:r>
              <a:r>
                <a:rPr lang="en-US" dirty="0" err="1" smtClean="0"/>
                <a:t>Aminium</a:t>
              </a:r>
              <a:r>
                <a:rPr lang="en-US" dirty="0" smtClean="0"/>
                <a:t>/Ammonium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66489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1" y="2511014"/>
            <a:ext cx="5712160" cy="29729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011" y="2511014"/>
            <a:ext cx="5712160" cy="29897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37005" y="1764688"/>
            <a:ext cx="377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54078" y="1626190"/>
            <a:ext cx="13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</a:t>
            </a:r>
          </a:p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7742" y="1626189"/>
            <a:ext cx="1297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 </a:t>
            </a:r>
          </a:p>
          <a:p>
            <a:r>
              <a:rPr lang="en-US" dirty="0" smtClean="0"/>
              <a:t>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32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15382</TotalTime>
  <Words>34</Words>
  <Application>Microsoft Macintosh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wab665</dc:creator>
  <cp:lastModifiedBy>wab665</cp:lastModifiedBy>
  <cp:revision>7</cp:revision>
  <dcterms:created xsi:type="dcterms:W3CDTF">2018-05-25T13:45:55Z</dcterms:created>
  <dcterms:modified xsi:type="dcterms:W3CDTF">2018-06-07T17:55:53Z</dcterms:modified>
</cp:coreProperties>
</file>