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6939b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6939b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76939b2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76939b2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76939b2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76939b2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76939b2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76939b2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6939b2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6939b2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76939b2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76939b2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76939b2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76939b2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76939b27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76939b2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在星光2的S7小核运行embassy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刘轶凡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一些前期准备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文档有详细步骤，这里简单说明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首先在单板上运行起来u-boot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需要通过VisionFive2的sdk编译出u-boot的bin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需要编译rustsbi，并加载u-boot的bin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需要通过串口烧录最后生成的img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一些前期准备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添加一点外设方便调试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使用了gpio55/附近gnd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来控制led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使用了串口gpio5/6/附近gnd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来显示log信息/烧录img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25" y="1387925"/>
            <a:ext cx="4693898" cy="24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0：</a:t>
            </a:r>
            <a:r>
              <a:rPr lang="zh-CN"/>
              <a:t>在boot核即hart1上运行embassy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会阻塞u-boot，单纯运行embassy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embassy</a:t>
            </a:r>
            <a:r>
              <a:rPr lang="zh-CN"/>
              <a:t>需要的最小准备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实现timer_driver的相关trait，来运行Timer，完成最基本的让权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需要自己去找CLINT的频率，在u-boot的dts里jh7110-u-boot.dtsi（并没有实际使用）有标注是4M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实现critical_section的相关trait，在embassy-executor里需要使用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主要操作了开关中断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1：</a:t>
            </a:r>
            <a:r>
              <a:rPr lang="zh-CN"/>
              <a:t>hart2上运行embassy，hart1上运行u-boot不变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添加gpio驱动，因为在hart2上运行embassy时同步进行info!打印会看不见（这个没有查明原因，因为后面在hart0上运行没有遇到类似问题）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没有遇到太复杂的问题，只gpio驱动需要的底层寄存器同样要参考u-boot的实现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2：</a:t>
            </a:r>
            <a:r>
              <a:rPr lang="zh-CN"/>
              <a:t>在hart0上运行embassy，hart1上运行u-boot不变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小核名字叫s7在文档里明确支持imac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rustsbi的默认编译就是riscv64imac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但实际经过测试小核s7对a扩展的支持有限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基本上AtomicBool的CAS支持，这个在embassy的StaticCell里有使用，并可以使用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但大于AtomicBool的CAS也就是Atomic8以上的compare_exchange一类的操作全都不能使用，而在embassy默认情况下queue和state都会使用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在这个阶段发现了embassy本身有对atomic_8和atomic_ptr的判断，并在target没有支持的时候，让queue和state功能使用critical_section来替代Atomic操作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因而添加了一个特定的feature来强制使用critical_section后，成功在hart0上运行了embassy（因为这个时期全在rustsbi下，为了不影响rustsbi的编译，不能直接修改编译条件）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3：</a:t>
            </a:r>
            <a:r>
              <a:rPr lang="zh-CN"/>
              <a:t>rustsbi在hart0上跳转embassy-bin，hart1上运行u-boot不变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500075"/>
            <a:ext cx="85206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目标是</a:t>
            </a:r>
            <a:r>
              <a:rPr lang="zh-CN"/>
              <a:t>embassy-app</a:t>
            </a:r>
            <a:r>
              <a:rPr lang="zh-CN"/>
              <a:t>单独编译成bin文件交给rustsbi进行跳转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embassy-app需要设计ld文件，将自己排在了u-boot的后面，0x80400000的位置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需要清空自己的bss，需要设置自己的stack，设置给sp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需要重新实现time_driver，因为在rustsbi下有ipi实现的time_driver，当时可以直接使用。现在没了，需要使用更底层的crate：aclint（也是rustsbi团队提供的），里面有针对SifiveClint的读写timer相关寄存器的操作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需要重新实现uart驱动，直接使用了uart16550 crate，实现了println!()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最后需要在rustsbi侧实现跳转，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尝试了hsm对u-boot的跳转的类似代码后遇到很多问题，比如hsm内部有CAS操作，会直接卡住，比如hsm模块进行了很多关于S态的设置，而现在从rustsbi跳转embassy是从M态跳M态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因而最后直接使用简单跳转，csrw mepc, a0设置跳转地址，并使用mret执行跳转，成功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4：</a:t>
            </a:r>
            <a:r>
              <a:rPr lang="zh-CN"/>
              <a:t>修改embassy_app的编译条件，在不修改embassy的条件下，直接编译成可以用rustsbi加载的bin文件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426225"/>
            <a:ext cx="85206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经过了一些尝试，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包括使用rustc -Z unstable-options --print target-spec-json --target riscv64imac-unknown-none-elf | save riscv64imc.json来生成target的json文件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并去掉a扩展来让embassy可以识别当前target没有a扩展，选择去使用critical_section的queue和state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遇到很多问题，因为-a是一个很大的操作，包括之前可以使用的Atomic的load save和AtomicBool的CAS操作也一并被认为不存在了，因而失去了很多symbol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后经过zjp和张超同学提示和建议的仓库，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可以用部分软件来模拟硬件行为来提供不支持的CAS指令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因而又在对</a:t>
            </a:r>
            <a:r>
              <a:rPr lang="zh-CN"/>
              <a:t>应的仓库portable-atomic上提</a:t>
            </a:r>
            <a:r>
              <a:rPr lang="zh-CN"/>
              <a:t>issue，并又做了几个排列组合最后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首先在json里添加atomic-cas才能实际让target关闭cas相关的功能，并被embassy/portable-atomic正确识别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然后在json的features里添加+forced-atomics才能保留普通的atomic的load save操作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最后在添加portable-atomic来模拟部分的cas功能：因为不幸的是StaticCell还使用了AtomicBool的CAS操作，目前已经在json里移除了，尽管硬件支持，但现在只能用portable-atomic来软件进行模拟，最后成功运行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4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5300"/>
              <a:t>谢谢</a:t>
            </a:r>
            <a:endParaRPr b="1"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