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ks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6" r:id="rId3"/>
    <p:sldId id="267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2007_Workbook1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2007_Workbook2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5C307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12864"/>
        <c:axId val="21414272"/>
      </c:barChart>
      <c:catAx>
        <c:axId val="2141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1414272"/>
        <c:crosses val="autoZero"/>
        <c:auto val="1"/>
        <c:lblAlgn val="ctr"/>
        <c:lblOffset val="100"/>
        <c:noMultiLvlLbl val="0"/>
      </c:catAx>
      <c:valAx>
        <c:axId val="2141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2141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78704589698751"/>
          <c:y val="0.11249748260730787"/>
          <c:w val="0.72681013569831032"/>
          <c:h val="0.7535534280715833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交易额</c:v>
                </c:pt>
              </c:strCache>
            </c:strRef>
          </c:tx>
          <c:spPr>
            <a:solidFill>
              <a:sysClr val="windowText" lastClr="000000">
                <a:lumMod val="95000"/>
                <a:lumOff val="5000"/>
              </a:sysClr>
            </a:solidFill>
            <a:ln w="19050">
              <a:solidFill>
                <a:sysClr val="window" lastClr="FFFFFF"/>
              </a:solidFill>
            </a:ln>
          </c:spPr>
          <c:dPt>
            <c:idx val="0"/>
            <c:bubble3D val="0"/>
            <c:spPr>
              <a:solidFill>
                <a:sysClr val="window" lastClr="FFFFFF">
                  <a:lumMod val="65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1"/>
            <c:bubble3D val="0"/>
            <c:spPr>
              <a:solidFill>
                <a:sysClr val="windowText" lastClr="000000">
                  <a:lumMod val="50000"/>
                  <a:lumOff val="50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2"/>
            <c:bubble3D val="0"/>
            <c:spPr>
              <a:solidFill>
                <a:sysClr val="windowText" lastClr="000000">
                  <a:lumMod val="75000"/>
                  <a:lumOff val="25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3"/>
            <c:bubble3D val="0"/>
            <c:spPr>
              <a:solidFill>
                <a:sysClr val="window" lastClr="FFFFFF">
                  <a:lumMod val="85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4"/>
            <c:bubble3D val="0"/>
            <c:spPr>
              <a:solidFill>
                <a:srgbClr val="5C307D"/>
              </a:solidFill>
              <a:ln w="19050">
                <a:solidFill>
                  <a:sysClr val="window" lastClr="FFFFFF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B</c:v>
                </c:pt>
                <c:pt idx="1">
                  <c:v>D</c:v>
                </c:pt>
                <c:pt idx="2">
                  <c:v>A</c:v>
                </c:pt>
                <c:pt idx="3">
                  <c:v>E</c:v>
                </c:pt>
                <c:pt idx="4">
                  <c:v>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199.20000000000002</c:v>
                </c:pt>
                <c:pt idx="1">
                  <c:v>67.349999999999994</c:v>
                </c:pt>
                <c:pt idx="2">
                  <c:v>82.25</c:v>
                </c:pt>
                <c:pt idx="3">
                  <c:v>174.3</c:v>
                </c:pt>
                <c:pt idx="4">
                  <c:v>646.6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10"/>
      </c:pieChart>
    </c:plotArea>
    <c:plotVisOnly val="1"/>
    <c:dispBlanksAs val="gap"/>
    <c:showDLblsOverMax val="0"/>
  </c:chart>
  <c:spPr>
    <a:ln w="19050">
      <a:noFill/>
    </a:ln>
  </c:spPr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7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8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8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5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1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ming.yanj.cn/" TargetMode="External"/><Relationship Id="rId2" Type="http://schemas.openxmlformats.org/officeDocument/2006/relationships/hyperlink" Target="http://weibo.com/txming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1643445567@qq.com" TargetMode="External"/><Relationship Id="rId4" Type="http://schemas.openxmlformats.org/officeDocument/2006/relationships/hyperlink" Target="http://tomppt.taobao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948902" y="50802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毕业论文答辩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98896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869198" y="388192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论文题目写在这里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题目太长分两行写也可以哦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139508" y="5888775"/>
            <a:ext cx="7732034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汤是一门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PPT -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国际经济与贸易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- 20140808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选题理由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目前现状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24273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81291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830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文献综述</a:t>
            </a:r>
          </a:p>
        </p:txBody>
      </p:sp>
      <p:sp>
        <p:nvSpPr>
          <p:cNvPr id="33" name="TextBox 29"/>
          <p:cNvSpPr txBox="1"/>
          <p:nvPr/>
        </p:nvSpPr>
        <p:spPr>
          <a:xfrm>
            <a:off x="382138" y="2634216"/>
            <a:ext cx="8521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[1] </a:t>
            </a:r>
            <a:r>
              <a:rPr lang="zh-CN" altLang="en-US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</a:t>
            </a:r>
            <a:r>
              <a:rPr lang="zh-CN" altLang="en-US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填写你要填写的文本</a:t>
            </a:r>
            <a:r>
              <a:rPr lang="zh-CN" altLang="en-US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，这里</a:t>
            </a:r>
            <a:r>
              <a:rPr lang="zh-CN" altLang="en-US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填写你要填写的文本</a:t>
            </a:r>
            <a:r>
              <a:rPr lang="zh-CN" altLang="en-US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这里填写你要填写的</a:t>
            </a:r>
            <a:r>
              <a:rPr lang="zh-CN" altLang="en-US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文本。</a:t>
            </a:r>
            <a:endParaRPr lang="en-US" altLang="zh-CN" dirty="0" smtClean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[2]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填写你要填写的文本，这里填写你要填写的文本，填写你要填写的文本。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[1] 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here. </a:t>
            </a:r>
            <a:r>
              <a:rPr lang="en-US" altLang="zh-CN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here.</a:t>
            </a:r>
            <a:r>
              <a:rPr lang="zh-CN" altLang="en-US" u="sng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u="sng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[2]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here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 something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here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这里填写页面标题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5102242" y="482367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论文题目写在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题目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太长分两行写也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可以哦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6331411" y="388192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谢谢聆听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1139508" y="5888775"/>
            <a:ext cx="7732034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汤是一门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PPT -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国际经济与贸易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- 20140808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35001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模板说明</a:t>
            </a:r>
          </a:p>
        </p:txBody>
      </p:sp>
      <p:sp>
        <p:nvSpPr>
          <p:cNvPr id="6" name="矩形 5"/>
          <p:cNvSpPr/>
          <p:nvPr/>
        </p:nvSpPr>
        <p:spPr>
          <a:xfrm rot="10800000">
            <a:off x="546969" y="47667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10800000">
            <a:off x="2851225" y="476672"/>
            <a:ext cx="648072" cy="288032"/>
            <a:chOff x="1483073" y="1052736"/>
            <a:chExt cx="648072" cy="288032"/>
          </a:xfrm>
        </p:grpSpPr>
        <p:sp>
          <p:nvSpPr>
            <p:cNvPr id="8" name="椭圆 7"/>
            <p:cNvSpPr/>
            <p:nvPr/>
          </p:nvSpPr>
          <p:spPr>
            <a:xfrm>
              <a:off x="1483073" y="1052736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43113" y="1052736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59532" y="1123002"/>
            <a:ext cx="8424936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5C307D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感谢您购买</a:t>
            </a:r>
            <a:r>
              <a:rPr lang="en-US" altLang="zh-CN" b="1" dirty="0">
                <a:solidFill>
                  <a:srgbClr val="5C307D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【@</a:t>
            </a:r>
            <a:r>
              <a:rPr lang="zh-CN" altLang="en-US" b="1" dirty="0">
                <a:solidFill>
                  <a:srgbClr val="5C307D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汤是一门</a:t>
            </a:r>
            <a:r>
              <a:rPr lang="en-US" altLang="zh-CN" b="1" dirty="0">
                <a:solidFill>
                  <a:srgbClr val="5C307D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PPT】</a:t>
            </a:r>
            <a:r>
              <a:rPr lang="zh-CN" altLang="en-US" b="1" dirty="0">
                <a:solidFill>
                  <a:srgbClr val="5C307D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b="1" dirty="0">
                <a:solidFill>
                  <a:srgbClr val="5C307D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PPT</a:t>
            </a:r>
            <a:r>
              <a:rPr lang="zh-CN" altLang="en-US" b="1" dirty="0">
                <a:solidFill>
                  <a:srgbClr val="5C307D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模板作品！</a:t>
            </a:r>
            <a:endParaRPr lang="en-US" altLang="zh-CN" b="1" dirty="0">
              <a:solidFill>
                <a:srgbClr val="5C307D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、本素材由微博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ID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@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汤是一门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PPT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hlinkClick r:id="rId2"/>
              </a:rPr>
              <a:t>http://weibo.com/txming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）创作，版权受国家法律保护，仅授权购买者本人使用，为了您个人和创作者的利益，请勿复制、传播、销售，否则将承担法律责任。</a:t>
            </a:r>
            <a:endParaRPr lang="en-US" altLang="zh-CN" sz="1600" dirty="0">
              <a:solidFill>
                <a:sysClr val="windowText" lastClr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①演界网合辑：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hlinkClick r:id="rId3"/>
              </a:rPr>
              <a:t>http://toming.yanj.cn</a:t>
            </a:r>
            <a:r>
              <a:rPr lang="en-US" altLang="zh-CN" sz="1600" dirty="0" smtClean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hlinkClick r:id="rId3"/>
              </a:rPr>
              <a:t>/</a:t>
            </a:r>
            <a:endParaRPr lang="en-US" altLang="zh-CN" sz="1600" dirty="0" smtClean="0">
              <a:solidFill>
                <a:sysClr val="windowText" lastClr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②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淘宝小店合辑</a:t>
            </a:r>
            <a:r>
              <a:rPr lang="zh-CN" altLang="en-US" sz="1600" dirty="0" smtClean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1600" dirty="0" smtClean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hlinkClick r:id="rId4"/>
              </a:rPr>
              <a:t>http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hlinkClick r:id="rId4"/>
              </a:rPr>
              <a:t>://tomppt.taobao.com</a:t>
            </a:r>
            <a:endParaRPr lang="en-US" altLang="zh-CN" sz="1600" dirty="0">
              <a:solidFill>
                <a:sysClr val="windowText" lastClr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 smtClean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、为达到理想效果，本素材中可能采用了一些特殊字体，如方正字库。如您在打开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PPT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文件时被提醒安装字体，请到相关网站下载，并解压到电脑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C:\WINDOWS\Fonts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路径下并重启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PPT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软件。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、为实现最方便修改，推荐您使用最新的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PowerPoint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版本如：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PowerPoint2007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2010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2013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PPT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制作的专业化要求越来越高，推荐学习一些专业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PPT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教程如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《PPT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演义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》《PPT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动画传奇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》《PPT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，要你好看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》《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演说之禅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》《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演说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》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、在使用本产品过程中，如有问题，欢迎联系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【@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汤是一门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PPT】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Email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hlinkClick r:id="rId5"/>
              </a:rPr>
              <a:t>1643445567@qq.com</a:t>
            </a:r>
            <a:r>
              <a:rPr lang="zh-CN" altLang="en-US" sz="1600" dirty="0" smtClean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1600" dirty="0" smtClean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QQ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1643445567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，电话：</a:t>
            </a:r>
            <a:r>
              <a:rPr lang="en-US" altLang="zh-CN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13929520390</a:t>
            </a:r>
            <a:r>
              <a:rPr lang="zh-CN" altLang="en-US" sz="1600" dirty="0">
                <a:solidFill>
                  <a:sysClr val="windowText" lastClr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546968" y="6627119"/>
            <a:ext cx="81122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3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1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433"/>
          <p:cNvGrpSpPr>
            <a:grpSpLocks/>
          </p:cNvGrpSpPr>
          <p:nvPr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36" name="Freeform 434"/>
            <p:cNvSpPr>
              <a:spLocks/>
            </p:cNvSpPr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7" name="Freeform 435"/>
            <p:cNvSpPr>
              <a:spLocks/>
            </p:cNvSpPr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8" name="Freeform 436"/>
            <p:cNvSpPr>
              <a:spLocks/>
            </p:cNvSpPr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9" name="Freeform 437"/>
            <p:cNvSpPr>
              <a:spLocks/>
            </p:cNvSpPr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0" name="Freeform 438"/>
            <p:cNvSpPr>
              <a:spLocks/>
            </p:cNvSpPr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1" name="Freeform 439"/>
            <p:cNvSpPr>
              <a:spLocks/>
            </p:cNvSpPr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440"/>
            <p:cNvSpPr>
              <a:spLocks/>
            </p:cNvSpPr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Freeform 441"/>
            <p:cNvSpPr>
              <a:spLocks/>
            </p:cNvSpPr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442"/>
            <p:cNvSpPr>
              <a:spLocks/>
            </p:cNvSpPr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Freeform 443"/>
            <p:cNvSpPr>
              <a:spLocks/>
            </p:cNvSpPr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444"/>
            <p:cNvSpPr>
              <a:spLocks/>
            </p:cNvSpPr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Freeform 445"/>
            <p:cNvSpPr>
              <a:spLocks/>
            </p:cNvSpPr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446"/>
            <p:cNvSpPr>
              <a:spLocks/>
            </p:cNvSpPr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9" name="Freeform 447"/>
            <p:cNvSpPr>
              <a:spLocks/>
            </p:cNvSpPr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448"/>
            <p:cNvSpPr>
              <a:spLocks/>
            </p:cNvSpPr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Freeform 449"/>
            <p:cNvSpPr>
              <a:spLocks/>
            </p:cNvSpPr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450"/>
            <p:cNvSpPr>
              <a:spLocks/>
            </p:cNvSpPr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Freeform 451"/>
            <p:cNvSpPr>
              <a:spLocks/>
            </p:cNvSpPr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452"/>
            <p:cNvSpPr>
              <a:spLocks/>
            </p:cNvSpPr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Freeform 453"/>
            <p:cNvSpPr>
              <a:spLocks/>
            </p:cNvSpPr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454"/>
            <p:cNvSpPr>
              <a:spLocks/>
            </p:cNvSpPr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7" name="Freeform 455"/>
            <p:cNvSpPr>
              <a:spLocks/>
            </p:cNvSpPr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8" name="Freeform 456"/>
            <p:cNvSpPr>
              <a:spLocks/>
            </p:cNvSpPr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Freeform 457"/>
            <p:cNvSpPr>
              <a:spLocks/>
            </p:cNvSpPr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0" name="Freeform 458"/>
            <p:cNvSpPr>
              <a:spLocks/>
            </p:cNvSpPr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1" name="Freeform 459"/>
            <p:cNvSpPr>
              <a:spLocks/>
            </p:cNvSpPr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2" name="Freeform 460"/>
            <p:cNvSpPr>
              <a:spLocks/>
            </p:cNvSpPr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3" name="Freeform 461"/>
            <p:cNvSpPr>
              <a:spLocks/>
            </p:cNvSpPr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4" name="Freeform 462"/>
            <p:cNvSpPr>
              <a:spLocks/>
            </p:cNvSpPr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5" name="Freeform 463"/>
            <p:cNvSpPr>
              <a:spLocks/>
            </p:cNvSpPr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6" name="Freeform 464"/>
            <p:cNvSpPr>
              <a:spLocks/>
            </p:cNvSpPr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7" name="Freeform 465"/>
            <p:cNvSpPr>
              <a:spLocks/>
            </p:cNvSpPr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8" name="Freeform 466"/>
            <p:cNvSpPr>
              <a:spLocks/>
            </p:cNvSpPr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9" name="Freeform 467"/>
            <p:cNvSpPr>
              <a:spLocks/>
            </p:cNvSpPr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0" name="Freeform 468"/>
            <p:cNvSpPr>
              <a:spLocks/>
            </p:cNvSpPr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1" name="Freeform 469"/>
            <p:cNvSpPr>
              <a:spLocks/>
            </p:cNvSpPr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2" name="Freeform 470"/>
            <p:cNvSpPr>
              <a:spLocks/>
            </p:cNvSpPr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3" name="Freeform 471"/>
            <p:cNvSpPr>
              <a:spLocks/>
            </p:cNvSpPr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4" name="Freeform 472"/>
            <p:cNvSpPr>
              <a:spLocks/>
            </p:cNvSpPr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5" name="Freeform 473"/>
            <p:cNvSpPr>
              <a:spLocks/>
            </p:cNvSpPr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6" name="Freeform 474"/>
            <p:cNvSpPr>
              <a:spLocks/>
            </p:cNvSpPr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7" name="Freeform 475"/>
            <p:cNvSpPr>
              <a:spLocks/>
            </p:cNvSpPr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8" name="Freeform 476"/>
            <p:cNvSpPr>
              <a:spLocks/>
            </p:cNvSpPr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9" name="Freeform 477"/>
            <p:cNvSpPr>
              <a:spLocks/>
            </p:cNvSpPr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0" name="Freeform 478"/>
            <p:cNvSpPr>
              <a:spLocks/>
            </p:cNvSpPr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1" name="Freeform 479"/>
            <p:cNvSpPr>
              <a:spLocks/>
            </p:cNvSpPr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2" name="Freeform 480"/>
            <p:cNvSpPr>
              <a:spLocks/>
            </p:cNvSpPr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3" name="Freeform 481"/>
            <p:cNvSpPr>
              <a:spLocks/>
            </p:cNvSpPr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4" name="Freeform 482"/>
            <p:cNvSpPr>
              <a:spLocks/>
            </p:cNvSpPr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5" name="Freeform 483"/>
            <p:cNvSpPr>
              <a:spLocks/>
            </p:cNvSpPr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6" name="Freeform 484"/>
            <p:cNvSpPr>
              <a:spLocks/>
            </p:cNvSpPr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7" name="Freeform 485"/>
            <p:cNvSpPr>
              <a:spLocks/>
            </p:cNvSpPr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8" name="Freeform 486"/>
            <p:cNvSpPr>
              <a:spLocks/>
            </p:cNvSpPr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9" name="Freeform 487"/>
            <p:cNvSpPr>
              <a:spLocks/>
            </p:cNvSpPr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0" name="Freeform 488"/>
            <p:cNvSpPr>
              <a:spLocks/>
            </p:cNvSpPr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1" name="Freeform 489"/>
            <p:cNvSpPr>
              <a:spLocks/>
            </p:cNvSpPr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2" name="Freeform 490"/>
            <p:cNvSpPr>
              <a:spLocks/>
            </p:cNvSpPr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3" name="Freeform 491"/>
            <p:cNvSpPr>
              <a:spLocks/>
            </p:cNvSpPr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4" name="Freeform 492"/>
            <p:cNvSpPr>
              <a:spLocks/>
            </p:cNvSpPr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5" name="Freeform 493"/>
            <p:cNvSpPr>
              <a:spLocks/>
            </p:cNvSpPr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6" name="Freeform 494"/>
            <p:cNvSpPr>
              <a:spLocks/>
            </p:cNvSpPr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7" name="Freeform 495"/>
            <p:cNvSpPr>
              <a:spLocks/>
            </p:cNvSpPr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8" name="Freeform 496"/>
            <p:cNvSpPr>
              <a:spLocks/>
            </p:cNvSpPr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9" name="Freeform 497"/>
            <p:cNvSpPr>
              <a:spLocks/>
            </p:cNvSpPr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0" name="Freeform 498"/>
            <p:cNvSpPr>
              <a:spLocks/>
            </p:cNvSpPr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1" name="Freeform 499"/>
            <p:cNvSpPr>
              <a:spLocks/>
            </p:cNvSpPr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2" name="Freeform 500"/>
            <p:cNvSpPr>
              <a:spLocks/>
            </p:cNvSpPr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3" name="Freeform 501"/>
            <p:cNvSpPr>
              <a:spLocks/>
            </p:cNvSpPr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4" name="Freeform 502"/>
            <p:cNvSpPr>
              <a:spLocks/>
            </p:cNvSpPr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5" name="Freeform 503"/>
            <p:cNvSpPr>
              <a:spLocks/>
            </p:cNvSpPr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6" name="Freeform 504"/>
            <p:cNvSpPr>
              <a:spLocks/>
            </p:cNvSpPr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7" name="Freeform 505"/>
            <p:cNvSpPr>
              <a:spLocks/>
            </p:cNvSpPr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8" name="Freeform 506"/>
            <p:cNvSpPr>
              <a:spLocks/>
            </p:cNvSpPr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9" name="Freeform 507"/>
            <p:cNvSpPr>
              <a:spLocks/>
            </p:cNvSpPr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0" name="Freeform 508"/>
            <p:cNvSpPr>
              <a:spLocks/>
            </p:cNvSpPr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1" name="Freeform 509"/>
            <p:cNvSpPr>
              <a:spLocks/>
            </p:cNvSpPr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2" name="Freeform 510"/>
            <p:cNvSpPr>
              <a:spLocks/>
            </p:cNvSpPr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pic>
        <p:nvPicPr>
          <p:cNvPr id="24" name="Picture 3" descr="E:\电影\qrcode_for_gh_6cb6627a2bc0_25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98" y="1458811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椭圆形标注 24"/>
          <p:cNvSpPr/>
          <p:nvPr/>
        </p:nvSpPr>
        <p:spPr>
          <a:xfrm>
            <a:off x="2953789" y="1620394"/>
            <a:ext cx="1534937" cy="1534938"/>
          </a:xfrm>
          <a:prstGeom prst="wedgeEllipseCallout">
            <a:avLst>
              <a:gd name="adj1" fmla="val 59543"/>
              <a:gd name="adj2" fmla="val 21839"/>
            </a:avLst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3218555" y="1849254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爱</a:t>
            </a:r>
            <a:r>
              <a:rPr lang="zh-CN" altLang="en-US" sz="3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扫</a:t>
            </a:r>
            <a:endParaRPr lang="en-US" altLang="zh-CN" sz="32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不扫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1373280" y="4401005"/>
            <a:ext cx="377539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用设计记录生活。</a:t>
            </a:r>
            <a:endParaRPr lang="zh-CN" altLang="en-US" sz="3500" dirty="0">
              <a:solidFill>
                <a:sysClr val="windowText" lastClr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1608406" y="4999078"/>
            <a:ext cx="3195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000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订阅号：汤是一门</a:t>
            </a:r>
            <a:r>
              <a:rPr lang="en-US" altLang="zh-CN" sz="2000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PPT</a:t>
            </a:r>
            <a:endParaRPr lang="zh-CN" altLang="en-US" sz="2000" dirty="0">
              <a:solidFill>
                <a:sysClr val="windowText" lastClr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6733064"/>
            <a:ext cx="9144000" cy="1249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96266" y="4071929"/>
            <a:ext cx="305689" cy="574458"/>
          </a:xfrm>
          <a:custGeom>
            <a:avLst/>
            <a:gdLst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171450 w 301625"/>
              <a:gd name="connsiteY3" fmla="*/ 377825 h 571500"/>
              <a:gd name="connsiteX4" fmla="*/ 228600 w 301625"/>
              <a:gd name="connsiteY4" fmla="*/ 434975 h 571500"/>
              <a:gd name="connsiteX5" fmla="*/ 295275 w 301625"/>
              <a:gd name="connsiteY5" fmla="*/ 434975 h 571500"/>
              <a:gd name="connsiteX6" fmla="*/ 295275 w 301625"/>
              <a:gd name="connsiteY6" fmla="*/ 571500 h 571500"/>
              <a:gd name="connsiteX7" fmla="*/ 152400 w 301625"/>
              <a:gd name="connsiteY7" fmla="*/ 571500 h 571500"/>
              <a:gd name="connsiteX8" fmla="*/ 15875 w 301625"/>
              <a:gd name="connsiteY8" fmla="*/ 434975 h 571500"/>
              <a:gd name="connsiteX9" fmla="*/ 0 w 301625"/>
              <a:gd name="connsiteY9" fmla="*/ 371475 h 571500"/>
              <a:gd name="connsiteX10" fmla="*/ 0 w 301625"/>
              <a:gd name="connsiteY10" fmla="*/ 0 h 571500"/>
              <a:gd name="connsiteX11" fmla="*/ 301625 w 301625"/>
              <a:gd name="connsiteY11" fmla="*/ 0 h 571500"/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171450 w 301625"/>
              <a:gd name="connsiteY3" fmla="*/ 377825 h 571500"/>
              <a:gd name="connsiteX4" fmla="*/ 228600 w 301625"/>
              <a:gd name="connsiteY4" fmla="*/ 434975 h 571500"/>
              <a:gd name="connsiteX5" fmla="*/ 295275 w 301625"/>
              <a:gd name="connsiteY5" fmla="*/ 434975 h 571500"/>
              <a:gd name="connsiteX6" fmla="*/ 295275 w 301625"/>
              <a:gd name="connsiteY6" fmla="*/ 571500 h 571500"/>
              <a:gd name="connsiteX7" fmla="*/ 152400 w 301625"/>
              <a:gd name="connsiteY7" fmla="*/ 571500 h 571500"/>
              <a:gd name="connsiteX8" fmla="*/ 15875 w 301625"/>
              <a:gd name="connsiteY8" fmla="*/ 434975 h 571500"/>
              <a:gd name="connsiteX9" fmla="*/ 0 w 301625"/>
              <a:gd name="connsiteY9" fmla="*/ 371475 h 571500"/>
              <a:gd name="connsiteX10" fmla="*/ 0 w 301625"/>
              <a:gd name="connsiteY10" fmla="*/ 0 h 571500"/>
              <a:gd name="connsiteX11" fmla="*/ 301625 w 301625"/>
              <a:gd name="connsiteY11" fmla="*/ 0 h 571500"/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171450 w 301625"/>
              <a:gd name="connsiteY3" fmla="*/ 377825 h 571500"/>
              <a:gd name="connsiteX4" fmla="*/ 228600 w 301625"/>
              <a:gd name="connsiteY4" fmla="*/ 434975 h 571500"/>
              <a:gd name="connsiteX5" fmla="*/ 295275 w 301625"/>
              <a:gd name="connsiteY5" fmla="*/ 434975 h 571500"/>
              <a:gd name="connsiteX6" fmla="*/ 295275 w 301625"/>
              <a:gd name="connsiteY6" fmla="*/ 571500 h 571500"/>
              <a:gd name="connsiteX7" fmla="*/ 152400 w 301625"/>
              <a:gd name="connsiteY7" fmla="*/ 571500 h 571500"/>
              <a:gd name="connsiteX8" fmla="*/ 15875 w 301625"/>
              <a:gd name="connsiteY8" fmla="*/ 434975 h 571500"/>
              <a:gd name="connsiteX9" fmla="*/ 0 w 301625"/>
              <a:gd name="connsiteY9" fmla="*/ 371475 h 571500"/>
              <a:gd name="connsiteX10" fmla="*/ 0 w 301625"/>
              <a:gd name="connsiteY10" fmla="*/ 0 h 571500"/>
              <a:gd name="connsiteX11" fmla="*/ 301625 w 301625"/>
              <a:gd name="connsiteY11" fmla="*/ 0 h 571500"/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171450 w 301625"/>
              <a:gd name="connsiteY3" fmla="*/ 377825 h 571500"/>
              <a:gd name="connsiteX4" fmla="*/ 228600 w 301625"/>
              <a:gd name="connsiteY4" fmla="*/ 434975 h 571500"/>
              <a:gd name="connsiteX5" fmla="*/ 295275 w 301625"/>
              <a:gd name="connsiteY5" fmla="*/ 434975 h 571500"/>
              <a:gd name="connsiteX6" fmla="*/ 295275 w 301625"/>
              <a:gd name="connsiteY6" fmla="*/ 571500 h 571500"/>
              <a:gd name="connsiteX7" fmla="*/ 152400 w 301625"/>
              <a:gd name="connsiteY7" fmla="*/ 571500 h 571500"/>
              <a:gd name="connsiteX8" fmla="*/ 15875 w 301625"/>
              <a:gd name="connsiteY8" fmla="*/ 434975 h 571500"/>
              <a:gd name="connsiteX9" fmla="*/ 0 w 301625"/>
              <a:gd name="connsiteY9" fmla="*/ 371475 h 571500"/>
              <a:gd name="connsiteX10" fmla="*/ 0 w 301625"/>
              <a:gd name="connsiteY10" fmla="*/ 0 h 571500"/>
              <a:gd name="connsiteX11" fmla="*/ 301625 w 301625"/>
              <a:gd name="connsiteY11" fmla="*/ 0 h 571500"/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171450 w 301625"/>
              <a:gd name="connsiteY3" fmla="*/ 377825 h 571500"/>
              <a:gd name="connsiteX4" fmla="*/ 228600 w 301625"/>
              <a:gd name="connsiteY4" fmla="*/ 434975 h 571500"/>
              <a:gd name="connsiteX5" fmla="*/ 295275 w 301625"/>
              <a:gd name="connsiteY5" fmla="*/ 434975 h 571500"/>
              <a:gd name="connsiteX6" fmla="*/ 295275 w 301625"/>
              <a:gd name="connsiteY6" fmla="*/ 571500 h 571500"/>
              <a:gd name="connsiteX7" fmla="*/ 152400 w 301625"/>
              <a:gd name="connsiteY7" fmla="*/ 571500 h 571500"/>
              <a:gd name="connsiteX8" fmla="*/ 15875 w 301625"/>
              <a:gd name="connsiteY8" fmla="*/ 434975 h 571500"/>
              <a:gd name="connsiteX9" fmla="*/ 0 w 301625"/>
              <a:gd name="connsiteY9" fmla="*/ 371475 h 571500"/>
              <a:gd name="connsiteX10" fmla="*/ 0 w 301625"/>
              <a:gd name="connsiteY10" fmla="*/ 0 h 571500"/>
              <a:gd name="connsiteX11" fmla="*/ 301625 w 301625"/>
              <a:gd name="connsiteY11" fmla="*/ 0 h 571500"/>
              <a:gd name="connsiteX0" fmla="*/ 301625 w 301625"/>
              <a:gd name="connsiteY0" fmla="*/ 0 h 582099"/>
              <a:gd name="connsiteX1" fmla="*/ 301625 w 301625"/>
              <a:gd name="connsiteY1" fmla="*/ 288925 h 582099"/>
              <a:gd name="connsiteX2" fmla="*/ 171450 w 301625"/>
              <a:gd name="connsiteY2" fmla="*/ 288925 h 582099"/>
              <a:gd name="connsiteX3" fmla="*/ 171450 w 301625"/>
              <a:gd name="connsiteY3" fmla="*/ 377825 h 582099"/>
              <a:gd name="connsiteX4" fmla="*/ 228600 w 301625"/>
              <a:gd name="connsiteY4" fmla="*/ 434975 h 582099"/>
              <a:gd name="connsiteX5" fmla="*/ 295275 w 301625"/>
              <a:gd name="connsiteY5" fmla="*/ 434975 h 582099"/>
              <a:gd name="connsiteX6" fmla="*/ 295275 w 301625"/>
              <a:gd name="connsiteY6" fmla="*/ 571500 h 582099"/>
              <a:gd name="connsiteX7" fmla="*/ 152400 w 301625"/>
              <a:gd name="connsiteY7" fmla="*/ 571500 h 582099"/>
              <a:gd name="connsiteX8" fmla="*/ 111125 w 301625"/>
              <a:gd name="connsiteY8" fmla="*/ 558800 h 582099"/>
              <a:gd name="connsiteX9" fmla="*/ 15875 w 301625"/>
              <a:gd name="connsiteY9" fmla="*/ 434975 h 582099"/>
              <a:gd name="connsiteX10" fmla="*/ 0 w 301625"/>
              <a:gd name="connsiteY10" fmla="*/ 371475 h 582099"/>
              <a:gd name="connsiteX11" fmla="*/ 0 w 301625"/>
              <a:gd name="connsiteY11" fmla="*/ 0 h 582099"/>
              <a:gd name="connsiteX12" fmla="*/ 301625 w 301625"/>
              <a:gd name="connsiteY12" fmla="*/ 0 h 582099"/>
              <a:gd name="connsiteX0" fmla="*/ 301625 w 315464"/>
              <a:gd name="connsiteY0" fmla="*/ 0 h 573722"/>
              <a:gd name="connsiteX1" fmla="*/ 301625 w 315464"/>
              <a:gd name="connsiteY1" fmla="*/ 288925 h 573722"/>
              <a:gd name="connsiteX2" fmla="*/ 171450 w 315464"/>
              <a:gd name="connsiteY2" fmla="*/ 288925 h 573722"/>
              <a:gd name="connsiteX3" fmla="*/ 171450 w 315464"/>
              <a:gd name="connsiteY3" fmla="*/ 377825 h 573722"/>
              <a:gd name="connsiteX4" fmla="*/ 228600 w 315464"/>
              <a:gd name="connsiteY4" fmla="*/ 434975 h 573722"/>
              <a:gd name="connsiteX5" fmla="*/ 295275 w 315464"/>
              <a:gd name="connsiteY5" fmla="*/ 434975 h 573722"/>
              <a:gd name="connsiteX6" fmla="*/ 295275 w 315464"/>
              <a:gd name="connsiteY6" fmla="*/ 571500 h 573722"/>
              <a:gd name="connsiteX7" fmla="*/ 152400 w 315464"/>
              <a:gd name="connsiteY7" fmla="*/ 571500 h 573722"/>
              <a:gd name="connsiteX8" fmla="*/ 111125 w 315464"/>
              <a:gd name="connsiteY8" fmla="*/ 558800 h 573722"/>
              <a:gd name="connsiteX9" fmla="*/ 15875 w 315464"/>
              <a:gd name="connsiteY9" fmla="*/ 434975 h 573722"/>
              <a:gd name="connsiteX10" fmla="*/ 0 w 315464"/>
              <a:gd name="connsiteY10" fmla="*/ 371475 h 573722"/>
              <a:gd name="connsiteX11" fmla="*/ 0 w 315464"/>
              <a:gd name="connsiteY11" fmla="*/ 0 h 573722"/>
              <a:gd name="connsiteX12" fmla="*/ 301625 w 315464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1450 w 301625"/>
              <a:gd name="connsiteY3" fmla="*/ 377825 h 573722"/>
              <a:gd name="connsiteX4" fmla="*/ 228600 w 301625"/>
              <a:gd name="connsiteY4" fmla="*/ 434975 h 573722"/>
              <a:gd name="connsiteX5" fmla="*/ 295275 w 301625"/>
              <a:gd name="connsiteY5" fmla="*/ 434975 h 573722"/>
              <a:gd name="connsiteX6" fmla="*/ 295275 w 301625"/>
              <a:gd name="connsiteY6" fmla="*/ 571500 h 573722"/>
              <a:gd name="connsiteX7" fmla="*/ 152400 w 301625"/>
              <a:gd name="connsiteY7" fmla="*/ 571500 h 573722"/>
              <a:gd name="connsiteX8" fmla="*/ 111125 w 301625"/>
              <a:gd name="connsiteY8" fmla="*/ 558800 h 573722"/>
              <a:gd name="connsiteX9" fmla="*/ 15875 w 301625"/>
              <a:gd name="connsiteY9" fmla="*/ 434975 h 573722"/>
              <a:gd name="connsiteX10" fmla="*/ 0 w 301625"/>
              <a:gd name="connsiteY10" fmla="*/ 371475 h 573722"/>
              <a:gd name="connsiteX11" fmla="*/ 0 w 301625"/>
              <a:gd name="connsiteY11" fmla="*/ 0 h 573722"/>
              <a:gd name="connsiteX12" fmla="*/ 301625 w 301625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1450 w 301625"/>
              <a:gd name="connsiteY3" fmla="*/ 377825 h 573722"/>
              <a:gd name="connsiteX4" fmla="*/ 228600 w 301625"/>
              <a:gd name="connsiteY4" fmla="*/ 434975 h 573722"/>
              <a:gd name="connsiteX5" fmla="*/ 295275 w 301625"/>
              <a:gd name="connsiteY5" fmla="*/ 434975 h 573722"/>
              <a:gd name="connsiteX6" fmla="*/ 295275 w 301625"/>
              <a:gd name="connsiteY6" fmla="*/ 571500 h 573722"/>
              <a:gd name="connsiteX7" fmla="*/ 152400 w 301625"/>
              <a:gd name="connsiteY7" fmla="*/ 571500 h 573722"/>
              <a:gd name="connsiteX8" fmla="*/ 111125 w 301625"/>
              <a:gd name="connsiteY8" fmla="*/ 558800 h 573722"/>
              <a:gd name="connsiteX9" fmla="*/ 15875 w 301625"/>
              <a:gd name="connsiteY9" fmla="*/ 434975 h 573722"/>
              <a:gd name="connsiteX10" fmla="*/ 0 w 301625"/>
              <a:gd name="connsiteY10" fmla="*/ 371475 h 573722"/>
              <a:gd name="connsiteX11" fmla="*/ 0 w 301625"/>
              <a:gd name="connsiteY11" fmla="*/ 0 h 573722"/>
              <a:gd name="connsiteX12" fmla="*/ 301625 w 301625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1450 w 301625"/>
              <a:gd name="connsiteY3" fmla="*/ 377825 h 573722"/>
              <a:gd name="connsiteX4" fmla="*/ 228600 w 301625"/>
              <a:gd name="connsiteY4" fmla="*/ 434975 h 573722"/>
              <a:gd name="connsiteX5" fmla="*/ 295275 w 301625"/>
              <a:gd name="connsiteY5" fmla="*/ 434975 h 573722"/>
              <a:gd name="connsiteX6" fmla="*/ 295275 w 301625"/>
              <a:gd name="connsiteY6" fmla="*/ 571500 h 573722"/>
              <a:gd name="connsiteX7" fmla="*/ 152400 w 301625"/>
              <a:gd name="connsiteY7" fmla="*/ 571500 h 573722"/>
              <a:gd name="connsiteX8" fmla="*/ 111125 w 301625"/>
              <a:gd name="connsiteY8" fmla="*/ 558800 h 573722"/>
              <a:gd name="connsiteX9" fmla="*/ 15875 w 301625"/>
              <a:gd name="connsiteY9" fmla="*/ 434975 h 573722"/>
              <a:gd name="connsiteX10" fmla="*/ 0 w 301625"/>
              <a:gd name="connsiteY10" fmla="*/ 371475 h 573722"/>
              <a:gd name="connsiteX11" fmla="*/ 0 w 301625"/>
              <a:gd name="connsiteY11" fmla="*/ 0 h 573722"/>
              <a:gd name="connsiteX12" fmla="*/ 301625 w 301625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1450 w 301625"/>
              <a:gd name="connsiteY3" fmla="*/ 377825 h 573722"/>
              <a:gd name="connsiteX4" fmla="*/ 228600 w 301625"/>
              <a:gd name="connsiteY4" fmla="*/ 434975 h 573722"/>
              <a:gd name="connsiteX5" fmla="*/ 295275 w 301625"/>
              <a:gd name="connsiteY5" fmla="*/ 434975 h 573722"/>
              <a:gd name="connsiteX6" fmla="*/ 295275 w 301625"/>
              <a:gd name="connsiteY6" fmla="*/ 571500 h 573722"/>
              <a:gd name="connsiteX7" fmla="*/ 152400 w 301625"/>
              <a:gd name="connsiteY7" fmla="*/ 571500 h 573722"/>
              <a:gd name="connsiteX8" fmla="*/ 111125 w 301625"/>
              <a:gd name="connsiteY8" fmla="*/ 558800 h 573722"/>
              <a:gd name="connsiteX9" fmla="*/ 15875 w 301625"/>
              <a:gd name="connsiteY9" fmla="*/ 434975 h 573722"/>
              <a:gd name="connsiteX10" fmla="*/ 0 w 301625"/>
              <a:gd name="connsiteY10" fmla="*/ 371475 h 573722"/>
              <a:gd name="connsiteX11" fmla="*/ 0 w 301625"/>
              <a:gd name="connsiteY11" fmla="*/ 0 h 573722"/>
              <a:gd name="connsiteX12" fmla="*/ 301625 w 301625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6213 w 301625"/>
              <a:gd name="connsiteY3" fmla="*/ 380206 h 573722"/>
              <a:gd name="connsiteX4" fmla="*/ 228600 w 301625"/>
              <a:gd name="connsiteY4" fmla="*/ 434975 h 573722"/>
              <a:gd name="connsiteX5" fmla="*/ 295275 w 301625"/>
              <a:gd name="connsiteY5" fmla="*/ 434975 h 573722"/>
              <a:gd name="connsiteX6" fmla="*/ 295275 w 301625"/>
              <a:gd name="connsiteY6" fmla="*/ 571500 h 573722"/>
              <a:gd name="connsiteX7" fmla="*/ 152400 w 301625"/>
              <a:gd name="connsiteY7" fmla="*/ 571500 h 573722"/>
              <a:gd name="connsiteX8" fmla="*/ 111125 w 301625"/>
              <a:gd name="connsiteY8" fmla="*/ 558800 h 573722"/>
              <a:gd name="connsiteX9" fmla="*/ 15875 w 301625"/>
              <a:gd name="connsiteY9" fmla="*/ 434975 h 573722"/>
              <a:gd name="connsiteX10" fmla="*/ 0 w 301625"/>
              <a:gd name="connsiteY10" fmla="*/ 371475 h 573722"/>
              <a:gd name="connsiteX11" fmla="*/ 0 w 301625"/>
              <a:gd name="connsiteY11" fmla="*/ 0 h 573722"/>
              <a:gd name="connsiteX12" fmla="*/ 301625 w 301625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6213 w 301625"/>
              <a:gd name="connsiteY3" fmla="*/ 380206 h 573722"/>
              <a:gd name="connsiteX4" fmla="*/ 295275 w 301625"/>
              <a:gd name="connsiteY4" fmla="*/ 434975 h 573722"/>
              <a:gd name="connsiteX5" fmla="*/ 295275 w 301625"/>
              <a:gd name="connsiteY5" fmla="*/ 571500 h 573722"/>
              <a:gd name="connsiteX6" fmla="*/ 152400 w 301625"/>
              <a:gd name="connsiteY6" fmla="*/ 571500 h 573722"/>
              <a:gd name="connsiteX7" fmla="*/ 111125 w 301625"/>
              <a:gd name="connsiteY7" fmla="*/ 558800 h 573722"/>
              <a:gd name="connsiteX8" fmla="*/ 15875 w 301625"/>
              <a:gd name="connsiteY8" fmla="*/ 434975 h 573722"/>
              <a:gd name="connsiteX9" fmla="*/ 0 w 301625"/>
              <a:gd name="connsiteY9" fmla="*/ 371475 h 573722"/>
              <a:gd name="connsiteX10" fmla="*/ 0 w 301625"/>
              <a:gd name="connsiteY10" fmla="*/ 0 h 573722"/>
              <a:gd name="connsiteX11" fmla="*/ 301625 w 301625"/>
              <a:gd name="connsiteY11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6213 w 301625"/>
              <a:gd name="connsiteY3" fmla="*/ 380206 h 573722"/>
              <a:gd name="connsiteX4" fmla="*/ 295275 w 301625"/>
              <a:gd name="connsiteY4" fmla="*/ 434975 h 573722"/>
              <a:gd name="connsiteX5" fmla="*/ 295275 w 301625"/>
              <a:gd name="connsiteY5" fmla="*/ 571500 h 573722"/>
              <a:gd name="connsiteX6" fmla="*/ 152400 w 301625"/>
              <a:gd name="connsiteY6" fmla="*/ 571500 h 573722"/>
              <a:gd name="connsiteX7" fmla="*/ 111125 w 301625"/>
              <a:gd name="connsiteY7" fmla="*/ 558800 h 573722"/>
              <a:gd name="connsiteX8" fmla="*/ 15875 w 301625"/>
              <a:gd name="connsiteY8" fmla="*/ 434975 h 573722"/>
              <a:gd name="connsiteX9" fmla="*/ 0 w 301625"/>
              <a:gd name="connsiteY9" fmla="*/ 371475 h 573722"/>
              <a:gd name="connsiteX10" fmla="*/ 0 w 301625"/>
              <a:gd name="connsiteY10" fmla="*/ 0 h 573722"/>
              <a:gd name="connsiteX11" fmla="*/ 301625 w 301625"/>
              <a:gd name="connsiteY11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295275 w 301625"/>
              <a:gd name="connsiteY3" fmla="*/ 434975 h 573722"/>
              <a:gd name="connsiteX4" fmla="*/ 295275 w 301625"/>
              <a:gd name="connsiteY4" fmla="*/ 571500 h 573722"/>
              <a:gd name="connsiteX5" fmla="*/ 152400 w 301625"/>
              <a:gd name="connsiteY5" fmla="*/ 571500 h 573722"/>
              <a:gd name="connsiteX6" fmla="*/ 111125 w 301625"/>
              <a:gd name="connsiteY6" fmla="*/ 558800 h 573722"/>
              <a:gd name="connsiteX7" fmla="*/ 15875 w 301625"/>
              <a:gd name="connsiteY7" fmla="*/ 434975 h 573722"/>
              <a:gd name="connsiteX8" fmla="*/ 0 w 301625"/>
              <a:gd name="connsiteY8" fmla="*/ 371475 h 573722"/>
              <a:gd name="connsiteX9" fmla="*/ 0 w 301625"/>
              <a:gd name="connsiteY9" fmla="*/ 0 h 573722"/>
              <a:gd name="connsiteX10" fmla="*/ 301625 w 301625"/>
              <a:gd name="connsiteY10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295275 w 301625"/>
              <a:gd name="connsiteY3" fmla="*/ 434975 h 573722"/>
              <a:gd name="connsiteX4" fmla="*/ 295275 w 301625"/>
              <a:gd name="connsiteY4" fmla="*/ 571500 h 573722"/>
              <a:gd name="connsiteX5" fmla="*/ 152400 w 301625"/>
              <a:gd name="connsiteY5" fmla="*/ 571500 h 573722"/>
              <a:gd name="connsiteX6" fmla="*/ 111125 w 301625"/>
              <a:gd name="connsiteY6" fmla="*/ 558800 h 573722"/>
              <a:gd name="connsiteX7" fmla="*/ 15875 w 301625"/>
              <a:gd name="connsiteY7" fmla="*/ 434975 h 573722"/>
              <a:gd name="connsiteX8" fmla="*/ 0 w 301625"/>
              <a:gd name="connsiteY8" fmla="*/ 371475 h 573722"/>
              <a:gd name="connsiteX9" fmla="*/ 0 w 301625"/>
              <a:gd name="connsiteY9" fmla="*/ 0 h 573722"/>
              <a:gd name="connsiteX10" fmla="*/ 301625 w 301625"/>
              <a:gd name="connsiteY10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295275 w 301625"/>
              <a:gd name="connsiteY3" fmla="*/ 434975 h 573722"/>
              <a:gd name="connsiteX4" fmla="*/ 295275 w 301625"/>
              <a:gd name="connsiteY4" fmla="*/ 571500 h 573722"/>
              <a:gd name="connsiteX5" fmla="*/ 152400 w 301625"/>
              <a:gd name="connsiteY5" fmla="*/ 571500 h 573722"/>
              <a:gd name="connsiteX6" fmla="*/ 111125 w 301625"/>
              <a:gd name="connsiteY6" fmla="*/ 558800 h 573722"/>
              <a:gd name="connsiteX7" fmla="*/ 15875 w 301625"/>
              <a:gd name="connsiteY7" fmla="*/ 434975 h 573722"/>
              <a:gd name="connsiteX8" fmla="*/ 0 w 301625"/>
              <a:gd name="connsiteY8" fmla="*/ 371475 h 573722"/>
              <a:gd name="connsiteX9" fmla="*/ 0 w 301625"/>
              <a:gd name="connsiteY9" fmla="*/ 0 h 573722"/>
              <a:gd name="connsiteX10" fmla="*/ 301625 w 301625"/>
              <a:gd name="connsiteY10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295275 w 301625"/>
              <a:gd name="connsiteY3" fmla="*/ 434975 h 573722"/>
              <a:gd name="connsiteX4" fmla="*/ 295275 w 301625"/>
              <a:gd name="connsiteY4" fmla="*/ 571500 h 573722"/>
              <a:gd name="connsiteX5" fmla="*/ 152400 w 301625"/>
              <a:gd name="connsiteY5" fmla="*/ 571500 h 573722"/>
              <a:gd name="connsiteX6" fmla="*/ 111125 w 301625"/>
              <a:gd name="connsiteY6" fmla="*/ 558800 h 573722"/>
              <a:gd name="connsiteX7" fmla="*/ 15875 w 301625"/>
              <a:gd name="connsiteY7" fmla="*/ 434975 h 573722"/>
              <a:gd name="connsiteX8" fmla="*/ 0 w 301625"/>
              <a:gd name="connsiteY8" fmla="*/ 371475 h 573722"/>
              <a:gd name="connsiteX9" fmla="*/ 0 w 301625"/>
              <a:gd name="connsiteY9" fmla="*/ 0 h 573722"/>
              <a:gd name="connsiteX10" fmla="*/ 301625 w 301625"/>
              <a:gd name="connsiteY10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295275 w 301625"/>
              <a:gd name="connsiteY3" fmla="*/ 434975 h 573722"/>
              <a:gd name="connsiteX4" fmla="*/ 295275 w 301625"/>
              <a:gd name="connsiteY4" fmla="*/ 571500 h 573722"/>
              <a:gd name="connsiteX5" fmla="*/ 152400 w 301625"/>
              <a:gd name="connsiteY5" fmla="*/ 571500 h 573722"/>
              <a:gd name="connsiteX6" fmla="*/ 111125 w 301625"/>
              <a:gd name="connsiteY6" fmla="*/ 558800 h 573722"/>
              <a:gd name="connsiteX7" fmla="*/ 15875 w 301625"/>
              <a:gd name="connsiteY7" fmla="*/ 434975 h 573722"/>
              <a:gd name="connsiteX8" fmla="*/ 0 w 301625"/>
              <a:gd name="connsiteY8" fmla="*/ 371475 h 573722"/>
              <a:gd name="connsiteX9" fmla="*/ 0 w 301625"/>
              <a:gd name="connsiteY9" fmla="*/ 0 h 573722"/>
              <a:gd name="connsiteX10" fmla="*/ 301625 w 301625"/>
              <a:gd name="connsiteY10" fmla="*/ 0 h 573722"/>
              <a:gd name="connsiteX0" fmla="*/ 301625 w 301625"/>
              <a:gd name="connsiteY0" fmla="*/ 0 h 582550"/>
              <a:gd name="connsiteX1" fmla="*/ 301625 w 301625"/>
              <a:gd name="connsiteY1" fmla="*/ 288925 h 582550"/>
              <a:gd name="connsiteX2" fmla="*/ 171450 w 301625"/>
              <a:gd name="connsiteY2" fmla="*/ 288925 h 582550"/>
              <a:gd name="connsiteX3" fmla="*/ 295275 w 301625"/>
              <a:gd name="connsiteY3" fmla="*/ 434975 h 582550"/>
              <a:gd name="connsiteX4" fmla="*/ 295275 w 301625"/>
              <a:gd name="connsiteY4" fmla="*/ 571500 h 582550"/>
              <a:gd name="connsiteX5" fmla="*/ 111125 w 301625"/>
              <a:gd name="connsiteY5" fmla="*/ 558800 h 582550"/>
              <a:gd name="connsiteX6" fmla="*/ 15875 w 301625"/>
              <a:gd name="connsiteY6" fmla="*/ 434975 h 582550"/>
              <a:gd name="connsiteX7" fmla="*/ 0 w 301625"/>
              <a:gd name="connsiteY7" fmla="*/ 371475 h 582550"/>
              <a:gd name="connsiteX8" fmla="*/ 0 w 301625"/>
              <a:gd name="connsiteY8" fmla="*/ 0 h 582550"/>
              <a:gd name="connsiteX9" fmla="*/ 301625 w 301625"/>
              <a:gd name="connsiteY9" fmla="*/ 0 h 582550"/>
              <a:gd name="connsiteX0" fmla="*/ 301625 w 301625"/>
              <a:gd name="connsiteY0" fmla="*/ 0 h 573399"/>
              <a:gd name="connsiteX1" fmla="*/ 301625 w 301625"/>
              <a:gd name="connsiteY1" fmla="*/ 288925 h 573399"/>
              <a:gd name="connsiteX2" fmla="*/ 171450 w 301625"/>
              <a:gd name="connsiteY2" fmla="*/ 288925 h 573399"/>
              <a:gd name="connsiteX3" fmla="*/ 295275 w 301625"/>
              <a:gd name="connsiteY3" fmla="*/ 434975 h 573399"/>
              <a:gd name="connsiteX4" fmla="*/ 295275 w 301625"/>
              <a:gd name="connsiteY4" fmla="*/ 571500 h 573399"/>
              <a:gd name="connsiteX5" fmla="*/ 111125 w 301625"/>
              <a:gd name="connsiteY5" fmla="*/ 558800 h 573399"/>
              <a:gd name="connsiteX6" fmla="*/ 15875 w 301625"/>
              <a:gd name="connsiteY6" fmla="*/ 434975 h 573399"/>
              <a:gd name="connsiteX7" fmla="*/ 0 w 301625"/>
              <a:gd name="connsiteY7" fmla="*/ 371475 h 573399"/>
              <a:gd name="connsiteX8" fmla="*/ 0 w 301625"/>
              <a:gd name="connsiteY8" fmla="*/ 0 h 573399"/>
              <a:gd name="connsiteX9" fmla="*/ 301625 w 301625"/>
              <a:gd name="connsiteY9" fmla="*/ 0 h 573399"/>
              <a:gd name="connsiteX0" fmla="*/ 301625 w 301625"/>
              <a:gd name="connsiteY0" fmla="*/ 0 h 573399"/>
              <a:gd name="connsiteX1" fmla="*/ 301625 w 301625"/>
              <a:gd name="connsiteY1" fmla="*/ 288925 h 573399"/>
              <a:gd name="connsiteX2" fmla="*/ 171450 w 301625"/>
              <a:gd name="connsiteY2" fmla="*/ 288925 h 573399"/>
              <a:gd name="connsiteX3" fmla="*/ 295275 w 301625"/>
              <a:gd name="connsiteY3" fmla="*/ 434975 h 573399"/>
              <a:gd name="connsiteX4" fmla="*/ 295275 w 301625"/>
              <a:gd name="connsiteY4" fmla="*/ 571500 h 573399"/>
              <a:gd name="connsiteX5" fmla="*/ 111125 w 301625"/>
              <a:gd name="connsiteY5" fmla="*/ 558800 h 573399"/>
              <a:gd name="connsiteX6" fmla="*/ 15875 w 301625"/>
              <a:gd name="connsiteY6" fmla="*/ 434975 h 573399"/>
              <a:gd name="connsiteX7" fmla="*/ 0 w 301625"/>
              <a:gd name="connsiteY7" fmla="*/ 371475 h 573399"/>
              <a:gd name="connsiteX8" fmla="*/ 0 w 301625"/>
              <a:gd name="connsiteY8" fmla="*/ 0 h 573399"/>
              <a:gd name="connsiteX9" fmla="*/ 301625 w 301625"/>
              <a:gd name="connsiteY9" fmla="*/ 0 h 573399"/>
              <a:gd name="connsiteX0" fmla="*/ 301625 w 301625"/>
              <a:gd name="connsiteY0" fmla="*/ 0 h 577554"/>
              <a:gd name="connsiteX1" fmla="*/ 301625 w 301625"/>
              <a:gd name="connsiteY1" fmla="*/ 288925 h 577554"/>
              <a:gd name="connsiteX2" fmla="*/ 171450 w 301625"/>
              <a:gd name="connsiteY2" fmla="*/ 288925 h 577554"/>
              <a:gd name="connsiteX3" fmla="*/ 295275 w 301625"/>
              <a:gd name="connsiteY3" fmla="*/ 434975 h 577554"/>
              <a:gd name="connsiteX4" fmla="*/ 295275 w 301625"/>
              <a:gd name="connsiteY4" fmla="*/ 571500 h 577554"/>
              <a:gd name="connsiteX5" fmla="*/ 111125 w 301625"/>
              <a:gd name="connsiteY5" fmla="*/ 558800 h 577554"/>
              <a:gd name="connsiteX6" fmla="*/ 0 w 301625"/>
              <a:gd name="connsiteY6" fmla="*/ 371475 h 577554"/>
              <a:gd name="connsiteX7" fmla="*/ 0 w 301625"/>
              <a:gd name="connsiteY7" fmla="*/ 0 h 577554"/>
              <a:gd name="connsiteX8" fmla="*/ 301625 w 301625"/>
              <a:gd name="connsiteY8" fmla="*/ 0 h 577554"/>
              <a:gd name="connsiteX0" fmla="*/ 301625 w 301625"/>
              <a:gd name="connsiteY0" fmla="*/ 0 h 577554"/>
              <a:gd name="connsiteX1" fmla="*/ 301625 w 301625"/>
              <a:gd name="connsiteY1" fmla="*/ 288925 h 577554"/>
              <a:gd name="connsiteX2" fmla="*/ 171450 w 301625"/>
              <a:gd name="connsiteY2" fmla="*/ 288925 h 577554"/>
              <a:gd name="connsiteX3" fmla="*/ 295275 w 301625"/>
              <a:gd name="connsiteY3" fmla="*/ 434975 h 577554"/>
              <a:gd name="connsiteX4" fmla="*/ 295275 w 301625"/>
              <a:gd name="connsiteY4" fmla="*/ 571500 h 577554"/>
              <a:gd name="connsiteX5" fmla="*/ 111125 w 301625"/>
              <a:gd name="connsiteY5" fmla="*/ 558800 h 577554"/>
              <a:gd name="connsiteX6" fmla="*/ 0 w 301625"/>
              <a:gd name="connsiteY6" fmla="*/ 371475 h 577554"/>
              <a:gd name="connsiteX7" fmla="*/ 0 w 301625"/>
              <a:gd name="connsiteY7" fmla="*/ 0 h 577554"/>
              <a:gd name="connsiteX8" fmla="*/ 301625 w 301625"/>
              <a:gd name="connsiteY8" fmla="*/ 0 h 577554"/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295275 w 301625"/>
              <a:gd name="connsiteY3" fmla="*/ 434975 h 571500"/>
              <a:gd name="connsiteX4" fmla="*/ 295275 w 301625"/>
              <a:gd name="connsiteY4" fmla="*/ 571500 h 571500"/>
              <a:gd name="connsiteX5" fmla="*/ 0 w 301625"/>
              <a:gd name="connsiteY5" fmla="*/ 371475 h 571500"/>
              <a:gd name="connsiteX6" fmla="*/ 0 w 301625"/>
              <a:gd name="connsiteY6" fmla="*/ 0 h 571500"/>
              <a:gd name="connsiteX7" fmla="*/ 301625 w 301625"/>
              <a:gd name="connsiteY7" fmla="*/ 0 h 571500"/>
              <a:gd name="connsiteX0" fmla="*/ 301625 w 301625"/>
              <a:gd name="connsiteY0" fmla="*/ 0 h 571512"/>
              <a:gd name="connsiteX1" fmla="*/ 301625 w 301625"/>
              <a:gd name="connsiteY1" fmla="*/ 288925 h 571512"/>
              <a:gd name="connsiteX2" fmla="*/ 171450 w 301625"/>
              <a:gd name="connsiteY2" fmla="*/ 288925 h 571512"/>
              <a:gd name="connsiteX3" fmla="*/ 295275 w 301625"/>
              <a:gd name="connsiteY3" fmla="*/ 434975 h 571512"/>
              <a:gd name="connsiteX4" fmla="*/ 295275 w 301625"/>
              <a:gd name="connsiteY4" fmla="*/ 571500 h 571512"/>
              <a:gd name="connsiteX5" fmla="*/ 0 w 301625"/>
              <a:gd name="connsiteY5" fmla="*/ 371475 h 571512"/>
              <a:gd name="connsiteX6" fmla="*/ 0 w 301625"/>
              <a:gd name="connsiteY6" fmla="*/ 0 h 571512"/>
              <a:gd name="connsiteX7" fmla="*/ 301625 w 301625"/>
              <a:gd name="connsiteY7" fmla="*/ 0 h 571512"/>
              <a:gd name="connsiteX0" fmla="*/ 301629 w 301629"/>
              <a:gd name="connsiteY0" fmla="*/ 0 h 571512"/>
              <a:gd name="connsiteX1" fmla="*/ 301629 w 301629"/>
              <a:gd name="connsiteY1" fmla="*/ 288925 h 571512"/>
              <a:gd name="connsiteX2" fmla="*/ 171454 w 301629"/>
              <a:gd name="connsiteY2" fmla="*/ 288925 h 571512"/>
              <a:gd name="connsiteX3" fmla="*/ 295279 w 301629"/>
              <a:gd name="connsiteY3" fmla="*/ 434975 h 571512"/>
              <a:gd name="connsiteX4" fmla="*/ 295279 w 301629"/>
              <a:gd name="connsiteY4" fmla="*/ 571500 h 571512"/>
              <a:gd name="connsiteX5" fmla="*/ 4 w 301629"/>
              <a:gd name="connsiteY5" fmla="*/ 371475 h 571512"/>
              <a:gd name="connsiteX6" fmla="*/ 4 w 301629"/>
              <a:gd name="connsiteY6" fmla="*/ 0 h 571512"/>
              <a:gd name="connsiteX7" fmla="*/ 301629 w 301629"/>
              <a:gd name="connsiteY7" fmla="*/ 0 h 571512"/>
              <a:gd name="connsiteX0" fmla="*/ 301629 w 301629"/>
              <a:gd name="connsiteY0" fmla="*/ 0 h 571512"/>
              <a:gd name="connsiteX1" fmla="*/ 301629 w 301629"/>
              <a:gd name="connsiteY1" fmla="*/ 288925 h 571512"/>
              <a:gd name="connsiteX2" fmla="*/ 171454 w 301629"/>
              <a:gd name="connsiteY2" fmla="*/ 288925 h 571512"/>
              <a:gd name="connsiteX3" fmla="*/ 295279 w 301629"/>
              <a:gd name="connsiteY3" fmla="*/ 434975 h 571512"/>
              <a:gd name="connsiteX4" fmla="*/ 295279 w 301629"/>
              <a:gd name="connsiteY4" fmla="*/ 571500 h 571512"/>
              <a:gd name="connsiteX5" fmla="*/ 4 w 301629"/>
              <a:gd name="connsiteY5" fmla="*/ 371475 h 571512"/>
              <a:gd name="connsiteX6" fmla="*/ 4 w 301629"/>
              <a:gd name="connsiteY6" fmla="*/ 0 h 571512"/>
              <a:gd name="connsiteX7" fmla="*/ 301629 w 301629"/>
              <a:gd name="connsiteY7" fmla="*/ 0 h 571512"/>
              <a:gd name="connsiteX0" fmla="*/ 301629 w 301629"/>
              <a:gd name="connsiteY0" fmla="*/ 0 h 571500"/>
              <a:gd name="connsiteX1" fmla="*/ 301629 w 301629"/>
              <a:gd name="connsiteY1" fmla="*/ 288925 h 571500"/>
              <a:gd name="connsiteX2" fmla="*/ 171454 w 301629"/>
              <a:gd name="connsiteY2" fmla="*/ 288925 h 571500"/>
              <a:gd name="connsiteX3" fmla="*/ 295279 w 301629"/>
              <a:gd name="connsiteY3" fmla="*/ 434975 h 571500"/>
              <a:gd name="connsiteX4" fmla="*/ 295279 w 301629"/>
              <a:gd name="connsiteY4" fmla="*/ 571500 h 571500"/>
              <a:gd name="connsiteX5" fmla="*/ 4 w 301629"/>
              <a:gd name="connsiteY5" fmla="*/ 0 h 571500"/>
              <a:gd name="connsiteX6" fmla="*/ 301629 w 301629"/>
              <a:gd name="connsiteY6" fmla="*/ 0 h 571500"/>
              <a:gd name="connsiteX0" fmla="*/ 301629 w 301629"/>
              <a:gd name="connsiteY0" fmla="*/ 0 h 571500"/>
              <a:gd name="connsiteX1" fmla="*/ 301629 w 301629"/>
              <a:gd name="connsiteY1" fmla="*/ 288925 h 571500"/>
              <a:gd name="connsiteX2" fmla="*/ 171454 w 301629"/>
              <a:gd name="connsiteY2" fmla="*/ 288925 h 571500"/>
              <a:gd name="connsiteX3" fmla="*/ 295279 w 301629"/>
              <a:gd name="connsiteY3" fmla="*/ 434975 h 571500"/>
              <a:gd name="connsiteX4" fmla="*/ 295279 w 301629"/>
              <a:gd name="connsiteY4" fmla="*/ 571500 h 571500"/>
              <a:gd name="connsiteX5" fmla="*/ 4 w 301629"/>
              <a:gd name="connsiteY5" fmla="*/ 0 h 571500"/>
              <a:gd name="connsiteX6" fmla="*/ 301629 w 301629"/>
              <a:gd name="connsiteY6" fmla="*/ 0 h 571500"/>
              <a:gd name="connsiteX0" fmla="*/ 301630 w 301630"/>
              <a:gd name="connsiteY0" fmla="*/ 0 h 576972"/>
              <a:gd name="connsiteX1" fmla="*/ 301630 w 301630"/>
              <a:gd name="connsiteY1" fmla="*/ 288925 h 576972"/>
              <a:gd name="connsiteX2" fmla="*/ 171455 w 301630"/>
              <a:gd name="connsiteY2" fmla="*/ 288925 h 576972"/>
              <a:gd name="connsiteX3" fmla="*/ 295280 w 301630"/>
              <a:gd name="connsiteY3" fmla="*/ 434975 h 576972"/>
              <a:gd name="connsiteX4" fmla="*/ 295280 w 301630"/>
              <a:gd name="connsiteY4" fmla="*/ 571500 h 576972"/>
              <a:gd name="connsiteX5" fmla="*/ 5 w 301630"/>
              <a:gd name="connsiteY5" fmla="*/ 0 h 576972"/>
              <a:gd name="connsiteX6" fmla="*/ 301630 w 301630"/>
              <a:gd name="connsiteY6" fmla="*/ 0 h 576972"/>
              <a:gd name="connsiteX0" fmla="*/ 301628 w 301628"/>
              <a:gd name="connsiteY0" fmla="*/ 0 h 574922"/>
              <a:gd name="connsiteX1" fmla="*/ 301628 w 301628"/>
              <a:gd name="connsiteY1" fmla="*/ 288925 h 574922"/>
              <a:gd name="connsiteX2" fmla="*/ 171453 w 301628"/>
              <a:gd name="connsiteY2" fmla="*/ 288925 h 574922"/>
              <a:gd name="connsiteX3" fmla="*/ 295278 w 301628"/>
              <a:gd name="connsiteY3" fmla="*/ 434975 h 574922"/>
              <a:gd name="connsiteX4" fmla="*/ 295278 w 301628"/>
              <a:gd name="connsiteY4" fmla="*/ 571500 h 574922"/>
              <a:gd name="connsiteX5" fmla="*/ 3 w 301628"/>
              <a:gd name="connsiteY5" fmla="*/ 0 h 574922"/>
              <a:gd name="connsiteX6" fmla="*/ 301628 w 301628"/>
              <a:gd name="connsiteY6" fmla="*/ 0 h 574922"/>
              <a:gd name="connsiteX0" fmla="*/ 329106 w 329106"/>
              <a:gd name="connsiteY0" fmla="*/ 0 h 571500"/>
              <a:gd name="connsiteX1" fmla="*/ 329106 w 329106"/>
              <a:gd name="connsiteY1" fmla="*/ 288925 h 571500"/>
              <a:gd name="connsiteX2" fmla="*/ 198931 w 329106"/>
              <a:gd name="connsiteY2" fmla="*/ 288925 h 571500"/>
              <a:gd name="connsiteX3" fmla="*/ 322756 w 329106"/>
              <a:gd name="connsiteY3" fmla="*/ 434975 h 571500"/>
              <a:gd name="connsiteX4" fmla="*/ 322756 w 329106"/>
              <a:gd name="connsiteY4" fmla="*/ 571500 h 571500"/>
              <a:gd name="connsiteX5" fmla="*/ 47325 w 329106"/>
              <a:gd name="connsiteY5" fmla="*/ 242888 h 571500"/>
              <a:gd name="connsiteX6" fmla="*/ 27481 w 329106"/>
              <a:gd name="connsiteY6" fmla="*/ 0 h 571500"/>
              <a:gd name="connsiteX7" fmla="*/ 329106 w 329106"/>
              <a:gd name="connsiteY7" fmla="*/ 0 h 571500"/>
              <a:gd name="connsiteX0" fmla="*/ 339776 w 339776"/>
              <a:gd name="connsiteY0" fmla="*/ 0 h 571500"/>
              <a:gd name="connsiteX1" fmla="*/ 339776 w 339776"/>
              <a:gd name="connsiteY1" fmla="*/ 288925 h 571500"/>
              <a:gd name="connsiteX2" fmla="*/ 209601 w 339776"/>
              <a:gd name="connsiteY2" fmla="*/ 288925 h 571500"/>
              <a:gd name="connsiteX3" fmla="*/ 333426 w 339776"/>
              <a:gd name="connsiteY3" fmla="*/ 434975 h 571500"/>
              <a:gd name="connsiteX4" fmla="*/ 333426 w 339776"/>
              <a:gd name="connsiteY4" fmla="*/ 571500 h 571500"/>
              <a:gd name="connsiteX5" fmla="*/ 34182 w 339776"/>
              <a:gd name="connsiteY5" fmla="*/ 273844 h 571500"/>
              <a:gd name="connsiteX6" fmla="*/ 38151 w 339776"/>
              <a:gd name="connsiteY6" fmla="*/ 0 h 571500"/>
              <a:gd name="connsiteX7" fmla="*/ 339776 w 339776"/>
              <a:gd name="connsiteY7" fmla="*/ 0 h 571500"/>
              <a:gd name="connsiteX0" fmla="*/ 322292 w 322292"/>
              <a:gd name="connsiteY0" fmla="*/ 0 h 571500"/>
              <a:gd name="connsiteX1" fmla="*/ 322292 w 322292"/>
              <a:gd name="connsiteY1" fmla="*/ 288925 h 571500"/>
              <a:gd name="connsiteX2" fmla="*/ 192117 w 322292"/>
              <a:gd name="connsiteY2" fmla="*/ 288925 h 571500"/>
              <a:gd name="connsiteX3" fmla="*/ 315942 w 322292"/>
              <a:gd name="connsiteY3" fmla="*/ 434975 h 571500"/>
              <a:gd name="connsiteX4" fmla="*/ 315942 w 322292"/>
              <a:gd name="connsiteY4" fmla="*/ 571500 h 571500"/>
              <a:gd name="connsiteX5" fmla="*/ 16698 w 322292"/>
              <a:gd name="connsiteY5" fmla="*/ 273844 h 571500"/>
              <a:gd name="connsiteX6" fmla="*/ 20667 w 322292"/>
              <a:gd name="connsiteY6" fmla="*/ 0 h 571500"/>
              <a:gd name="connsiteX7" fmla="*/ 322292 w 322292"/>
              <a:gd name="connsiteY7" fmla="*/ 0 h 571500"/>
              <a:gd name="connsiteX0" fmla="*/ 305594 w 305594"/>
              <a:gd name="connsiteY0" fmla="*/ 2826 h 574326"/>
              <a:gd name="connsiteX1" fmla="*/ 305594 w 305594"/>
              <a:gd name="connsiteY1" fmla="*/ 291751 h 574326"/>
              <a:gd name="connsiteX2" fmla="*/ 175419 w 305594"/>
              <a:gd name="connsiteY2" fmla="*/ 291751 h 574326"/>
              <a:gd name="connsiteX3" fmla="*/ 299244 w 305594"/>
              <a:gd name="connsiteY3" fmla="*/ 437801 h 574326"/>
              <a:gd name="connsiteX4" fmla="*/ 299244 w 305594"/>
              <a:gd name="connsiteY4" fmla="*/ 574326 h 574326"/>
              <a:gd name="connsiteX5" fmla="*/ 0 w 305594"/>
              <a:gd name="connsiteY5" fmla="*/ 276670 h 574326"/>
              <a:gd name="connsiteX6" fmla="*/ 3969 w 305594"/>
              <a:gd name="connsiteY6" fmla="*/ 2826 h 574326"/>
              <a:gd name="connsiteX7" fmla="*/ 305594 w 305594"/>
              <a:gd name="connsiteY7" fmla="*/ 2826 h 574326"/>
              <a:gd name="connsiteX0" fmla="*/ 305594 w 305594"/>
              <a:gd name="connsiteY0" fmla="*/ 2958 h 574458"/>
              <a:gd name="connsiteX1" fmla="*/ 305594 w 305594"/>
              <a:gd name="connsiteY1" fmla="*/ 291883 h 574458"/>
              <a:gd name="connsiteX2" fmla="*/ 175419 w 305594"/>
              <a:gd name="connsiteY2" fmla="*/ 291883 h 574458"/>
              <a:gd name="connsiteX3" fmla="*/ 299244 w 305594"/>
              <a:gd name="connsiteY3" fmla="*/ 437933 h 574458"/>
              <a:gd name="connsiteX4" fmla="*/ 299244 w 305594"/>
              <a:gd name="connsiteY4" fmla="*/ 574458 h 574458"/>
              <a:gd name="connsiteX5" fmla="*/ 0 w 305594"/>
              <a:gd name="connsiteY5" fmla="*/ 274421 h 574458"/>
              <a:gd name="connsiteX6" fmla="*/ 3969 w 305594"/>
              <a:gd name="connsiteY6" fmla="*/ 2958 h 574458"/>
              <a:gd name="connsiteX7" fmla="*/ 305594 w 305594"/>
              <a:gd name="connsiteY7" fmla="*/ 2958 h 574458"/>
              <a:gd name="connsiteX0" fmla="*/ 305594 w 305594"/>
              <a:gd name="connsiteY0" fmla="*/ 2958 h 574458"/>
              <a:gd name="connsiteX1" fmla="*/ 305594 w 305594"/>
              <a:gd name="connsiteY1" fmla="*/ 291883 h 574458"/>
              <a:gd name="connsiteX2" fmla="*/ 175419 w 305594"/>
              <a:gd name="connsiteY2" fmla="*/ 291883 h 574458"/>
              <a:gd name="connsiteX3" fmla="*/ 299244 w 305594"/>
              <a:gd name="connsiteY3" fmla="*/ 437933 h 574458"/>
              <a:gd name="connsiteX4" fmla="*/ 299244 w 305594"/>
              <a:gd name="connsiteY4" fmla="*/ 574458 h 574458"/>
              <a:gd name="connsiteX5" fmla="*/ 0 w 305594"/>
              <a:gd name="connsiteY5" fmla="*/ 274421 h 574458"/>
              <a:gd name="connsiteX6" fmla="*/ 3969 w 305594"/>
              <a:gd name="connsiteY6" fmla="*/ 2958 h 574458"/>
              <a:gd name="connsiteX7" fmla="*/ 305594 w 305594"/>
              <a:gd name="connsiteY7" fmla="*/ 2958 h 574458"/>
              <a:gd name="connsiteX0" fmla="*/ 305688 w 305688"/>
              <a:gd name="connsiteY0" fmla="*/ 2958 h 574458"/>
              <a:gd name="connsiteX1" fmla="*/ 305688 w 305688"/>
              <a:gd name="connsiteY1" fmla="*/ 291883 h 574458"/>
              <a:gd name="connsiteX2" fmla="*/ 175513 w 305688"/>
              <a:gd name="connsiteY2" fmla="*/ 291883 h 574458"/>
              <a:gd name="connsiteX3" fmla="*/ 299338 w 305688"/>
              <a:gd name="connsiteY3" fmla="*/ 437933 h 574458"/>
              <a:gd name="connsiteX4" fmla="*/ 299338 w 305688"/>
              <a:gd name="connsiteY4" fmla="*/ 574458 h 574458"/>
              <a:gd name="connsiteX5" fmla="*/ 94 w 305688"/>
              <a:gd name="connsiteY5" fmla="*/ 274421 h 574458"/>
              <a:gd name="connsiteX6" fmla="*/ 4063 w 305688"/>
              <a:gd name="connsiteY6" fmla="*/ 2958 h 574458"/>
              <a:gd name="connsiteX7" fmla="*/ 305688 w 305688"/>
              <a:gd name="connsiteY7" fmla="*/ 2958 h 574458"/>
              <a:gd name="connsiteX0" fmla="*/ 305594 w 305594"/>
              <a:gd name="connsiteY0" fmla="*/ 2958 h 574458"/>
              <a:gd name="connsiteX1" fmla="*/ 305594 w 305594"/>
              <a:gd name="connsiteY1" fmla="*/ 291883 h 574458"/>
              <a:gd name="connsiteX2" fmla="*/ 175419 w 305594"/>
              <a:gd name="connsiteY2" fmla="*/ 291883 h 574458"/>
              <a:gd name="connsiteX3" fmla="*/ 299244 w 305594"/>
              <a:gd name="connsiteY3" fmla="*/ 437933 h 574458"/>
              <a:gd name="connsiteX4" fmla="*/ 299244 w 305594"/>
              <a:gd name="connsiteY4" fmla="*/ 574458 h 574458"/>
              <a:gd name="connsiteX5" fmla="*/ 0 w 305594"/>
              <a:gd name="connsiteY5" fmla="*/ 274421 h 574458"/>
              <a:gd name="connsiteX6" fmla="*/ 3969 w 305594"/>
              <a:gd name="connsiteY6" fmla="*/ 2958 h 574458"/>
              <a:gd name="connsiteX7" fmla="*/ 305594 w 305594"/>
              <a:gd name="connsiteY7" fmla="*/ 2958 h 574458"/>
              <a:gd name="connsiteX0" fmla="*/ 308071 w 308071"/>
              <a:gd name="connsiteY0" fmla="*/ 2958 h 574458"/>
              <a:gd name="connsiteX1" fmla="*/ 308071 w 308071"/>
              <a:gd name="connsiteY1" fmla="*/ 291883 h 574458"/>
              <a:gd name="connsiteX2" fmla="*/ 177896 w 308071"/>
              <a:gd name="connsiteY2" fmla="*/ 291883 h 574458"/>
              <a:gd name="connsiteX3" fmla="*/ 301721 w 308071"/>
              <a:gd name="connsiteY3" fmla="*/ 437933 h 574458"/>
              <a:gd name="connsiteX4" fmla="*/ 301721 w 308071"/>
              <a:gd name="connsiteY4" fmla="*/ 574458 h 574458"/>
              <a:gd name="connsiteX5" fmla="*/ 2477 w 308071"/>
              <a:gd name="connsiteY5" fmla="*/ 274421 h 574458"/>
              <a:gd name="connsiteX6" fmla="*/ 6446 w 308071"/>
              <a:gd name="connsiteY6" fmla="*/ 2958 h 574458"/>
              <a:gd name="connsiteX7" fmla="*/ 308071 w 308071"/>
              <a:gd name="connsiteY7" fmla="*/ 2958 h 574458"/>
              <a:gd name="connsiteX0" fmla="*/ 305689 w 305689"/>
              <a:gd name="connsiteY0" fmla="*/ 2958 h 574458"/>
              <a:gd name="connsiteX1" fmla="*/ 305689 w 305689"/>
              <a:gd name="connsiteY1" fmla="*/ 291883 h 574458"/>
              <a:gd name="connsiteX2" fmla="*/ 175514 w 305689"/>
              <a:gd name="connsiteY2" fmla="*/ 291883 h 574458"/>
              <a:gd name="connsiteX3" fmla="*/ 299339 w 305689"/>
              <a:gd name="connsiteY3" fmla="*/ 437933 h 574458"/>
              <a:gd name="connsiteX4" fmla="*/ 299339 w 305689"/>
              <a:gd name="connsiteY4" fmla="*/ 574458 h 574458"/>
              <a:gd name="connsiteX5" fmla="*/ 95 w 305689"/>
              <a:gd name="connsiteY5" fmla="*/ 274421 h 574458"/>
              <a:gd name="connsiteX6" fmla="*/ 4064 w 305689"/>
              <a:gd name="connsiteY6" fmla="*/ 2958 h 574458"/>
              <a:gd name="connsiteX7" fmla="*/ 305689 w 305689"/>
              <a:gd name="connsiteY7" fmla="*/ 2958 h 57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689" h="574458">
                <a:moveTo>
                  <a:pt x="305689" y="2958"/>
                </a:moveTo>
                <a:lnTo>
                  <a:pt x="305689" y="291883"/>
                </a:lnTo>
                <a:lnTo>
                  <a:pt x="175514" y="291883"/>
                </a:lnTo>
                <a:cubicBezTo>
                  <a:pt x="174456" y="401950"/>
                  <a:pt x="197740" y="433700"/>
                  <a:pt x="299339" y="437933"/>
                </a:cubicBezTo>
                <a:lnTo>
                  <a:pt x="299339" y="574458"/>
                </a:lnTo>
                <a:cubicBezTo>
                  <a:pt x="-27553" y="571019"/>
                  <a:pt x="1682" y="336335"/>
                  <a:pt x="95" y="274421"/>
                </a:cubicBezTo>
                <a:cubicBezTo>
                  <a:pt x="5651" y="2959"/>
                  <a:pt x="2345" y="-8948"/>
                  <a:pt x="4064" y="2958"/>
                </a:cubicBezTo>
                <a:lnTo>
                  <a:pt x="305689" y="295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5C30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705741" y="4071929"/>
            <a:ext cx="305689" cy="574458"/>
          </a:xfrm>
          <a:custGeom>
            <a:avLst/>
            <a:gdLst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171450 w 301625"/>
              <a:gd name="connsiteY3" fmla="*/ 377825 h 571500"/>
              <a:gd name="connsiteX4" fmla="*/ 228600 w 301625"/>
              <a:gd name="connsiteY4" fmla="*/ 434975 h 571500"/>
              <a:gd name="connsiteX5" fmla="*/ 295275 w 301625"/>
              <a:gd name="connsiteY5" fmla="*/ 434975 h 571500"/>
              <a:gd name="connsiteX6" fmla="*/ 295275 w 301625"/>
              <a:gd name="connsiteY6" fmla="*/ 571500 h 571500"/>
              <a:gd name="connsiteX7" fmla="*/ 152400 w 301625"/>
              <a:gd name="connsiteY7" fmla="*/ 571500 h 571500"/>
              <a:gd name="connsiteX8" fmla="*/ 15875 w 301625"/>
              <a:gd name="connsiteY8" fmla="*/ 434975 h 571500"/>
              <a:gd name="connsiteX9" fmla="*/ 0 w 301625"/>
              <a:gd name="connsiteY9" fmla="*/ 371475 h 571500"/>
              <a:gd name="connsiteX10" fmla="*/ 0 w 301625"/>
              <a:gd name="connsiteY10" fmla="*/ 0 h 571500"/>
              <a:gd name="connsiteX11" fmla="*/ 301625 w 301625"/>
              <a:gd name="connsiteY11" fmla="*/ 0 h 571500"/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171450 w 301625"/>
              <a:gd name="connsiteY3" fmla="*/ 377825 h 571500"/>
              <a:gd name="connsiteX4" fmla="*/ 228600 w 301625"/>
              <a:gd name="connsiteY4" fmla="*/ 434975 h 571500"/>
              <a:gd name="connsiteX5" fmla="*/ 295275 w 301625"/>
              <a:gd name="connsiteY5" fmla="*/ 434975 h 571500"/>
              <a:gd name="connsiteX6" fmla="*/ 295275 w 301625"/>
              <a:gd name="connsiteY6" fmla="*/ 571500 h 571500"/>
              <a:gd name="connsiteX7" fmla="*/ 152400 w 301625"/>
              <a:gd name="connsiteY7" fmla="*/ 571500 h 571500"/>
              <a:gd name="connsiteX8" fmla="*/ 15875 w 301625"/>
              <a:gd name="connsiteY8" fmla="*/ 434975 h 571500"/>
              <a:gd name="connsiteX9" fmla="*/ 0 w 301625"/>
              <a:gd name="connsiteY9" fmla="*/ 371475 h 571500"/>
              <a:gd name="connsiteX10" fmla="*/ 0 w 301625"/>
              <a:gd name="connsiteY10" fmla="*/ 0 h 571500"/>
              <a:gd name="connsiteX11" fmla="*/ 301625 w 301625"/>
              <a:gd name="connsiteY11" fmla="*/ 0 h 571500"/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171450 w 301625"/>
              <a:gd name="connsiteY3" fmla="*/ 377825 h 571500"/>
              <a:gd name="connsiteX4" fmla="*/ 228600 w 301625"/>
              <a:gd name="connsiteY4" fmla="*/ 434975 h 571500"/>
              <a:gd name="connsiteX5" fmla="*/ 295275 w 301625"/>
              <a:gd name="connsiteY5" fmla="*/ 434975 h 571500"/>
              <a:gd name="connsiteX6" fmla="*/ 295275 w 301625"/>
              <a:gd name="connsiteY6" fmla="*/ 571500 h 571500"/>
              <a:gd name="connsiteX7" fmla="*/ 152400 w 301625"/>
              <a:gd name="connsiteY7" fmla="*/ 571500 h 571500"/>
              <a:gd name="connsiteX8" fmla="*/ 15875 w 301625"/>
              <a:gd name="connsiteY8" fmla="*/ 434975 h 571500"/>
              <a:gd name="connsiteX9" fmla="*/ 0 w 301625"/>
              <a:gd name="connsiteY9" fmla="*/ 371475 h 571500"/>
              <a:gd name="connsiteX10" fmla="*/ 0 w 301625"/>
              <a:gd name="connsiteY10" fmla="*/ 0 h 571500"/>
              <a:gd name="connsiteX11" fmla="*/ 301625 w 301625"/>
              <a:gd name="connsiteY11" fmla="*/ 0 h 571500"/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171450 w 301625"/>
              <a:gd name="connsiteY3" fmla="*/ 377825 h 571500"/>
              <a:gd name="connsiteX4" fmla="*/ 228600 w 301625"/>
              <a:gd name="connsiteY4" fmla="*/ 434975 h 571500"/>
              <a:gd name="connsiteX5" fmla="*/ 295275 w 301625"/>
              <a:gd name="connsiteY5" fmla="*/ 434975 h 571500"/>
              <a:gd name="connsiteX6" fmla="*/ 295275 w 301625"/>
              <a:gd name="connsiteY6" fmla="*/ 571500 h 571500"/>
              <a:gd name="connsiteX7" fmla="*/ 152400 w 301625"/>
              <a:gd name="connsiteY7" fmla="*/ 571500 h 571500"/>
              <a:gd name="connsiteX8" fmla="*/ 15875 w 301625"/>
              <a:gd name="connsiteY8" fmla="*/ 434975 h 571500"/>
              <a:gd name="connsiteX9" fmla="*/ 0 w 301625"/>
              <a:gd name="connsiteY9" fmla="*/ 371475 h 571500"/>
              <a:gd name="connsiteX10" fmla="*/ 0 w 301625"/>
              <a:gd name="connsiteY10" fmla="*/ 0 h 571500"/>
              <a:gd name="connsiteX11" fmla="*/ 301625 w 301625"/>
              <a:gd name="connsiteY11" fmla="*/ 0 h 571500"/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171450 w 301625"/>
              <a:gd name="connsiteY3" fmla="*/ 377825 h 571500"/>
              <a:gd name="connsiteX4" fmla="*/ 228600 w 301625"/>
              <a:gd name="connsiteY4" fmla="*/ 434975 h 571500"/>
              <a:gd name="connsiteX5" fmla="*/ 295275 w 301625"/>
              <a:gd name="connsiteY5" fmla="*/ 434975 h 571500"/>
              <a:gd name="connsiteX6" fmla="*/ 295275 w 301625"/>
              <a:gd name="connsiteY6" fmla="*/ 571500 h 571500"/>
              <a:gd name="connsiteX7" fmla="*/ 152400 w 301625"/>
              <a:gd name="connsiteY7" fmla="*/ 571500 h 571500"/>
              <a:gd name="connsiteX8" fmla="*/ 15875 w 301625"/>
              <a:gd name="connsiteY8" fmla="*/ 434975 h 571500"/>
              <a:gd name="connsiteX9" fmla="*/ 0 w 301625"/>
              <a:gd name="connsiteY9" fmla="*/ 371475 h 571500"/>
              <a:gd name="connsiteX10" fmla="*/ 0 w 301625"/>
              <a:gd name="connsiteY10" fmla="*/ 0 h 571500"/>
              <a:gd name="connsiteX11" fmla="*/ 301625 w 301625"/>
              <a:gd name="connsiteY11" fmla="*/ 0 h 571500"/>
              <a:gd name="connsiteX0" fmla="*/ 301625 w 301625"/>
              <a:gd name="connsiteY0" fmla="*/ 0 h 582099"/>
              <a:gd name="connsiteX1" fmla="*/ 301625 w 301625"/>
              <a:gd name="connsiteY1" fmla="*/ 288925 h 582099"/>
              <a:gd name="connsiteX2" fmla="*/ 171450 w 301625"/>
              <a:gd name="connsiteY2" fmla="*/ 288925 h 582099"/>
              <a:gd name="connsiteX3" fmla="*/ 171450 w 301625"/>
              <a:gd name="connsiteY3" fmla="*/ 377825 h 582099"/>
              <a:gd name="connsiteX4" fmla="*/ 228600 w 301625"/>
              <a:gd name="connsiteY4" fmla="*/ 434975 h 582099"/>
              <a:gd name="connsiteX5" fmla="*/ 295275 w 301625"/>
              <a:gd name="connsiteY5" fmla="*/ 434975 h 582099"/>
              <a:gd name="connsiteX6" fmla="*/ 295275 w 301625"/>
              <a:gd name="connsiteY6" fmla="*/ 571500 h 582099"/>
              <a:gd name="connsiteX7" fmla="*/ 152400 w 301625"/>
              <a:gd name="connsiteY7" fmla="*/ 571500 h 582099"/>
              <a:gd name="connsiteX8" fmla="*/ 111125 w 301625"/>
              <a:gd name="connsiteY8" fmla="*/ 558800 h 582099"/>
              <a:gd name="connsiteX9" fmla="*/ 15875 w 301625"/>
              <a:gd name="connsiteY9" fmla="*/ 434975 h 582099"/>
              <a:gd name="connsiteX10" fmla="*/ 0 w 301625"/>
              <a:gd name="connsiteY10" fmla="*/ 371475 h 582099"/>
              <a:gd name="connsiteX11" fmla="*/ 0 w 301625"/>
              <a:gd name="connsiteY11" fmla="*/ 0 h 582099"/>
              <a:gd name="connsiteX12" fmla="*/ 301625 w 301625"/>
              <a:gd name="connsiteY12" fmla="*/ 0 h 582099"/>
              <a:gd name="connsiteX0" fmla="*/ 301625 w 315464"/>
              <a:gd name="connsiteY0" fmla="*/ 0 h 573722"/>
              <a:gd name="connsiteX1" fmla="*/ 301625 w 315464"/>
              <a:gd name="connsiteY1" fmla="*/ 288925 h 573722"/>
              <a:gd name="connsiteX2" fmla="*/ 171450 w 315464"/>
              <a:gd name="connsiteY2" fmla="*/ 288925 h 573722"/>
              <a:gd name="connsiteX3" fmla="*/ 171450 w 315464"/>
              <a:gd name="connsiteY3" fmla="*/ 377825 h 573722"/>
              <a:gd name="connsiteX4" fmla="*/ 228600 w 315464"/>
              <a:gd name="connsiteY4" fmla="*/ 434975 h 573722"/>
              <a:gd name="connsiteX5" fmla="*/ 295275 w 315464"/>
              <a:gd name="connsiteY5" fmla="*/ 434975 h 573722"/>
              <a:gd name="connsiteX6" fmla="*/ 295275 w 315464"/>
              <a:gd name="connsiteY6" fmla="*/ 571500 h 573722"/>
              <a:gd name="connsiteX7" fmla="*/ 152400 w 315464"/>
              <a:gd name="connsiteY7" fmla="*/ 571500 h 573722"/>
              <a:gd name="connsiteX8" fmla="*/ 111125 w 315464"/>
              <a:gd name="connsiteY8" fmla="*/ 558800 h 573722"/>
              <a:gd name="connsiteX9" fmla="*/ 15875 w 315464"/>
              <a:gd name="connsiteY9" fmla="*/ 434975 h 573722"/>
              <a:gd name="connsiteX10" fmla="*/ 0 w 315464"/>
              <a:gd name="connsiteY10" fmla="*/ 371475 h 573722"/>
              <a:gd name="connsiteX11" fmla="*/ 0 w 315464"/>
              <a:gd name="connsiteY11" fmla="*/ 0 h 573722"/>
              <a:gd name="connsiteX12" fmla="*/ 301625 w 315464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1450 w 301625"/>
              <a:gd name="connsiteY3" fmla="*/ 377825 h 573722"/>
              <a:gd name="connsiteX4" fmla="*/ 228600 w 301625"/>
              <a:gd name="connsiteY4" fmla="*/ 434975 h 573722"/>
              <a:gd name="connsiteX5" fmla="*/ 295275 w 301625"/>
              <a:gd name="connsiteY5" fmla="*/ 434975 h 573722"/>
              <a:gd name="connsiteX6" fmla="*/ 295275 w 301625"/>
              <a:gd name="connsiteY6" fmla="*/ 571500 h 573722"/>
              <a:gd name="connsiteX7" fmla="*/ 152400 w 301625"/>
              <a:gd name="connsiteY7" fmla="*/ 571500 h 573722"/>
              <a:gd name="connsiteX8" fmla="*/ 111125 w 301625"/>
              <a:gd name="connsiteY8" fmla="*/ 558800 h 573722"/>
              <a:gd name="connsiteX9" fmla="*/ 15875 w 301625"/>
              <a:gd name="connsiteY9" fmla="*/ 434975 h 573722"/>
              <a:gd name="connsiteX10" fmla="*/ 0 w 301625"/>
              <a:gd name="connsiteY10" fmla="*/ 371475 h 573722"/>
              <a:gd name="connsiteX11" fmla="*/ 0 w 301625"/>
              <a:gd name="connsiteY11" fmla="*/ 0 h 573722"/>
              <a:gd name="connsiteX12" fmla="*/ 301625 w 301625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1450 w 301625"/>
              <a:gd name="connsiteY3" fmla="*/ 377825 h 573722"/>
              <a:gd name="connsiteX4" fmla="*/ 228600 w 301625"/>
              <a:gd name="connsiteY4" fmla="*/ 434975 h 573722"/>
              <a:gd name="connsiteX5" fmla="*/ 295275 w 301625"/>
              <a:gd name="connsiteY5" fmla="*/ 434975 h 573722"/>
              <a:gd name="connsiteX6" fmla="*/ 295275 w 301625"/>
              <a:gd name="connsiteY6" fmla="*/ 571500 h 573722"/>
              <a:gd name="connsiteX7" fmla="*/ 152400 w 301625"/>
              <a:gd name="connsiteY7" fmla="*/ 571500 h 573722"/>
              <a:gd name="connsiteX8" fmla="*/ 111125 w 301625"/>
              <a:gd name="connsiteY8" fmla="*/ 558800 h 573722"/>
              <a:gd name="connsiteX9" fmla="*/ 15875 w 301625"/>
              <a:gd name="connsiteY9" fmla="*/ 434975 h 573722"/>
              <a:gd name="connsiteX10" fmla="*/ 0 w 301625"/>
              <a:gd name="connsiteY10" fmla="*/ 371475 h 573722"/>
              <a:gd name="connsiteX11" fmla="*/ 0 w 301625"/>
              <a:gd name="connsiteY11" fmla="*/ 0 h 573722"/>
              <a:gd name="connsiteX12" fmla="*/ 301625 w 301625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1450 w 301625"/>
              <a:gd name="connsiteY3" fmla="*/ 377825 h 573722"/>
              <a:gd name="connsiteX4" fmla="*/ 228600 w 301625"/>
              <a:gd name="connsiteY4" fmla="*/ 434975 h 573722"/>
              <a:gd name="connsiteX5" fmla="*/ 295275 w 301625"/>
              <a:gd name="connsiteY5" fmla="*/ 434975 h 573722"/>
              <a:gd name="connsiteX6" fmla="*/ 295275 w 301625"/>
              <a:gd name="connsiteY6" fmla="*/ 571500 h 573722"/>
              <a:gd name="connsiteX7" fmla="*/ 152400 w 301625"/>
              <a:gd name="connsiteY7" fmla="*/ 571500 h 573722"/>
              <a:gd name="connsiteX8" fmla="*/ 111125 w 301625"/>
              <a:gd name="connsiteY8" fmla="*/ 558800 h 573722"/>
              <a:gd name="connsiteX9" fmla="*/ 15875 w 301625"/>
              <a:gd name="connsiteY9" fmla="*/ 434975 h 573722"/>
              <a:gd name="connsiteX10" fmla="*/ 0 w 301625"/>
              <a:gd name="connsiteY10" fmla="*/ 371475 h 573722"/>
              <a:gd name="connsiteX11" fmla="*/ 0 w 301625"/>
              <a:gd name="connsiteY11" fmla="*/ 0 h 573722"/>
              <a:gd name="connsiteX12" fmla="*/ 301625 w 301625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1450 w 301625"/>
              <a:gd name="connsiteY3" fmla="*/ 377825 h 573722"/>
              <a:gd name="connsiteX4" fmla="*/ 228600 w 301625"/>
              <a:gd name="connsiteY4" fmla="*/ 434975 h 573722"/>
              <a:gd name="connsiteX5" fmla="*/ 295275 w 301625"/>
              <a:gd name="connsiteY5" fmla="*/ 434975 h 573722"/>
              <a:gd name="connsiteX6" fmla="*/ 295275 w 301625"/>
              <a:gd name="connsiteY6" fmla="*/ 571500 h 573722"/>
              <a:gd name="connsiteX7" fmla="*/ 152400 w 301625"/>
              <a:gd name="connsiteY7" fmla="*/ 571500 h 573722"/>
              <a:gd name="connsiteX8" fmla="*/ 111125 w 301625"/>
              <a:gd name="connsiteY8" fmla="*/ 558800 h 573722"/>
              <a:gd name="connsiteX9" fmla="*/ 15875 w 301625"/>
              <a:gd name="connsiteY9" fmla="*/ 434975 h 573722"/>
              <a:gd name="connsiteX10" fmla="*/ 0 w 301625"/>
              <a:gd name="connsiteY10" fmla="*/ 371475 h 573722"/>
              <a:gd name="connsiteX11" fmla="*/ 0 w 301625"/>
              <a:gd name="connsiteY11" fmla="*/ 0 h 573722"/>
              <a:gd name="connsiteX12" fmla="*/ 301625 w 301625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6213 w 301625"/>
              <a:gd name="connsiteY3" fmla="*/ 380206 h 573722"/>
              <a:gd name="connsiteX4" fmla="*/ 228600 w 301625"/>
              <a:gd name="connsiteY4" fmla="*/ 434975 h 573722"/>
              <a:gd name="connsiteX5" fmla="*/ 295275 w 301625"/>
              <a:gd name="connsiteY5" fmla="*/ 434975 h 573722"/>
              <a:gd name="connsiteX6" fmla="*/ 295275 w 301625"/>
              <a:gd name="connsiteY6" fmla="*/ 571500 h 573722"/>
              <a:gd name="connsiteX7" fmla="*/ 152400 w 301625"/>
              <a:gd name="connsiteY7" fmla="*/ 571500 h 573722"/>
              <a:gd name="connsiteX8" fmla="*/ 111125 w 301625"/>
              <a:gd name="connsiteY8" fmla="*/ 558800 h 573722"/>
              <a:gd name="connsiteX9" fmla="*/ 15875 w 301625"/>
              <a:gd name="connsiteY9" fmla="*/ 434975 h 573722"/>
              <a:gd name="connsiteX10" fmla="*/ 0 w 301625"/>
              <a:gd name="connsiteY10" fmla="*/ 371475 h 573722"/>
              <a:gd name="connsiteX11" fmla="*/ 0 w 301625"/>
              <a:gd name="connsiteY11" fmla="*/ 0 h 573722"/>
              <a:gd name="connsiteX12" fmla="*/ 301625 w 301625"/>
              <a:gd name="connsiteY12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6213 w 301625"/>
              <a:gd name="connsiteY3" fmla="*/ 380206 h 573722"/>
              <a:gd name="connsiteX4" fmla="*/ 295275 w 301625"/>
              <a:gd name="connsiteY4" fmla="*/ 434975 h 573722"/>
              <a:gd name="connsiteX5" fmla="*/ 295275 w 301625"/>
              <a:gd name="connsiteY5" fmla="*/ 571500 h 573722"/>
              <a:gd name="connsiteX6" fmla="*/ 152400 w 301625"/>
              <a:gd name="connsiteY6" fmla="*/ 571500 h 573722"/>
              <a:gd name="connsiteX7" fmla="*/ 111125 w 301625"/>
              <a:gd name="connsiteY7" fmla="*/ 558800 h 573722"/>
              <a:gd name="connsiteX8" fmla="*/ 15875 w 301625"/>
              <a:gd name="connsiteY8" fmla="*/ 434975 h 573722"/>
              <a:gd name="connsiteX9" fmla="*/ 0 w 301625"/>
              <a:gd name="connsiteY9" fmla="*/ 371475 h 573722"/>
              <a:gd name="connsiteX10" fmla="*/ 0 w 301625"/>
              <a:gd name="connsiteY10" fmla="*/ 0 h 573722"/>
              <a:gd name="connsiteX11" fmla="*/ 301625 w 301625"/>
              <a:gd name="connsiteY11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176213 w 301625"/>
              <a:gd name="connsiteY3" fmla="*/ 380206 h 573722"/>
              <a:gd name="connsiteX4" fmla="*/ 295275 w 301625"/>
              <a:gd name="connsiteY4" fmla="*/ 434975 h 573722"/>
              <a:gd name="connsiteX5" fmla="*/ 295275 w 301625"/>
              <a:gd name="connsiteY5" fmla="*/ 571500 h 573722"/>
              <a:gd name="connsiteX6" fmla="*/ 152400 w 301625"/>
              <a:gd name="connsiteY6" fmla="*/ 571500 h 573722"/>
              <a:gd name="connsiteX7" fmla="*/ 111125 w 301625"/>
              <a:gd name="connsiteY7" fmla="*/ 558800 h 573722"/>
              <a:gd name="connsiteX8" fmla="*/ 15875 w 301625"/>
              <a:gd name="connsiteY8" fmla="*/ 434975 h 573722"/>
              <a:gd name="connsiteX9" fmla="*/ 0 w 301625"/>
              <a:gd name="connsiteY9" fmla="*/ 371475 h 573722"/>
              <a:gd name="connsiteX10" fmla="*/ 0 w 301625"/>
              <a:gd name="connsiteY10" fmla="*/ 0 h 573722"/>
              <a:gd name="connsiteX11" fmla="*/ 301625 w 301625"/>
              <a:gd name="connsiteY11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295275 w 301625"/>
              <a:gd name="connsiteY3" fmla="*/ 434975 h 573722"/>
              <a:gd name="connsiteX4" fmla="*/ 295275 w 301625"/>
              <a:gd name="connsiteY4" fmla="*/ 571500 h 573722"/>
              <a:gd name="connsiteX5" fmla="*/ 152400 w 301625"/>
              <a:gd name="connsiteY5" fmla="*/ 571500 h 573722"/>
              <a:gd name="connsiteX6" fmla="*/ 111125 w 301625"/>
              <a:gd name="connsiteY6" fmla="*/ 558800 h 573722"/>
              <a:gd name="connsiteX7" fmla="*/ 15875 w 301625"/>
              <a:gd name="connsiteY7" fmla="*/ 434975 h 573722"/>
              <a:gd name="connsiteX8" fmla="*/ 0 w 301625"/>
              <a:gd name="connsiteY8" fmla="*/ 371475 h 573722"/>
              <a:gd name="connsiteX9" fmla="*/ 0 w 301625"/>
              <a:gd name="connsiteY9" fmla="*/ 0 h 573722"/>
              <a:gd name="connsiteX10" fmla="*/ 301625 w 301625"/>
              <a:gd name="connsiteY10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295275 w 301625"/>
              <a:gd name="connsiteY3" fmla="*/ 434975 h 573722"/>
              <a:gd name="connsiteX4" fmla="*/ 295275 w 301625"/>
              <a:gd name="connsiteY4" fmla="*/ 571500 h 573722"/>
              <a:gd name="connsiteX5" fmla="*/ 152400 w 301625"/>
              <a:gd name="connsiteY5" fmla="*/ 571500 h 573722"/>
              <a:gd name="connsiteX6" fmla="*/ 111125 w 301625"/>
              <a:gd name="connsiteY6" fmla="*/ 558800 h 573722"/>
              <a:gd name="connsiteX7" fmla="*/ 15875 w 301625"/>
              <a:gd name="connsiteY7" fmla="*/ 434975 h 573722"/>
              <a:gd name="connsiteX8" fmla="*/ 0 w 301625"/>
              <a:gd name="connsiteY8" fmla="*/ 371475 h 573722"/>
              <a:gd name="connsiteX9" fmla="*/ 0 w 301625"/>
              <a:gd name="connsiteY9" fmla="*/ 0 h 573722"/>
              <a:gd name="connsiteX10" fmla="*/ 301625 w 301625"/>
              <a:gd name="connsiteY10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295275 w 301625"/>
              <a:gd name="connsiteY3" fmla="*/ 434975 h 573722"/>
              <a:gd name="connsiteX4" fmla="*/ 295275 w 301625"/>
              <a:gd name="connsiteY4" fmla="*/ 571500 h 573722"/>
              <a:gd name="connsiteX5" fmla="*/ 152400 w 301625"/>
              <a:gd name="connsiteY5" fmla="*/ 571500 h 573722"/>
              <a:gd name="connsiteX6" fmla="*/ 111125 w 301625"/>
              <a:gd name="connsiteY6" fmla="*/ 558800 h 573722"/>
              <a:gd name="connsiteX7" fmla="*/ 15875 w 301625"/>
              <a:gd name="connsiteY7" fmla="*/ 434975 h 573722"/>
              <a:gd name="connsiteX8" fmla="*/ 0 w 301625"/>
              <a:gd name="connsiteY8" fmla="*/ 371475 h 573722"/>
              <a:gd name="connsiteX9" fmla="*/ 0 w 301625"/>
              <a:gd name="connsiteY9" fmla="*/ 0 h 573722"/>
              <a:gd name="connsiteX10" fmla="*/ 301625 w 301625"/>
              <a:gd name="connsiteY10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295275 w 301625"/>
              <a:gd name="connsiteY3" fmla="*/ 434975 h 573722"/>
              <a:gd name="connsiteX4" fmla="*/ 295275 w 301625"/>
              <a:gd name="connsiteY4" fmla="*/ 571500 h 573722"/>
              <a:gd name="connsiteX5" fmla="*/ 152400 w 301625"/>
              <a:gd name="connsiteY5" fmla="*/ 571500 h 573722"/>
              <a:gd name="connsiteX6" fmla="*/ 111125 w 301625"/>
              <a:gd name="connsiteY6" fmla="*/ 558800 h 573722"/>
              <a:gd name="connsiteX7" fmla="*/ 15875 w 301625"/>
              <a:gd name="connsiteY7" fmla="*/ 434975 h 573722"/>
              <a:gd name="connsiteX8" fmla="*/ 0 w 301625"/>
              <a:gd name="connsiteY8" fmla="*/ 371475 h 573722"/>
              <a:gd name="connsiteX9" fmla="*/ 0 w 301625"/>
              <a:gd name="connsiteY9" fmla="*/ 0 h 573722"/>
              <a:gd name="connsiteX10" fmla="*/ 301625 w 301625"/>
              <a:gd name="connsiteY10" fmla="*/ 0 h 573722"/>
              <a:gd name="connsiteX0" fmla="*/ 301625 w 301625"/>
              <a:gd name="connsiteY0" fmla="*/ 0 h 573722"/>
              <a:gd name="connsiteX1" fmla="*/ 301625 w 301625"/>
              <a:gd name="connsiteY1" fmla="*/ 288925 h 573722"/>
              <a:gd name="connsiteX2" fmla="*/ 171450 w 301625"/>
              <a:gd name="connsiteY2" fmla="*/ 288925 h 573722"/>
              <a:gd name="connsiteX3" fmla="*/ 295275 w 301625"/>
              <a:gd name="connsiteY3" fmla="*/ 434975 h 573722"/>
              <a:gd name="connsiteX4" fmla="*/ 295275 w 301625"/>
              <a:gd name="connsiteY4" fmla="*/ 571500 h 573722"/>
              <a:gd name="connsiteX5" fmla="*/ 152400 w 301625"/>
              <a:gd name="connsiteY5" fmla="*/ 571500 h 573722"/>
              <a:gd name="connsiteX6" fmla="*/ 111125 w 301625"/>
              <a:gd name="connsiteY6" fmla="*/ 558800 h 573722"/>
              <a:gd name="connsiteX7" fmla="*/ 15875 w 301625"/>
              <a:gd name="connsiteY7" fmla="*/ 434975 h 573722"/>
              <a:gd name="connsiteX8" fmla="*/ 0 w 301625"/>
              <a:gd name="connsiteY8" fmla="*/ 371475 h 573722"/>
              <a:gd name="connsiteX9" fmla="*/ 0 w 301625"/>
              <a:gd name="connsiteY9" fmla="*/ 0 h 573722"/>
              <a:gd name="connsiteX10" fmla="*/ 301625 w 301625"/>
              <a:gd name="connsiteY10" fmla="*/ 0 h 573722"/>
              <a:gd name="connsiteX0" fmla="*/ 301625 w 301625"/>
              <a:gd name="connsiteY0" fmla="*/ 0 h 582550"/>
              <a:gd name="connsiteX1" fmla="*/ 301625 w 301625"/>
              <a:gd name="connsiteY1" fmla="*/ 288925 h 582550"/>
              <a:gd name="connsiteX2" fmla="*/ 171450 w 301625"/>
              <a:gd name="connsiteY2" fmla="*/ 288925 h 582550"/>
              <a:gd name="connsiteX3" fmla="*/ 295275 w 301625"/>
              <a:gd name="connsiteY3" fmla="*/ 434975 h 582550"/>
              <a:gd name="connsiteX4" fmla="*/ 295275 w 301625"/>
              <a:gd name="connsiteY4" fmla="*/ 571500 h 582550"/>
              <a:gd name="connsiteX5" fmla="*/ 111125 w 301625"/>
              <a:gd name="connsiteY5" fmla="*/ 558800 h 582550"/>
              <a:gd name="connsiteX6" fmla="*/ 15875 w 301625"/>
              <a:gd name="connsiteY6" fmla="*/ 434975 h 582550"/>
              <a:gd name="connsiteX7" fmla="*/ 0 w 301625"/>
              <a:gd name="connsiteY7" fmla="*/ 371475 h 582550"/>
              <a:gd name="connsiteX8" fmla="*/ 0 w 301625"/>
              <a:gd name="connsiteY8" fmla="*/ 0 h 582550"/>
              <a:gd name="connsiteX9" fmla="*/ 301625 w 301625"/>
              <a:gd name="connsiteY9" fmla="*/ 0 h 582550"/>
              <a:gd name="connsiteX0" fmla="*/ 301625 w 301625"/>
              <a:gd name="connsiteY0" fmla="*/ 0 h 573399"/>
              <a:gd name="connsiteX1" fmla="*/ 301625 w 301625"/>
              <a:gd name="connsiteY1" fmla="*/ 288925 h 573399"/>
              <a:gd name="connsiteX2" fmla="*/ 171450 w 301625"/>
              <a:gd name="connsiteY2" fmla="*/ 288925 h 573399"/>
              <a:gd name="connsiteX3" fmla="*/ 295275 w 301625"/>
              <a:gd name="connsiteY3" fmla="*/ 434975 h 573399"/>
              <a:gd name="connsiteX4" fmla="*/ 295275 w 301625"/>
              <a:gd name="connsiteY4" fmla="*/ 571500 h 573399"/>
              <a:gd name="connsiteX5" fmla="*/ 111125 w 301625"/>
              <a:gd name="connsiteY5" fmla="*/ 558800 h 573399"/>
              <a:gd name="connsiteX6" fmla="*/ 15875 w 301625"/>
              <a:gd name="connsiteY6" fmla="*/ 434975 h 573399"/>
              <a:gd name="connsiteX7" fmla="*/ 0 w 301625"/>
              <a:gd name="connsiteY7" fmla="*/ 371475 h 573399"/>
              <a:gd name="connsiteX8" fmla="*/ 0 w 301625"/>
              <a:gd name="connsiteY8" fmla="*/ 0 h 573399"/>
              <a:gd name="connsiteX9" fmla="*/ 301625 w 301625"/>
              <a:gd name="connsiteY9" fmla="*/ 0 h 573399"/>
              <a:gd name="connsiteX0" fmla="*/ 301625 w 301625"/>
              <a:gd name="connsiteY0" fmla="*/ 0 h 573399"/>
              <a:gd name="connsiteX1" fmla="*/ 301625 w 301625"/>
              <a:gd name="connsiteY1" fmla="*/ 288925 h 573399"/>
              <a:gd name="connsiteX2" fmla="*/ 171450 w 301625"/>
              <a:gd name="connsiteY2" fmla="*/ 288925 h 573399"/>
              <a:gd name="connsiteX3" fmla="*/ 295275 w 301625"/>
              <a:gd name="connsiteY3" fmla="*/ 434975 h 573399"/>
              <a:gd name="connsiteX4" fmla="*/ 295275 w 301625"/>
              <a:gd name="connsiteY4" fmla="*/ 571500 h 573399"/>
              <a:gd name="connsiteX5" fmla="*/ 111125 w 301625"/>
              <a:gd name="connsiteY5" fmla="*/ 558800 h 573399"/>
              <a:gd name="connsiteX6" fmla="*/ 15875 w 301625"/>
              <a:gd name="connsiteY6" fmla="*/ 434975 h 573399"/>
              <a:gd name="connsiteX7" fmla="*/ 0 w 301625"/>
              <a:gd name="connsiteY7" fmla="*/ 371475 h 573399"/>
              <a:gd name="connsiteX8" fmla="*/ 0 w 301625"/>
              <a:gd name="connsiteY8" fmla="*/ 0 h 573399"/>
              <a:gd name="connsiteX9" fmla="*/ 301625 w 301625"/>
              <a:gd name="connsiteY9" fmla="*/ 0 h 573399"/>
              <a:gd name="connsiteX0" fmla="*/ 301625 w 301625"/>
              <a:gd name="connsiteY0" fmla="*/ 0 h 577554"/>
              <a:gd name="connsiteX1" fmla="*/ 301625 w 301625"/>
              <a:gd name="connsiteY1" fmla="*/ 288925 h 577554"/>
              <a:gd name="connsiteX2" fmla="*/ 171450 w 301625"/>
              <a:gd name="connsiteY2" fmla="*/ 288925 h 577554"/>
              <a:gd name="connsiteX3" fmla="*/ 295275 w 301625"/>
              <a:gd name="connsiteY3" fmla="*/ 434975 h 577554"/>
              <a:gd name="connsiteX4" fmla="*/ 295275 w 301625"/>
              <a:gd name="connsiteY4" fmla="*/ 571500 h 577554"/>
              <a:gd name="connsiteX5" fmla="*/ 111125 w 301625"/>
              <a:gd name="connsiteY5" fmla="*/ 558800 h 577554"/>
              <a:gd name="connsiteX6" fmla="*/ 0 w 301625"/>
              <a:gd name="connsiteY6" fmla="*/ 371475 h 577554"/>
              <a:gd name="connsiteX7" fmla="*/ 0 w 301625"/>
              <a:gd name="connsiteY7" fmla="*/ 0 h 577554"/>
              <a:gd name="connsiteX8" fmla="*/ 301625 w 301625"/>
              <a:gd name="connsiteY8" fmla="*/ 0 h 577554"/>
              <a:gd name="connsiteX0" fmla="*/ 301625 w 301625"/>
              <a:gd name="connsiteY0" fmla="*/ 0 h 577554"/>
              <a:gd name="connsiteX1" fmla="*/ 301625 w 301625"/>
              <a:gd name="connsiteY1" fmla="*/ 288925 h 577554"/>
              <a:gd name="connsiteX2" fmla="*/ 171450 w 301625"/>
              <a:gd name="connsiteY2" fmla="*/ 288925 h 577554"/>
              <a:gd name="connsiteX3" fmla="*/ 295275 w 301625"/>
              <a:gd name="connsiteY3" fmla="*/ 434975 h 577554"/>
              <a:gd name="connsiteX4" fmla="*/ 295275 w 301625"/>
              <a:gd name="connsiteY4" fmla="*/ 571500 h 577554"/>
              <a:gd name="connsiteX5" fmla="*/ 111125 w 301625"/>
              <a:gd name="connsiteY5" fmla="*/ 558800 h 577554"/>
              <a:gd name="connsiteX6" fmla="*/ 0 w 301625"/>
              <a:gd name="connsiteY6" fmla="*/ 371475 h 577554"/>
              <a:gd name="connsiteX7" fmla="*/ 0 w 301625"/>
              <a:gd name="connsiteY7" fmla="*/ 0 h 577554"/>
              <a:gd name="connsiteX8" fmla="*/ 301625 w 301625"/>
              <a:gd name="connsiteY8" fmla="*/ 0 h 577554"/>
              <a:gd name="connsiteX0" fmla="*/ 301625 w 301625"/>
              <a:gd name="connsiteY0" fmla="*/ 0 h 571500"/>
              <a:gd name="connsiteX1" fmla="*/ 301625 w 301625"/>
              <a:gd name="connsiteY1" fmla="*/ 288925 h 571500"/>
              <a:gd name="connsiteX2" fmla="*/ 171450 w 301625"/>
              <a:gd name="connsiteY2" fmla="*/ 288925 h 571500"/>
              <a:gd name="connsiteX3" fmla="*/ 295275 w 301625"/>
              <a:gd name="connsiteY3" fmla="*/ 434975 h 571500"/>
              <a:gd name="connsiteX4" fmla="*/ 295275 w 301625"/>
              <a:gd name="connsiteY4" fmla="*/ 571500 h 571500"/>
              <a:gd name="connsiteX5" fmla="*/ 0 w 301625"/>
              <a:gd name="connsiteY5" fmla="*/ 371475 h 571500"/>
              <a:gd name="connsiteX6" fmla="*/ 0 w 301625"/>
              <a:gd name="connsiteY6" fmla="*/ 0 h 571500"/>
              <a:gd name="connsiteX7" fmla="*/ 301625 w 301625"/>
              <a:gd name="connsiteY7" fmla="*/ 0 h 571500"/>
              <a:gd name="connsiteX0" fmla="*/ 301625 w 301625"/>
              <a:gd name="connsiteY0" fmla="*/ 0 h 571512"/>
              <a:gd name="connsiteX1" fmla="*/ 301625 w 301625"/>
              <a:gd name="connsiteY1" fmla="*/ 288925 h 571512"/>
              <a:gd name="connsiteX2" fmla="*/ 171450 w 301625"/>
              <a:gd name="connsiteY2" fmla="*/ 288925 h 571512"/>
              <a:gd name="connsiteX3" fmla="*/ 295275 w 301625"/>
              <a:gd name="connsiteY3" fmla="*/ 434975 h 571512"/>
              <a:gd name="connsiteX4" fmla="*/ 295275 w 301625"/>
              <a:gd name="connsiteY4" fmla="*/ 571500 h 571512"/>
              <a:gd name="connsiteX5" fmla="*/ 0 w 301625"/>
              <a:gd name="connsiteY5" fmla="*/ 371475 h 571512"/>
              <a:gd name="connsiteX6" fmla="*/ 0 w 301625"/>
              <a:gd name="connsiteY6" fmla="*/ 0 h 571512"/>
              <a:gd name="connsiteX7" fmla="*/ 301625 w 301625"/>
              <a:gd name="connsiteY7" fmla="*/ 0 h 571512"/>
              <a:gd name="connsiteX0" fmla="*/ 301629 w 301629"/>
              <a:gd name="connsiteY0" fmla="*/ 0 h 571512"/>
              <a:gd name="connsiteX1" fmla="*/ 301629 w 301629"/>
              <a:gd name="connsiteY1" fmla="*/ 288925 h 571512"/>
              <a:gd name="connsiteX2" fmla="*/ 171454 w 301629"/>
              <a:gd name="connsiteY2" fmla="*/ 288925 h 571512"/>
              <a:gd name="connsiteX3" fmla="*/ 295279 w 301629"/>
              <a:gd name="connsiteY3" fmla="*/ 434975 h 571512"/>
              <a:gd name="connsiteX4" fmla="*/ 295279 w 301629"/>
              <a:gd name="connsiteY4" fmla="*/ 571500 h 571512"/>
              <a:gd name="connsiteX5" fmla="*/ 4 w 301629"/>
              <a:gd name="connsiteY5" fmla="*/ 371475 h 571512"/>
              <a:gd name="connsiteX6" fmla="*/ 4 w 301629"/>
              <a:gd name="connsiteY6" fmla="*/ 0 h 571512"/>
              <a:gd name="connsiteX7" fmla="*/ 301629 w 301629"/>
              <a:gd name="connsiteY7" fmla="*/ 0 h 571512"/>
              <a:gd name="connsiteX0" fmla="*/ 301629 w 301629"/>
              <a:gd name="connsiteY0" fmla="*/ 0 h 571512"/>
              <a:gd name="connsiteX1" fmla="*/ 301629 w 301629"/>
              <a:gd name="connsiteY1" fmla="*/ 288925 h 571512"/>
              <a:gd name="connsiteX2" fmla="*/ 171454 w 301629"/>
              <a:gd name="connsiteY2" fmla="*/ 288925 h 571512"/>
              <a:gd name="connsiteX3" fmla="*/ 295279 w 301629"/>
              <a:gd name="connsiteY3" fmla="*/ 434975 h 571512"/>
              <a:gd name="connsiteX4" fmla="*/ 295279 w 301629"/>
              <a:gd name="connsiteY4" fmla="*/ 571500 h 571512"/>
              <a:gd name="connsiteX5" fmla="*/ 4 w 301629"/>
              <a:gd name="connsiteY5" fmla="*/ 371475 h 571512"/>
              <a:gd name="connsiteX6" fmla="*/ 4 w 301629"/>
              <a:gd name="connsiteY6" fmla="*/ 0 h 571512"/>
              <a:gd name="connsiteX7" fmla="*/ 301629 w 301629"/>
              <a:gd name="connsiteY7" fmla="*/ 0 h 571512"/>
              <a:gd name="connsiteX0" fmla="*/ 301629 w 301629"/>
              <a:gd name="connsiteY0" fmla="*/ 0 h 571500"/>
              <a:gd name="connsiteX1" fmla="*/ 301629 w 301629"/>
              <a:gd name="connsiteY1" fmla="*/ 288925 h 571500"/>
              <a:gd name="connsiteX2" fmla="*/ 171454 w 301629"/>
              <a:gd name="connsiteY2" fmla="*/ 288925 h 571500"/>
              <a:gd name="connsiteX3" fmla="*/ 295279 w 301629"/>
              <a:gd name="connsiteY3" fmla="*/ 434975 h 571500"/>
              <a:gd name="connsiteX4" fmla="*/ 295279 w 301629"/>
              <a:gd name="connsiteY4" fmla="*/ 571500 h 571500"/>
              <a:gd name="connsiteX5" fmla="*/ 4 w 301629"/>
              <a:gd name="connsiteY5" fmla="*/ 0 h 571500"/>
              <a:gd name="connsiteX6" fmla="*/ 301629 w 301629"/>
              <a:gd name="connsiteY6" fmla="*/ 0 h 571500"/>
              <a:gd name="connsiteX0" fmla="*/ 301629 w 301629"/>
              <a:gd name="connsiteY0" fmla="*/ 0 h 571500"/>
              <a:gd name="connsiteX1" fmla="*/ 301629 w 301629"/>
              <a:gd name="connsiteY1" fmla="*/ 288925 h 571500"/>
              <a:gd name="connsiteX2" fmla="*/ 171454 w 301629"/>
              <a:gd name="connsiteY2" fmla="*/ 288925 h 571500"/>
              <a:gd name="connsiteX3" fmla="*/ 295279 w 301629"/>
              <a:gd name="connsiteY3" fmla="*/ 434975 h 571500"/>
              <a:gd name="connsiteX4" fmla="*/ 295279 w 301629"/>
              <a:gd name="connsiteY4" fmla="*/ 571500 h 571500"/>
              <a:gd name="connsiteX5" fmla="*/ 4 w 301629"/>
              <a:gd name="connsiteY5" fmla="*/ 0 h 571500"/>
              <a:gd name="connsiteX6" fmla="*/ 301629 w 301629"/>
              <a:gd name="connsiteY6" fmla="*/ 0 h 571500"/>
              <a:gd name="connsiteX0" fmla="*/ 301630 w 301630"/>
              <a:gd name="connsiteY0" fmla="*/ 0 h 576972"/>
              <a:gd name="connsiteX1" fmla="*/ 301630 w 301630"/>
              <a:gd name="connsiteY1" fmla="*/ 288925 h 576972"/>
              <a:gd name="connsiteX2" fmla="*/ 171455 w 301630"/>
              <a:gd name="connsiteY2" fmla="*/ 288925 h 576972"/>
              <a:gd name="connsiteX3" fmla="*/ 295280 w 301630"/>
              <a:gd name="connsiteY3" fmla="*/ 434975 h 576972"/>
              <a:gd name="connsiteX4" fmla="*/ 295280 w 301630"/>
              <a:gd name="connsiteY4" fmla="*/ 571500 h 576972"/>
              <a:gd name="connsiteX5" fmla="*/ 5 w 301630"/>
              <a:gd name="connsiteY5" fmla="*/ 0 h 576972"/>
              <a:gd name="connsiteX6" fmla="*/ 301630 w 301630"/>
              <a:gd name="connsiteY6" fmla="*/ 0 h 576972"/>
              <a:gd name="connsiteX0" fmla="*/ 301628 w 301628"/>
              <a:gd name="connsiteY0" fmla="*/ 0 h 574922"/>
              <a:gd name="connsiteX1" fmla="*/ 301628 w 301628"/>
              <a:gd name="connsiteY1" fmla="*/ 288925 h 574922"/>
              <a:gd name="connsiteX2" fmla="*/ 171453 w 301628"/>
              <a:gd name="connsiteY2" fmla="*/ 288925 h 574922"/>
              <a:gd name="connsiteX3" fmla="*/ 295278 w 301628"/>
              <a:gd name="connsiteY3" fmla="*/ 434975 h 574922"/>
              <a:gd name="connsiteX4" fmla="*/ 295278 w 301628"/>
              <a:gd name="connsiteY4" fmla="*/ 571500 h 574922"/>
              <a:gd name="connsiteX5" fmla="*/ 3 w 301628"/>
              <a:gd name="connsiteY5" fmla="*/ 0 h 574922"/>
              <a:gd name="connsiteX6" fmla="*/ 301628 w 301628"/>
              <a:gd name="connsiteY6" fmla="*/ 0 h 574922"/>
              <a:gd name="connsiteX0" fmla="*/ 329106 w 329106"/>
              <a:gd name="connsiteY0" fmla="*/ 0 h 571500"/>
              <a:gd name="connsiteX1" fmla="*/ 329106 w 329106"/>
              <a:gd name="connsiteY1" fmla="*/ 288925 h 571500"/>
              <a:gd name="connsiteX2" fmla="*/ 198931 w 329106"/>
              <a:gd name="connsiteY2" fmla="*/ 288925 h 571500"/>
              <a:gd name="connsiteX3" fmla="*/ 322756 w 329106"/>
              <a:gd name="connsiteY3" fmla="*/ 434975 h 571500"/>
              <a:gd name="connsiteX4" fmla="*/ 322756 w 329106"/>
              <a:gd name="connsiteY4" fmla="*/ 571500 h 571500"/>
              <a:gd name="connsiteX5" fmla="*/ 47325 w 329106"/>
              <a:gd name="connsiteY5" fmla="*/ 242888 h 571500"/>
              <a:gd name="connsiteX6" fmla="*/ 27481 w 329106"/>
              <a:gd name="connsiteY6" fmla="*/ 0 h 571500"/>
              <a:gd name="connsiteX7" fmla="*/ 329106 w 329106"/>
              <a:gd name="connsiteY7" fmla="*/ 0 h 571500"/>
              <a:gd name="connsiteX0" fmla="*/ 339776 w 339776"/>
              <a:gd name="connsiteY0" fmla="*/ 0 h 571500"/>
              <a:gd name="connsiteX1" fmla="*/ 339776 w 339776"/>
              <a:gd name="connsiteY1" fmla="*/ 288925 h 571500"/>
              <a:gd name="connsiteX2" fmla="*/ 209601 w 339776"/>
              <a:gd name="connsiteY2" fmla="*/ 288925 h 571500"/>
              <a:gd name="connsiteX3" fmla="*/ 333426 w 339776"/>
              <a:gd name="connsiteY3" fmla="*/ 434975 h 571500"/>
              <a:gd name="connsiteX4" fmla="*/ 333426 w 339776"/>
              <a:gd name="connsiteY4" fmla="*/ 571500 h 571500"/>
              <a:gd name="connsiteX5" fmla="*/ 34182 w 339776"/>
              <a:gd name="connsiteY5" fmla="*/ 273844 h 571500"/>
              <a:gd name="connsiteX6" fmla="*/ 38151 w 339776"/>
              <a:gd name="connsiteY6" fmla="*/ 0 h 571500"/>
              <a:gd name="connsiteX7" fmla="*/ 339776 w 339776"/>
              <a:gd name="connsiteY7" fmla="*/ 0 h 571500"/>
              <a:gd name="connsiteX0" fmla="*/ 322292 w 322292"/>
              <a:gd name="connsiteY0" fmla="*/ 0 h 571500"/>
              <a:gd name="connsiteX1" fmla="*/ 322292 w 322292"/>
              <a:gd name="connsiteY1" fmla="*/ 288925 h 571500"/>
              <a:gd name="connsiteX2" fmla="*/ 192117 w 322292"/>
              <a:gd name="connsiteY2" fmla="*/ 288925 h 571500"/>
              <a:gd name="connsiteX3" fmla="*/ 315942 w 322292"/>
              <a:gd name="connsiteY3" fmla="*/ 434975 h 571500"/>
              <a:gd name="connsiteX4" fmla="*/ 315942 w 322292"/>
              <a:gd name="connsiteY4" fmla="*/ 571500 h 571500"/>
              <a:gd name="connsiteX5" fmla="*/ 16698 w 322292"/>
              <a:gd name="connsiteY5" fmla="*/ 273844 h 571500"/>
              <a:gd name="connsiteX6" fmla="*/ 20667 w 322292"/>
              <a:gd name="connsiteY6" fmla="*/ 0 h 571500"/>
              <a:gd name="connsiteX7" fmla="*/ 322292 w 322292"/>
              <a:gd name="connsiteY7" fmla="*/ 0 h 571500"/>
              <a:gd name="connsiteX0" fmla="*/ 305594 w 305594"/>
              <a:gd name="connsiteY0" fmla="*/ 2826 h 574326"/>
              <a:gd name="connsiteX1" fmla="*/ 305594 w 305594"/>
              <a:gd name="connsiteY1" fmla="*/ 291751 h 574326"/>
              <a:gd name="connsiteX2" fmla="*/ 175419 w 305594"/>
              <a:gd name="connsiteY2" fmla="*/ 291751 h 574326"/>
              <a:gd name="connsiteX3" fmla="*/ 299244 w 305594"/>
              <a:gd name="connsiteY3" fmla="*/ 437801 h 574326"/>
              <a:gd name="connsiteX4" fmla="*/ 299244 w 305594"/>
              <a:gd name="connsiteY4" fmla="*/ 574326 h 574326"/>
              <a:gd name="connsiteX5" fmla="*/ 0 w 305594"/>
              <a:gd name="connsiteY5" fmla="*/ 276670 h 574326"/>
              <a:gd name="connsiteX6" fmla="*/ 3969 w 305594"/>
              <a:gd name="connsiteY6" fmla="*/ 2826 h 574326"/>
              <a:gd name="connsiteX7" fmla="*/ 305594 w 305594"/>
              <a:gd name="connsiteY7" fmla="*/ 2826 h 574326"/>
              <a:gd name="connsiteX0" fmla="*/ 305594 w 305594"/>
              <a:gd name="connsiteY0" fmla="*/ 2958 h 574458"/>
              <a:gd name="connsiteX1" fmla="*/ 305594 w 305594"/>
              <a:gd name="connsiteY1" fmla="*/ 291883 h 574458"/>
              <a:gd name="connsiteX2" fmla="*/ 175419 w 305594"/>
              <a:gd name="connsiteY2" fmla="*/ 291883 h 574458"/>
              <a:gd name="connsiteX3" fmla="*/ 299244 w 305594"/>
              <a:gd name="connsiteY3" fmla="*/ 437933 h 574458"/>
              <a:gd name="connsiteX4" fmla="*/ 299244 w 305594"/>
              <a:gd name="connsiteY4" fmla="*/ 574458 h 574458"/>
              <a:gd name="connsiteX5" fmla="*/ 0 w 305594"/>
              <a:gd name="connsiteY5" fmla="*/ 274421 h 574458"/>
              <a:gd name="connsiteX6" fmla="*/ 3969 w 305594"/>
              <a:gd name="connsiteY6" fmla="*/ 2958 h 574458"/>
              <a:gd name="connsiteX7" fmla="*/ 305594 w 305594"/>
              <a:gd name="connsiteY7" fmla="*/ 2958 h 574458"/>
              <a:gd name="connsiteX0" fmla="*/ 305594 w 305594"/>
              <a:gd name="connsiteY0" fmla="*/ 2958 h 574458"/>
              <a:gd name="connsiteX1" fmla="*/ 305594 w 305594"/>
              <a:gd name="connsiteY1" fmla="*/ 291883 h 574458"/>
              <a:gd name="connsiteX2" fmla="*/ 175419 w 305594"/>
              <a:gd name="connsiteY2" fmla="*/ 291883 h 574458"/>
              <a:gd name="connsiteX3" fmla="*/ 299244 w 305594"/>
              <a:gd name="connsiteY3" fmla="*/ 437933 h 574458"/>
              <a:gd name="connsiteX4" fmla="*/ 299244 w 305594"/>
              <a:gd name="connsiteY4" fmla="*/ 574458 h 574458"/>
              <a:gd name="connsiteX5" fmla="*/ 0 w 305594"/>
              <a:gd name="connsiteY5" fmla="*/ 274421 h 574458"/>
              <a:gd name="connsiteX6" fmla="*/ 3969 w 305594"/>
              <a:gd name="connsiteY6" fmla="*/ 2958 h 574458"/>
              <a:gd name="connsiteX7" fmla="*/ 305594 w 305594"/>
              <a:gd name="connsiteY7" fmla="*/ 2958 h 574458"/>
              <a:gd name="connsiteX0" fmla="*/ 305688 w 305688"/>
              <a:gd name="connsiteY0" fmla="*/ 2958 h 574458"/>
              <a:gd name="connsiteX1" fmla="*/ 305688 w 305688"/>
              <a:gd name="connsiteY1" fmla="*/ 291883 h 574458"/>
              <a:gd name="connsiteX2" fmla="*/ 175513 w 305688"/>
              <a:gd name="connsiteY2" fmla="*/ 291883 h 574458"/>
              <a:gd name="connsiteX3" fmla="*/ 299338 w 305688"/>
              <a:gd name="connsiteY3" fmla="*/ 437933 h 574458"/>
              <a:gd name="connsiteX4" fmla="*/ 299338 w 305688"/>
              <a:gd name="connsiteY4" fmla="*/ 574458 h 574458"/>
              <a:gd name="connsiteX5" fmla="*/ 94 w 305688"/>
              <a:gd name="connsiteY5" fmla="*/ 274421 h 574458"/>
              <a:gd name="connsiteX6" fmla="*/ 4063 w 305688"/>
              <a:gd name="connsiteY6" fmla="*/ 2958 h 574458"/>
              <a:gd name="connsiteX7" fmla="*/ 305688 w 305688"/>
              <a:gd name="connsiteY7" fmla="*/ 2958 h 574458"/>
              <a:gd name="connsiteX0" fmla="*/ 305594 w 305594"/>
              <a:gd name="connsiteY0" fmla="*/ 2958 h 574458"/>
              <a:gd name="connsiteX1" fmla="*/ 305594 w 305594"/>
              <a:gd name="connsiteY1" fmla="*/ 291883 h 574458"/>
              <a:gd name="connsiteX2" fmla="*/ 175419 w 305594"/>
              <a:gd name="connsiteY2" fmla="*/ 291883 h 574458"/>
              <a:gd name="connsiteX3" fmla="*/ 299244 w 305594"/>
              <a:gd name="connsiteY3" fmla="*/ 437933 h 574458"/>
              <a:gd name="connsiteX4" fmla="*/ 299244 w 305594"/>
              <a:gd name="connsiteY4" fmla="*/ 574458 h 574458"/>
              <a:gd name="connsiteX5" fmla="*/ 0 w 305594"/>
              <a:gd name="connsiteY5" fmla="*/ 274421 h 574458"/>
              <a:gd name="connsiteX6" fmla="*/ 3969 w 305594"/>
              <a:gd name="connsiteY6" fmla="*/ 2958 h 574458"/>
              <a:gd name="connsiteX7" fmla="*/ 305594 w 305594"/>
              <a:gd name="connsiteY7" fmla="*/ 2958 h 574458"/>
              <a:gd name="connsiteX0" fmla="*/ 308071 w 308071"/>
              <a:gd name="connsiteY0" fmla="*/ 2958 h 574458"/>
              <a:gd name="connsiteX1" fmla="*/ 308071 w 308071"/>
              <a:gd name="connsiteY1" fmla="*/ 291883 h 574458"/>
              <a:gd name="connsiteX2" fmla="*/ 177896 w 308071"/>
              <a:gd name="connsiteY2" fmla="*/ 291883 h 574458"/>
              <a:gd name="connsiteX3" fmla="*/ 301721 w 308071"/>
              <a:gd name="connsiteY3" fmla="*/ 437933 h 574458"/>
              <a:gd name="connsiteX4" fmla="*/ 301721 w 308071"/>
              <a:gd name="connsiteY4" fmla="*/ 574458 h 574458"/>
              <a:gd name="connsiteX5" fmla="*/ 2477 w 308071"/>
              <a:gd name="connsiteY5" fmla="*/ 274421 h 574458"/>
              <a:gd name="connsiteX6" fmla="*/ 6446 w 308071"/>
              <a:gd name="connsiteY6" fmla="*/ 2958 h 574458"/>
              <a:gd name="connsiteX7" fmla="*/ 308071 w 308071"/>
              <a:gd name="connsiteY7" fmla="*/ 2958 h 574458"/>
              <a:gd name="connsiteX0" fmla="*/ 305689 w 305689"/>
              <a:gd name="connsiteY0" fmla="*/ 2958 h 574458"/>
              <a:gd name="connsiteX1" fmla="*/ 305689 w 305689"/>
              <a:gd name="connsiteY1" fmla="*/ 291883 h 574458"/>
              <a:gd name="connsiteX2" fmla="*/ 175514 w 305689"/>
              <a:gd name="connsiteY2" fmla="*/ 291883 h 574458"/>
              <a:gd name="connsiteX3" fmla="*/ 299339 w 305689"/>
              <a:gd name="connsiteY3" fmla="*/ 437933 h 574458"/>
              <a:gd name="connsiteX4" fmla="*/ 299339 w 305689"/>
              <a:gd name="connsiteY4" fmla="*/ 574458 h 574458"/>
              <a:gd name="connsiteX5" fmla="*/ 95 w 305689"/>
              <a:gd name="connsiteY5" fmla="*/ 274421 h 574458"/>
              <a:gd name="connsiteX6" fmla="*/ 4064 w 305689"/>
              <a:gd name="connsiteY6" fmla="*/ 2958 h 574458"/>
              <a:gd name="connsiteX7" fmla="*/ 305689 w 305689"/>
              <a:gd name="connsiteY7" fmla="*/ 2958 h 57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689" h="574458">
                <a:moveTo>
                  <a:pt x="305689" y="2958"/>
                </a:moveTo>
                <a:lnTo>
                  <a:pt x="305689" y="291883"/>
                </a:lnTo>
                <a:lnTo>
                  <a:pt x="175514" y="291883"/>
                </a:lnTo>
                <a:cubicBezTo>
                  <a:pt x="174456" y="401950"/>
                  <a:pt x="197740" y="433700"/>
                  <a:pt x="299339" y="437933"/>
                </a:cubicBezTo>
                <a:lnTo>
                  <a:pt x="299339" y="574458"/>
                </a:lnTo>
                <a:cubicBezTo>
                  <a:pt x="-27553" y="571019"/>
                  <a:pt x="1682" y="336335"/>
                  <a:pt x="95" y="274421"/>
                </a:cubicBezTo>
                <a:cubicBezTo>
                  <a:pt x="5651" y="2959"/>
                  <a:pt x="2345" y="-8948"/>
                  <a:pt x="4064" y="2958"/>
                </a:cubicBezTo>
                <a:lnTo>
                  <a:pt x="305689" y="295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5C30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-1"/>
            <a:ext cx="9144000" cy="12493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3773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21263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25600" y="290339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4044" y="29701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关键词简单说明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36631" y="3083032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81904" y="2913616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0727" y="2994901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关键词简单说明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324270" y="3083032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25600" y="348278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4044" y="3549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关键词简单说明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36631" y="36624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81904" y="349299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70727" y="3574283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关键词简单说明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6324270" y="36624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25600" y="4056523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84044" y="412324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关键词简单说明</a:t>
            </a: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736631" y="4236157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081904" y="406674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70727" y="4148026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关键词简单说明</a:t>
            </a: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6324270" y="4236157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78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1"/>
          <a:stretch/>
        </p:blipFill>
        <p:spPr>
          <a:xfrm>
            <a:off x="541668" y="4491560"/>
            <a:ext cx="3943901" cy="2143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5"/>
          <p:cNvSpPr txBox="1"/>
          <p:nvPr/>
        </p:nvSpPr>
        <p:spPr>
          <a:xfrm>
            <a:off x="766170" y="139191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论文摘要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10800000">
            <a:off x="478138" y="1571059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10800000">
            <a:off x="2782394" y="1571059"/>
            <a:ext cx="648072" cy="288032"/>
            <a:chOff x="1483073" y="1052736"/>
            <a:chExt cx="648072" cy="288032"/>
          </a:xfrm>
        </p:grpSpPr>
        <p:sp>
          <p:nvSpPr>
            <p:cNvPr id="8" name="椭圆 7"/>
            <p:cNvSpPr/>
            <p:nvPr/>
          </p:nvSpPr>
          <p:spPr>
            <a:xfrm>
              <a:off x="1483073" y="1052736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43113" y="1052736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sp>
        <p:nvSpPr>
          <p:cNvPr id="10" name="TextBox 6"/>
          <p:cNvSpPr txBox="1"/>
          <p:nvPr/>
        </p:nvSpPr>
        <p:spPr>
          <a:xfrm>
            <a:off x="478138" y="2067970"/>
            <a:ext cx="40938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这里输入文字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这里输入文字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输入文字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输入文字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输入文字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输入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文字。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r>
              <a:rPr lang="zh-CN" altLang="en-US" sz="2000" b="1" dirty="0" smtClean="0">
                <a:solidFill>
                  <a:srgbClr val="5C307D"/>
                </a:solidFill>
                <a:ea typeface="华文楷体" panose="02010600040101010101" pitchFamily="2" charset="-122"/>
              </a:rPr>
              <a:t>这里</a:t>
            </a:r>
            <a:r>
              <a:rPr lang="zh-CN" altLang="en-US" sz="2000" b="1" dirty="0">
                <a:solidFill>
                  <a:srgbClr val="5C307D"/>
                </a:solidFill>
                <a:ea typeface="华文楷体" panose="02010600040101010101" pitchFamily="2" charset="-122"/>
              </a:rPr>
              <a:t>输入文字</a:t>
            </a:r>
            <a:r>
              <a:rPr lang="zh-CN" altLang="en-US" sz="2000" b="1" dirty="0" smtClean="0">
                <a:solidFill>
                  <a:srgbClr val="5C307D"/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sz="2000" b="1" dirty="0">
                <a:solidFill>
                  <a:srgbClr val="5C307D"/>
                </a:solidFill>
                <a:ea typeface="华文楷体" panose="02010600040101010101" pitchFamily="2" charset="-122"/>
              </a:rPr>
              <a:t>输入</a:t>
            </a:r>
            <a:r>
              <a:rPr lang="zh-CN" altLang="en-US" sz="2000" b="1" dirty="0" smtClean="0">
                <a:solidFill>
                  <a:srgbClr val="5C307D"/>
                </a:solidFill>
                <a:ea typeface="华文楷体" panose="02010600040101010101" pitchFamily="2" charset="-122"/>
              </a:rPr>
              <a:t>文字。</a:t>
            </a:r>
            <a:endParaRPr lang="zh-CN" altLang="en-US" sz="2000" b="1" dirty="0">
              <a:solidFill>
                <a:srgbClr val="5C307D"/>
              </a:solidFill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849203" y="1514901"/>
            <a:ext cx="0" cy="1522987"/>
          </a:xfrm>
          <a:prstGeom prst="line">
            <a:avLst/>
          </a:prstGeom>
          <a:ln w="38100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/>
          <p:cNvSpPr txBox="1"/>
          <p:nvPr/>
        </p:nvSpPr>
        <p:spPr>
          <a:xfrm>
            <a:off x="4698024" y="1447616"/>
            <a:ext cx="4093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这里输入文字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这里输入文字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输入文字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输入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文字，这里输入文字，这里输入文字。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输入文字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输入文字，这里输入文字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输入文字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输入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文字。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椭圆形标注 34"/>
          <p:cNvSpPr/>
          <p:nvPr/>
        </p:nvSpPr>
        <p:spPr>
          <a:xfrm>
            <a:off x="4877133" y="3858071"/>
            <a:ext cx="1520650" cy="1508382"/>
          </a:xfrm>
          <a:prstGeom prst="wedgeEllipseCallout">
            <a:avLst>
              <a:gd name="adj1" fmla="val -63459"/>
              <a:gd name="adj2" fmla="val 24765"/>
            </a:avLst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996606" y="4258319"/>
            <a:ext cx="1281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华文楷体" panose="02010600040101010101" pitchFamily="2" charset="-122"/>
              </a:rPr>
              <a:t>这里说明图片内容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90984" y="6627119"/>
            <a:ext cx="796826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41" name="矩形 40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87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"/>
          <a:stretch/>
        </p:blipFill>
        <p:spPr>
          <a:xfrm>
            <a:off x="382135" y="3889360"/>
            <a:ext cx="4088263" cy="2453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选题理由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目前现状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24273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81291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830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Box 29"/>
          <p:cNvSpPr txBox="1"/>
          <p:nvPr/>
        </p:nvSpPr>
        <p:spPr>
          <a:xfrm>
            <a:off x="4630541" y="2059797"/>
            <a:ext cx="43973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这里填写你要填写的文本，这里填写你要填写的文本，这里填写你要填写的文本，这里填写你要填写的</a:t>
            </a:r>
            <a:r>
              <a:rPr lang="zh-CN" altLang="en-US" dirty="0" smtClean="0"/>
              <a:t>文本。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</a:t>
            </a:r>
            <a:r>
              <a:rPr lang="zh-CN" altLang="en-US" dirty="0"/>
              <a:t>填写你要填写的</a:t>
            </a:r>
            <a:r>
              <a:rPr lang="zh-CN" altLang="en-US" dirty="0" smtClean="0"/>
              <a:t>文本。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4652009" y="38002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[ </a:t>
            </a:r>
            <a:r>
              <a:rPr lang="zh-CN" altLang="en-US" dirty="0" smtClean="0">
                <a:solidFill>
                  <a:srgbClr val="5C307D"/>
                </a:solidFill>
                <a:ea typeface="华文楷体" panose="02010600040101010101" pitchFamily="2" charset="-122"/>
              </a:rPr>
              <a:t>这里填写图片说明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]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6" name="TextBox 29"/>
          <p:cNvSpPr txBox="1"/>
          <p:nvPr/>
        </p:nvSpPr>
        <p:spPr>
          <a:xfrm>
            <a:off x="253220" y="2637962"/>
            <a:ext cx="431878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这里填写你要填写的文本，这里填写你要填写的文本，这里填写你要填写的文本，这里填写你要填写的文本。</a:t>
            </a:r>
          </a:p>
        </p:txBody>
      </p:sp>
      <p:sp>
        <p:nvSpPr>
          <p:cNvPr id="27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这里填写页面标题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4724579" y="6342744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选题理由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目前现状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24273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81291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830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80264" y="2521463"/>
            <a:ext cx="3170962" cy="2723550"/>
            <a:chOff x="4572000" y="2445108"/>
            <a:chExt cx="5803941" cy="2723550"/>
          </a:xfrm>
        </p:grpSpPr>
        <p:sp>
          <p:nvSpPr>
            <p:cNvPr id="19" name="直接连接符 18"/>
            <p:cNvSpPr/>
            <p:nvPr/>
          </p:nvSpPr>
          <p:spPr>
            <a:xfrm>
              <a:off x="4572000" y="5168658"/>
              <a:ext cx="58039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直接连接符 19"/>
            <p:cNvSpPr/>
            <p:nvPr/>
          </p:nvSpPr>
          <p:spPr>
            <a:xfrm>
              <a:off x="4572000" y="3806883"/>
              <a:ext cx="58039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直接连接符 20"/>
            <p:cNvSpPr/>
            <p:nvPr/>
          </p:nvSpPr>
          <p:spPr>
            <a:xfrm>
              <a:off x="4572000" y="2445108"/>
              <a:ext cx="58039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2" name="任意多边形 21"/>
          <p:cNvSpPr/>
          <p:nvPr/>
        </p:nvSpPr>
        <p:spPr>
          <a:xfrm>
            <a:off x="6389287" y="2002689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marL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[</a:t>
            </a:r>
            <a:r>
              <a:rPr lang="zh-CN" altLang="en-US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文本</a:t>
            </a: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]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880263" y="2075023"/>
            <a:ext cx="1509024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 marL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 smtClean="0">
                <a:solidFill>
                  <a:schemeClr val="bg1"/>
                </a:solidFill>
                <a:latin typeface="+mn-lt"/>
                <a:ea typeface="华文楷体" panose="02010600040101010101" pitchFamily="2" charset="-122"/>
                <a:cs typeface="+mn-cs"/>
              </a:rPr>
              <a:t>[ </a:t>
            </a:r>
            <a:r>
              <a:rPr lang="zh-CN" altLang="en-US" kern="1200" dirty="0" smtClean="0">
                <a:solidFill>
                  <a:schemeClr val="bg1"/>
                </a:solidFill>
                <a:latin typeface="+mn-lt"/>
                <a:ea typeface="华文楷体" panose="02010600040101010101" pitchFamily="2" charset="-122"/>
                <a:cs typeface="+mn-cs"/>
              </a:rPr>
              <a:t>理由一 </a:t>
            </a:r>
            <a:r>
              <a:rPr lang="en-US" altLang="zh-CN" kern="1200" dirty="0" smtClean="0">
                <a:solidFill>
                  <a:schemeClr val="bg1"/>
                </a:solidFill>
                <a:latin typeface="+mn-lt"/>
                <a:ea typeface="华文楷体" panose="02010600040101010101" pitchFamily="2" charset="-122"/>
                <a:cs typeface="+mn-cs"/>
              </a:rPr>
              <a:t>]</a:t>
            </a:r>
            <a:endParaRPr lang="zh-CN" altLang="en-US" kern="1200" dirty="0">
              <a:solidFill>
                <a:schemeClr val="bg1"/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820432" y="2694671"/>
            <a:ext cx="3400199" cy="893013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marL="0" lvl="1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[</a:t>
            </a:r>
            <a:r>
              <a:rPr lang="zh-CN" altLang="en-US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文本</a:t>
            </a: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]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0" lvl="1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这里填写你要填写的文本。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880263" y="3436798"/>
            <a:ext cx="1509024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[ 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理由二 </a:t>
            </a: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]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820432" y="4056446"/>
            <a:ext cx="3400199" cy="893013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marL="0" lvl="1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[</a:t>
            </a:r>
            <a:r>
              <a:rPr lang="zh-CN" altLang="en-US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文本</a:t>
            </a: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]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0" lvl="1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这里填写你要填写的文本。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4880263" y="4798573"/>
            <a:ext cx="1509024" cy="446439"/>
          </a:xfrm>
          <a:custGeom>
            <a:avLst/>
            <a:gdLst>
              <a:gd name="connsiteX0" fmla="*/ 74421 w 1509024"/>
              <a:gd name="connsiteY0" fmla="*/ 0 h 446439"/>
              <a:gd name="connsiteX1" fmla="*/ 1434603 w 1509024"/>
              <a:gd name="connsiteY1" fmla="*/ 0 h 446439"/>
              <a:gd name="connsiteX2" fmla="*/ 1509024 w 1509024"/>
              <a:gd name="connsiteY2" fmla="*/ 74421 h 446439"/>
              <a:gd name="connsiteX3" fmla="*/ 1509024 w 1509024"/>
              <a:gd name="connsiteY3" fmla="*/ 446439 h 446439"/>
              <a:gd name="connsiteX4" fmla="*/ 1509024 w 1509024"/>
              <a:gd name="connsiteY4" fmla="*/ 446439 h 446439"/>
              <a:gd name="connsiteX5" fmla="*/ 0 w 1509024"/>
              <a:gd name="connsiteY5" fmla="*/ 446439 h 446439"/>
              <a:gd name="connsiteX6" fmla="*/ 0 w 1509024"/>
              <a:gd name="connsiteY6" fmla="*/ 446439 h 446439"/>
              <a:gd name="connsiteX7" fmla="*/ 0 w 1509024"/>
              <a:gd name="connsiteY7" fmla="*/ 74421 h 446439"/>
              <a:gd name="connsiteX8" fmla="*/ 74421 w 1509024"/>
              <a:gd name="connsiteY8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9024" h="446439">
                <a:moveTo>
                  <a:pt x="74421" y="0"/>
                </a:moveTo>
                <a:lnTo>
                  <a:pt x="1434603" y="0"/>
                </a:lnTo>
                <a:cubicBezTo>
                  <a:pt x="1475705" y="0"/>
                  <a:pt x="1509024" y="33319"/>
                  <a:pt x="1509024" y="74421"/>
                </a:cubicBezTo>
                <a:lnTo>
                  <a:pt x="1509024" y="446439"/>
                </a:lnTo>
                <a:lnTo>
                  <a:pt x="1509024" y="446439"/>
                </a:lnTo>
                <a:lnTo>
                  <a:pt x="0" y="446439"/>
                </a:lnTo>
                <a:lnTo>
                  <a:pt x="0" y="446439"/>
                </a:lnTo>
                <a:lnTo>
                  <a:pt x="0" y="74421"/>
                </a:lnTo>
                <a:cubicBezTo>
                  <a:pt x="0" y="33319"/>
                  <a:pt x="33319" y="0"/>
                  <a:pt x="74421" y="0"/>
                </a:cubicBezTo>
                <a:close/>
              </a:path>
            </a:pathLst>
          </a:custGeom>
          <a:solidFill>
            <a:srgbClr val="5C307D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97" tIns="59897" rIns="59897" bIns="38100" numCol="1" spcCol="127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[ 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理由三 </a:t>
            </a: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]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880264" y="5418221"/>
            <a:ext cx="3340368" cy="893013"/>
          </a:xfrm>
          <a:custGeom>
            <a:avLst/>
            <a:gdLst>
              <a:gd name="connsiteX0" fmla="*/ 0 w 5803941"/>
              <a:gd name="connsiteY0" fmla="*/ 0 h 893013"/>
              <a:gd name="connsiteX1" fmla="*/ 5803941 w 5803941"/>
              <a:gd name="connsiteY1" fmla="*/ 0 h 893013"/>
              <a:gd name="connsiteX2" fmla="*/ 5803941 w 5803941"/>
              <a:gd name="connsiteY2" fmla="*/ 893013 h 893013"/>
              <a:gd name="connsiteX3" fmla="*/ 0 w 5803941"/>
              <a:gd name="connsiteY3" fmla="*/ 893013 h 893013"/>
              <a:gd name="connsiteX4" fmla="*/ 0 w 5803941"/>
              <a:gd name="connsiteY4" fmla="*/ 0 h 89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3941" h="893013">
                <a:moveTo>
                  <a:pt x="0" y="0"/>
                </a:moveTo>
                <a:lnTo>
                  <a:pt x="5803941" y="0"/>
                </a:lnTo>
                <a:lnTo>
                  <a:pt x="5803941" y="893013"/>
                </a:lnTo>
                <a:lnTo>
                  <a:pt x="0" y="8930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marL="0" lvl="1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[</a:t>
            </a:r>
            <a:r>
              <a:rPr lang="zh-CN" altLang="en-US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文本</a:t>
            </a: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]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 marL="0" lvl="1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这里填写你要填写的文本。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389287" y="3364464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marL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[</a:t>
            </a:r>
            <a:r>
              <a:rPr lang="zh-CN" altLang="en-US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文本</a:t>
            </a: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]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6389287" y="4728672"/>
            <a:ext cx="1661939" cy="446439"/>
          </a:xfrm>
          <a:custGeom>
            <a:avLst/>
            <a:gdLst>
              <a:gd name="connsiteX0" fmla="*/ 0 w 4294916"/>
              <a:gd name="connsiteY0" fmla="*/ 0 h 446439"/>
              <a:gd name="connsiteX1" fmla="*/ 4294916 w 4294916"/>
              <a:gd name="connsiteY1" fmla="*/ 0 h 446439"/>
              <a:gd name="connsiteX2" fmla="*/ 4294916 w 4294916"/>
              <a:gd name="connsiteY2" fmla="*/ 446439 h 446439"/>
              <a:gd name="connsiteX3" fmla="*/ 0 w 4294916"/>
              <a:gd name="connsiteY3" fmla="*/ 446439 h 446439"/>
              <a:gd name="connsiteX4" fmla="*/ 0 w 4294916"/>
              <a:gd name="connsiteY4" fmla="*/ 0 h 4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4916" h="446439">
                <a:moveTo>
                  <a:pt x="0" y="0"/>
                </a:moveTo>
                <a:lnTo>
                  <a:pt x="4294916" y="0"/>
                </a:lnTo>
                <a:lnTo>
                  <a:pt x="4294916" y="446439"/>
                </a:lnTo>
                <a:lnTo>
                  <a:pt x="0" y="4464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b" anchorCtr="0">
            <a:noAutofit/>
          </a:bodyPr>
          <a:lstStyle/>
          <a:p>
            <a:pPr marL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[</a:t>
            </a:r>
            <a:r>
              <a:rPr lang="zh-CN" altLang="en-US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文本</a:t>
            </a:r>
            <a:r>
              <a:rPr lang="en-US" altLang="zh-CN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华文楷体" panose="02010600040101010101" pitchFamily="2" charset="-122"/>
                <a:cs typeface="+mn-cs"/>
              </a:rPr>
              <a:t>]</a:t>
            </a:r>
            <a:endParaRPr lang="zh-CN" altLang="en-US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253220" y="2637962"/>
            <a:ext cx="426945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填写你要填写的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文本。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82137" y="5952840"/>
            <a:ext cx="399879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这里填写页面标题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选题理由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目前现状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24273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81291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830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573513769"/>
              </p:ext>
            </p:extLst>
          </p:nvPr>
        </p:nvGraphicFramePr>
        <p:xfrm>
          <a:off x="2618233" y="196103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9"/>
          <p:cNvSpPr txBox="1"/>
          <p:nvPr/>
        </p:nvSpPr>
        <p:spPr>
          <a:xfrm>
            <a:off x="543231" y="2032370"/>
            <a:ext cx="2254481" cy="106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这里输入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分析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这里输入分析</a:t>
            </a: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这里输入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分析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3453" y="2171699"/>
            <a:ext cx="58964" cy="84058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82137" y="5952840"/>
            <a:ext cx="83844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2380343" y="2157185"/>
            <a:ext cx="0" cy="337275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选题理由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目前现状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24273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研究目标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81291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830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60687" y="2995353"/>
            <a:ext cx="4006658" cy="1999630"/>
            <a:chOff x="4896537" y="2938092"/>
            <a:chExt cx="3870807" cy="1931830"/>
          </a:xfrm>
        </p:grpSpPr>
        <p:sp>
          <p:nvSpPr>
            <p:cNvPr id="24" name="任意多边形 23"/>
            <p:cNvSpPr/>
            <p:nvPr/>
          </p:nvSpPr>
          <p:spPr>
            <a:xfrm>
              <a:off x="4896537" y="4186093"/>
              <a:ext cx="1843204" cy="683829"/>
            </a:xfrm>
            <a:custGeom>
              <a:avLst/>
              <a:gdLst>
                <a:gd name="connsiteX0" fmla="*/ 0 w 1843204"/>
                <a:gd name="connsiteY0" fmla="*/ 0 h 683829"/>
                <a:gd name="connsiteX1" fmla="*/ 1843204 w 1843204"/>
                <a:gd name="connsiteY1" fmla="*/ 0 h 683829"/>
                <a:gd name="connsiteX2" fmla="*/ 1843204 w 1843204"/>
                <a:gd name="connsiteY2" fmla="*/ 683829 h 683829"/>
                <a:gd name="connsiteX3" fmla="*/ 0 w 1843204"/>
                <a:gd name="connsiteY3" fmla="*/ 683829 h 683829"/>
                <a:gd name="connsiteX4" fmla="*/ 0 w 1843204"/>
                <a:gd name="connsiteY4" fmla="*/ 0 h 68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204" h="683829">
                  <a:moveTo>
                    <a:pt x="0" y="0"/>
                  </a:moveTo>
                  <a:lnTo>
                    <a:pt x="1843204" y="0"/>
                  </a:lnTo>
                  <a:lnTo>
                    <a:pt x="1843204" y="683829"/>
                  </a:lnTo>
                  <a:lnTo>
                    <a:pt x="0" y="6838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2000" kern="12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文本</a:t>
              </a:r>
              <a:r>
                <a:rPr lang="en-US" altLang="zh-CN" sz="2000" kern="12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]</a:t>
              </a:r>
              <a:endParaRPr lang="zh-CN" altLang="en-US" sz="2000" kern="12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924140" y="4186093"/>
              <a:ext cx="1843204" cy="683829"/>
            </a:xfrm>
            <a:custGeom>
              <a:avLst/>
              <a:gdLst>
                <a:gd name="connsiteX0" fmla="*/ 0 w 1843204"/>
                <a:gd name="connsiteY0" fmla="*/ 0 h 683829"/>
                <a:gd name="connsiteX1" fmla="*/ 1843204 w 1843204"/>
                <a:gd name="connsiteY1" fmla="*/ 0 h 683829"/>
                <a:gd name="connsiteX2" fmla="*/ 1843204 w 1843204"/>
                <a:gd name="connsiteY2" fmla="*/ 683829 h 683829"/>
                <a:gd name="connsiteX3" fmla="*/ 0 w 1843204"/>
                <a:gd name="connsiteY3" fmla="*/ 683829 h 683829"/>
                <a:gd name="connsiteX4" fmla="*/ 0 w 1843204"/>
                <a:gd name="connsiteY4" fmla="*/ 0 h 68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3204" h="683829">
                  <a:moveTo>
                    <a:pt x="0" y="0"/>
                  </a:moveTo>
                  <a:lnTo>
                    <a:pt x="1843204" y="0"/>
                  </a:lnTo>
                  <a:lnTo>
                    <a:pt x="1843204" y="683829"/>
                  </a:lnTo>
                  <a:lnTo>
                    <a:pt x="0" y="6838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[</a:t>
              </a:r>
              <a:r>
                <a:rPr lang="zh-CN" altLang="en-US" sz="2000" kern="12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文本</a:t>
              </a:r>
              <a:r>
                <a:rPr lang="en-US" altLang="zh-CN" sz="2000" kern="12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]</a:t>
              </a:r>
              <a:endParaRPr lang="zh-CN" altLang="en-US" sz="2000" kern="12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4" b="7848"/>
            <a:stretch/>
          </p:blipFill>
          <p:spPr>
            <a:xfrm>
              <a:off x="6924140" y="2938093"/>
              <a:ext cx="1843204" cy="1247998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80"/>
            <a:stretch/>
          </p:blipFill>
          <p:spPr>
            <a:xfrm>
              <a:off x="4901096" y="2938092"/>
              <a:ext cx="1838645" cy="1247999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1" name="直接连接符 30"/>
          <p:cNvCxnSpPr/>
          <p:nvPr/>
        </p:nvCxnSpPr>
        <p:spPr>
          <a:xfrm>
            <a:off x="382137" y="4869922"/>
            <a:ext cx="8384492" cy="0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9"/>
          <p:cNvSpPr txBox="1"/>
          <p:nvPr/>
        </p:nvSpPr>
        <p:spPr>
          <a:xfrm>
            <a:off x="377370" y="4975054"/>
            <a:ext cx="8389260" cy="6340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你的文本，这里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填写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你的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你的文本，这里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填写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你的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你的文本，这里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填写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你的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你的文本。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3" name="TextBox 29"/>
          <p:cNvSpPr txBox="1"/>
          <p:nvPr/>
        </p:nvSpPr>
        <p:spPr>
          <a:xfrm>
            <a:off x="253220" y="2637962"/>
            <a:ext cx="426945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填写你要填写的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文本。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这里填写页面标题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选题理由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目前现状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24273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81291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研究过程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3830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研究结论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68124"/>
              </p:ext>
            </p:extLst>
          </p:nvPr>
        </p:nvGraphicFramePr>
        <p:xfrm>
          <a:off x="672193" y="2904107"/>
          <a:ext cx="7806225" cy="2933250"/>
        </p:xfrm>
        <a:graphic>
          <a:graphicData uri="http://schemas.openxmlformats.org/drawingml/2006/table">
            <a:tbl>
              <a:tblPr/>
              <a:tblGrid>
                <a:gridCol w="641349"/>
                <a:gridCol w="1358900"/>
                <a:gridCol w="863600"/>
                <a:gridCol w="1371600"/>
                <a:gridCol w="2563758"/>
                <a:gridCol w="1007018"/>
              </a:tblGrid>
              <a:tr h="47440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论文研究过程</a:t>
                      </a:r>
                      <a:endParaRPr lang="zh-CN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30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126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时间：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20XX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年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月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XX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日 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 X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月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XX</a:t>
                      </a:r>
                      <a:r>
                        <a:rPr lang="zh-CN" altLang="en-US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1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序号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工作任务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日期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目的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网站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备注</a:t>
                      </a:r>
                      <a:endParaRPr lang="zh-CN" altLang="en-US" sz="16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12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12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12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12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12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5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4807" marR="4807" marT="480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29"/>
          <p:cNvSpPr txBox="1"/>
          <p:nvPr/>
        </p:nvSpPr>
        <p:spPr>
          <a:xfrm>
            <a:off x="567318" y="1871389"/>
            <a:ext cx="8038391" cy="73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填写你要填写的文本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文本。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1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3219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课题背景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0237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选题理由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7255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目前现状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24273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研究目标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81291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研究过程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38309" y="1303761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研究结论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95326" y="1303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文献综述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2804" y="2820428"/>
            <a:ext cx="5021673" cy="3598132"/>
            <a:chOff x="2697338" y="1584125"/>
            <a:chExt cx="6695564" cy="4797509"/>
          </a:xfrm>
        </p:grpSpPr>
        <p:graphicFrame>
          <p:nvGraphicFramePr>
            <p:cNvPr id="19" name="图表 18"/>
            <p:cNvGraphicFramePr/>
            <p:nvPr>
              <p:extLst>
                <p:ext uri="{D42A27DB-BD31-4B8C-83A1-F6EECF244321}">
                  <p14:modId xmlns:p14="http://schemas.microsoft.com/office/powerpoint/2010/main" val="2643139169"/>
                </p:ext>
              </p:extLst>
            </p:nvPr>
          </p:nvGraphicFramePr>
          <p:xfrm>
            <a:off x="3423298" y="1584125"/>
            <a:ext cx="4974035" cy="4797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2697338" y="1931029"/>
              <a:ext cx="6695564" cy="3068939"/>
              <a:chOff x="2697338" y="1931029"/>
              <a:chExt cx="6695564" cy="306893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7277403" y="4424445"/>
                <a:ext cx="466531" cy="466531"/>
              </a:xfrm>
              <a:prstGeom prst="rect">
                <a:avLst/>
              </a:prstGeom>
              <a:solidFill>
                <a:srgbClr val="5C307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prstClr val="white"/>
                    </a:solidFill>
                  </a:rPr>
                  <a:t>C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82818" y="4491615"/>
                <a:ext cx="466531" cy="466531"/>
              </a:xfrm>
              <a:prstGeom prst="rect">
                <a:avLst/>
              </a:prstGeom>
              <a:solidFill>
                <a:srgbClr val="A6A6A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prstClr val="white"/>
                    </a:solidFill>
                  </a:rPr>
                  <a:t>B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80521" y="2007488"/>
                <a:ext cx="466531" cy="4665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125369" y="2652047"/>
                <a:ext cx="466531" cy="466531"/>
              </a:xfrm>
              <a:prstGeom prst="rect">
                <a:avLst/>
              </a:prstGeom>
              <a:solidFill>
                <a:srgbClr val="40404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prstClr val="white"/>
                    </a:solidFill>
                  </a:rPr>
                  <a:t>A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52191" y="3319105"/>
                <a:ext cx="466531" cy="466531"/>
              </a:xfrm>
              <a:prstGeom prst="rect">
                <a:avLst/>
              </a:prstGeom>
              <a:solidFill>
                <a:srgbClr val="7F7F7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solidFill>
                      <a:prstClr val="white"/>
                    </a:solidFill>
                  </a:rPr>
                  <a:t>D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文本框 40"/>
              <p:cNvSpPr txBox="1"/>
              <p:nvPr/>
            </p:nvSpPr>
            <p:spPr>
              <a:xfrm>
                <a:off x="2697339" y="4507525"/>
                <a:ext cx="70051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17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sz="1350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27" name="文本框 41"/>
              <p:cNvSpPr txBox="1"/>
              <p:nvPr/>
            </p:nvSpPr>
            <p:spPr>
              <a:xfrm>
                <a:off x="8179923" y="4422003"/>
                <a:ext cx="12129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55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sz="1350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28" name="文本框 42"/>
              <p:cNvSpPr txBox="1"/>
              <p:nvPr/>
            </p:nvSpPr>
            <p:spPr>
              <a:xfrm>
                <a:off x="2697339" y="1931029"/>
                <a:ext cx="700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15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sz="1350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29" name="文本框 43"/>
              <p:cNvSpPr txBox="1"/>
              <p:nvPr/>
            </p:nvSpPr>
            <p:spPr>
              <a:xfrm>
                <a:off x="2697339" y="3364986"/>
                <a:ext cx="70051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6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30" name="文本框 44"/>
              <p:cNvSpPr txBox="1"/>
              <p:nvPr/>
            </p:nvSpPr>
            <p:spPr>
              <a:xfrm>
                <a:off x="2697338" y="2594649"/>
                <a:ext cx="70051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7</a:t>
                </a:r>
                <a:r>
                  <a:rPr lang="en-US" altLang="zh-CN" sz="1350" dirty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H="1">
                <a:off x="3392797" y="2183382"/>
                <a:ext cx="159764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3392797" y="2829401"/>
                <a:ext cx="59002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3392797" y="3602808"/>
                <a:ext cx="33737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3392797" y="4753902"/>
                <a:ext cx="45939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7811003" y="4660125"/>
                <a:ext cx="35384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矩形 35"/>
          <p:cNvSpPr/>
          <p:nvPr/>
        </p:nvSpPr>
        <p:spPr>
          <a:xfrm>
            <a:off x="5412315" y="3271344"/>
            <a:ext cx="3178880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文本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这里填写你要填写的文本，这里填写你要填写的文本。</a:t>
            </a:r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396729" y="3147523"/>
            <a:ext cx="2971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96729" y="4758362"/>
            <a:ext cx="2971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9"/>
          <p:cNvSpPr txBox="1"/>
          <p:nvPr/>
        </p:nvSpPr>
        <p:spPr>
          <a:xfrm>
            <a:off x="567318" y="1871389"/>
            <a:ext cx="8038391" cy="73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这里填写你要填写的文本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，这里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填写你要填写的文本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这里填写你要填写的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文本。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6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雅黑Calibri">
    <a:majorFont>
      <a:latin typeface="Cambria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1084</Words>
  <Application>Microsoft Office PowerPoint</Application>
  <PresentationFormat>全屏显示(4:3)</PresentationFormat>
  <Paragraphs>158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MistyRain</cp:lastModifiedBy>
  <cp:revision>40</cp:revision>
  <dcterms:created xsi:type="dcterms:W3CDTF">2014-08-08T13:32:37Z</dcterms:created>
  <dcterms:modified xsi:type="dcterms:W3CDTF">2015-05-31T02:49:57Z</dcterms:modified>
</cp:coreProperties>
</file>