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62" r:id="rId4"/>
    <p:sldId id="263"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9998"/>
    <a:srgbClr val="E81C15"/>
    <a:srgbClr val="77DAD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35" autoAdjust="0"/>
  </p:normalViewPr>
  <p:slideViewPr>
    <p:cSldViewPr>
      <p:cViewPr varScale="1">
        <p:scale>
          <a:sx n="99" d="100"/>
          <a:sy n="99" d="100"/>
        </p:scale>
        <p:origin x="1788"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B298F-7232-436C-B3A7-53EEEC1EA978}" type="datetimeFigureOut">
              <a:rPr lang="zh-CN" altLang="en-US" smtClean="0"/>
              <a:t>2013/10/29 Tuesday</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D954BC-8956-4479-BE24-4689F6D9801B}" type="slidenum">
              <a:rPr lang="zh-CN" altLang="en-US" smtClean="0"/>
              <a:t>‹#›</a:t>
            </a:fld>
            <a:endParaRPr lang="zh-CN" altLang="en-US"/>
          </a:p>
        </p:txBody>
      </p:sp>
    </p:spTree>
    <p:extLst>
      <p:ext uri="{BB962C8B-B14F-4D97-AF65-F5344CB8AC3E}">
        <p14:creationId xmlns:p14="http://schemas.microsoft.com/office/powerpoint/2010/main" val="254482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Please enter the title and authors information in this slide but do NOT change the settings of Advance Slide for this slide. </a:t>
            </a:r>
          </a:p>
          <a:p>
            <a:endParaRPr lang="en-US" altLang="zh-CN" dirty="0" smtClean="0"/>
          </a:p>
          <a:p>
            <a:r>
              <a:rPr lang="en-US" altLang="zh-CN" b="1" u="sng" dirty="0" smtClean="0"/>
              <a:t>Right before your presentation starts</a:t>
            </a:r>
            <a:r>
              <a:rPr lang="en-US" altLang="zh-CN" dirty="0" smtClean="0"/>
              <a:t>, this slide will be shown for exactly 10 seconds. You may start speaking as soon as you arrive at the podium, or you can wait for your first slide to appear. </a:t>
            </a:r>
          </a:p>
          <a:p>
            <a:endParaRPr lang="en-US" altLang="zh-CN" dirty="0" smtClean="0"/>
          </a:p>
          <a:p>
            <a:r>
              <a:rPr lang="en-US" altLang="zh-CN" b="1" u="sng" dirty="0" smtClean="0"/>
              <a:t>Right after your presentation</a:t>
            </a:r>
            <a:r>
              <a:rPr lang="en-US" altLang="zh-CN" dirty="0" smtClean="0"/>
              <a:t>, there will be the title slide of the next presentation, lasting 10 seconds, during which you should leave the stage allowing the next presenter to hop on and reach the podium in time.</a:t>
            </a:r>
          </a:p>
          <a:p>
            <a:endParaRPr lang="en-US" altLang="zh-CN" dirty="0" smtClean="0"/>
          </a:p>
        </p:txBody>
      </p:sp>
      <p:sp>
        <p:nvSpPr>
          <p:cNvPr id="4" name="Slide Number Placeholder 3"/>
          <p:cNvSpPr>
            <a:spLocks noGrp="1"/>
          </p:cNvSpPr>
          <p:nvPr>
            <p:ph type="sldNum" sz="quarter" idx="10"/>
          </p:nvPr>
        </p:nvSpPr>
        <p:spPr/>
        <p:txBody>
          <a:bodyPr/>
          <a:lstStyle/>
          <a:p>
            <a:fld id="{BFD954BC-8956-4479-BE24-4689F6D9801B}" type="slidenum">
              <a:rPr lang="zh-CN" altLang="en-US" smtClean="0"/>
              <a:t>1</a:t>
            </a:fld>
            <a:endParaRPr lang="zh-CN" altLang="en-US"/>
          </a:p>
        </p:txBody>
      </p:sp>
    </p:spTree>
    <p:extLst>
      <p:ext uri="{BB962C8B-B14F-4D97-AF65-F5344CB8AC3E}">
        <p14:creationId xmlns:p14="http://schemas.microsoft.com/office/powerpoint/2010/main" val="82360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FD954BC-8956-4479-BE24-4689F6D9801B}" type="slidenum">
              <a:rPr lang="zh-CN" altLang="en-US" smtClean="0"/>
              <a:t>2</a:t>
            </a:fld>
            <a:endParaRPr lang="zh-CN" altLang="en-US"/>
          </a:p>
        </p:txBody>
      </p:sp>
    </p:spTree>
    <p:extLst>
      <p:ext uri="{BB962C8B-B14F-4D97-AF65-F5344CB8AC3E}">
        <p14:creationId xmlns:p14="http://schemas.microsoft.com/office/powerpoint/2010/main" val="150083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This slide will be automatically advanced after 20 sec</a:t>
            </a:r>
          </a:p>
          <a:p>
            <a:endParaRPr lang="zh-CN" altLang="en-US" dirty="0"/>
          </a:p>
        </p:txBody>
      </p:sp>
      <p:sp>
        <p:nvSpPr>
          <p:cNvPr id="4" name="Slide Number Placeholder 3"/>
          <p:cNvSpPr>
            <a:spLocks noGrp="1"/>
          </p:cNvSpPr>
          <p:nvPr>
            <p:ph type="sldNum" sz="quarter" idx="10"/>
          </p:nvPr>
        </p:nvSpPr>
        <p:spPr/>
        <p:txBody>
          <a:bodyPr/>
          <a:lstStyle/>
          <a:p>
            <a:fld id="{BFD954BC-8956-4479-BE24-4689F6D9801B}" type="slidenum">
              <a:rPr lang="zh-CN" altLang="en-US" smtClean="0"/>
              <a:t>4</a:t>
            </a:fld>
            <a:endParaRPr lang="zh-CN" altLang="en-US"/>
          </a:p>
        </p:txBody>
      </p:sp>
    </p:spTree>
    <p:extLst>
      <p:ext uri="{BB962C8B-B14F-4D97-AF65-F5344CB8AC3E}">
        <p14:creationId xmlns:p14="http://schemas.microsoft.com/office/powerpoint/2010/main" val="1678557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105" t="12200" r="7584" b="23991"/>
          <a:stretch/>
        </p:blipFill>
        <p:spPr bwMode="auto">
          <a:xfrm>
            <a:off x="36512" y="2656625"/>
            <a:ext cx="9027101" cy="420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11542" y="149078"/>
            <a:ext cx="2544715" cy="4334777"/>
          </a:xfrm>
          <a:custGeom>
            <a:avLst/>
            <a:gdLst>
              <a:gd name="connsiteX0" fmla="*/ 0 w 1008112"/>
              <a:gd name="connsiteY0" fmla="*/ 0 h 1944216"/>
              <a:gd name="connsiteX1" fmla="*/ 1008112 w 1008112"/>
              <a:gd name="connsiteY1" fmla="*/ 0 h 1944216"/>
              <a:gd name="connsiteX2" fmla="*/ 1008112 w 1008112"/>
              <a:gd name="connsiteY2" fmla="*/ 1944216 h 1944216"/>
              <a:gd name="connsiteX3" fmla="*/ 0 w 1008112"/>
              <a:gd name="connsiteY3" fmla="*/ 1944216 h 1944216"/>
              <a:gd name="connsiteX4" fmla="*/ 0 w 1008112"/>
              <a:gd name="connsiteY4" fmla="*/ 0 h 1944216"/>
              <a:gd name="connsiteX0" fmla="*/ 0 w 2082933"/>
              <a:gd name="connsiteY0" fmla="*/ 0 h 2080574"/>
              <a:gd name="connsiteX1" fmla="*/ 1008112 w 2082933"/>
              <a:gd name="connsiteY1" fmla="*/ 0 h 2080574"/>
              <a:gd name="connsiteX2" fmla="*/ 2082933 w 2082933"/>
              <a:gd name="connsiteY2" fmla="*/ 2080574 h 2080574"/>
              <a:gd name="connsiteX3" fmla="*/ 0 w 2082933"/>
              <a:gd name="connsiteY3" fmla="*/ 1944216 h 2080574"/>
              <a:gd name="connsiteX4" fmla="*/ 0 w 2082933"/>
              <a:gd name="connsiteY4" fmla="*/ 0 h 2080574"/>
              <a:gd name="connsiteX0" fmla="*/ 0 w 2082933"/>
              <a:gd name="connsiteY0" fmla="*/ 0 h 2577880"/>
              <a:gd name="connsiteX1" fmla="*/ 1008112 w 2082933"/>
              <a:gd name="connsiteY1" fmla="*/ 0 h 2577880"/>
              <a:gd name="connsiteX2" fmla="*/ 2082933 w 2082933"/>
              <a:gd name="connsiteY2" fmla="*/ 2080574 h 2577880"/>
              <a:gd name="connsiteX3" fmla="*/ 1852863 w 2082933"/>
              <a:gd name="connsiteY3" fmla="*/ 2577880 h 2577880"/>
              <a:gd name="connsiteX4" fmla="*/ 0 w 2082933"/>
              <a:gd name="connsiteY4" fmla="*/ 0 h 2577880"/>
              <a:gd name="connsiteX0" fmla="*/ 0 w 2852954"/>
              <a:gd name="connsiteY0" fmla="*/ 0 h 3853228"/>
              <a:gd name="connsiteX1" fmla="*/ 1778133 w 2852954"/>
              <a:gd name="connsiteY1" fmla="*/ 1275348 h 3853228"/>
              <a:gd name="connsiteX2" fmla="*/ 2852954 w 2852954"/>
              <a:gd name="connsiteY2" fmla="*/ 3355922 h 3853228"/>
              <a:gd name="connsiteX3" fmla="*/ 2622884 w 2852954"/>
              <a:gd name="connsiteY3" fmla="*/ 3853228 h 3853228"/>
              <a:gd name="connsiteX4" fmla="*/ 0 w 2852954"/>
              <a:gd name="connsiteY4" fmla="*/ 0 h 3853228"/>
              <a:gd name="connsiteX0" fmla="*/ 0 w 2852954"/>
              <a:gd name="connsiteY0" fmla="*/ 72189 h 3925417"/>
              <a:gd name="connsiteX1" fmla="*/ 1441248 w 2852954"/>
              <a:gd name="connsiteY1" fmla="*/ 0 h 3925417"/>
              <a:gd name="connsiteX2" fmla="*/ 2852954 w 2852954"/>
              <a:gd name="connsiteY2" fmla="*/ 3428111 h 3925417"/>
              <a:gd name="connsiteX3" fmla="*/ 2622884 w 2852954"/>
              <a:gd name="connsiteY3" fmla="*/ 3925417 h 3925417"/>
              <a:gd name="connsiteX4" fmla="*/ 0 w 2852954"/>
              <a:gd name="connsiteY4" fmla="*/ 72189 h 3925417"/>
              <a:gd name="connsiteX0" fmla="*/ 0 w 2844933"/>
              <a:gd name="connsiteY0" fmla="*/ 0 h 4013649"/>
              <a:gd name="connsiteX1" fmla="*/ 1433227 w 2844933"/>
              <a:gd name="connsiteY1" fmla="*/ 88232 h 4013649"/>
              <a:gd name="connsiteX2" fmla="*/ 2844933 w 2844933"/>
              <a:gd name="connsiteY2" fmla="*/ 3516343 h 4013649"/>
              <a:gd name="connsiteX3" fmla="*/ 2614863 w 2844933"/>
              <a:gd name="connsiteY3" fmla="*/ 4013649 h 4013649"/>
              <a:gd name="connsiteX4" fmla="*/ 0 w 2844933"/>
              <a:gd name="connsiteY4" fmla="*/ 0 h 4013649"/>
              <a:gd name="connsiteX0" fmla="*/ 0 w 2901080"/>
              <a:gd name="connsiteY0" fmla="*/ 0 h 3933438"/>
              <a:gd name="connsiteX1" fmla="*/ 1489374 w 2901080"/>
              <a:gd name="connsiteY1" fmla="*/ 8021 h 3933438"/>
              <a:gd name="connsiteX2" fmla="*/ 2901080 w 2901080"/>
              <a:gd name="connsiteY2" fmla="*/ 3436132 h 3933438"/>
              <a:gd name="connsiteX3" fmla="*/ 2671010 w 2901080"/>
              <a:gd name="connsiteY3" fmla="*/ 3933438 h 3933438"/>
              <a:gd name="connsiteX4" fmla="*/ 0 w 2901080"/>
              <a:gd name="connsiteY4" fmla="*/ 0 h 3933438"/>
              <a:gd name="connsiteX0" fmla="*/ 0 w 2901080"/>
              <a:gd name="connsiteY0" fmla="*/ 0 h 4535017"/>
              <a:gd name="connsiteX1" fmla="*/ 1489374 w 2901080"/>
              <a:gd name="connsiteY1" fmla="*/ 8021 h 4535017"/>
              <a:gd name="connsiteX2" fmla="*/ 2901080 w 2901080"/>
              <a:gd name="connsiteY2" fmla="*/ 3436132 h 4535017"/>
              <a:gd name="connsiteX3" fmla="*/ 2847473 w 2901080"/>
              <a:gd name="connsiteY3" fmla="*/ 4535017 h 4535017"/>
              <a:gd name="connsiteX4" fmla="*/ 0 w 2901080"/>
              <a:gd name="connsiteY4" fmla="*/ 0 h 4535017"/>
              <a:gd name="connsiteX0" fmla="*/ 0 w 3125669"/>
              <a:gd name="connsiteY0" fmla="*/ 0 h 4535017"/>
              <a:gd name="connsiteX1" fmla="*/ 1489374 w 3125669"/>
              <a:gd name="connsiteY1" fmla="*/ 8021 h 4535017"/>
              <a:gd name="connsiteX2" fmla="*/ 3125669 w 3125669"/>
              <a:gd name="connsiteY2" fmla="*/ 4478869 h 4535017"/>
              <a:gd name="connsiteX3" fmla="*/ 2847473 w 3125669"/>
              <a:gd name="connsiteY3" fmla="*/ 4535017 h 4535017"/>
              <a:gd name="connsiteX4" fmla="*/ 0 w 3125669"/>
              <a:gd name="connsiteY4" fmla="*/ 0 h 4535017"/>
              <a:gd name="connsiteX0" fmla="*/ 0 w 3125669"/>
              <a:gd name="connsiteY0" fmla="*/ 0 h 4502932"/>
              <a:gd name="connsiteX1" fmla="*/ 1489374 w 3125669"/>
              <a:gd name="connsiteY1" fmla="*/ 8021 h 4502932"/>
              <a:gd name="connsiteX2" fmla="*/ 3125669 w 3125669"/>
              <a:gd name="connsiteY2" fmla="*/ 4478869 h 4502932"/>
              <a:gd name="connsiteX3" fmla="*/ 2815389 w 3125669"/>
              <a:gd name="connsiteY3" fmla="*/ 4502932 h 4502932"/>
              <a:gd name="connsiteX4" fmla="*/ 0 w 3125669"/>
              <a:gd name="connsiteY4" fmla="*/ 0 h 4502932"/>
              <a:gd name="connsiteX0" fmla="*/ 0 w 3125669"/>
              <a:gd name="connsiteY0" fmla="*/ 0 h 4511097"/>
              <a:gd name="connsiteX1" fmla="*/ 1489374 w 3125669"/>
              <a:gd name="connsiteY1" fmla="*/ 8021 h 4511097"/>
              <a:gd name="connsiteX2" fmla="*/ 3125669 w 3125669"/>
              <a:gd name="connsiteY2" fmla="*/ 4478869 h 4511097"/>
              <a:gd name="connsiteX3" fmla="*/ 2872539 w 3125669"/>
              <a:gd name="connsiteY3" fmla="*/ 4511097 h 4511097"/>
              <a:gd name="connsiteX4" fmla="*/ 0 w 3125669"/>
              <a:gd name="connsiteY4" fmla="*/ 0 h 4511097"/>
              <a:gd name="connsiteX0" fmla="*/ 0 w 3076683"/>
              <a:gd name="connsiteY0" fmla="*/ 0 h 4511097"/>
              <a:gd name="connsiteX1" fmla="*/ 1489374 w 3076683"/>
              <a:gd name="connsiteY1" fmla="*/ 8021 h 4511097"/>
              <a:gd name="connsiteX2" fmla="*/ 3076683 w 3076683"/>
              <a:gd name="connsiteY2" fmla="*/ 4487033 h 4511097"/>
              <a:gd name="connsiteX3" fmla="*/ 2872539 w 3076683"/>
              <a:gd name="connsiteY3" fmla="*/ 4511097 h 4511097"/>
              <a:gd name="connsiteX4" fmla="*/ 0 w 3076683"/>
              <a:gd name="connsiteY4" fmla="*/ 0 h 4511097"/>
              <a:gd name="connsiteX0" fmla="*/ 0 w 2929725"/>
              <a:gd name="connsiteY0" fmla="*/ 0 h 4511097"/>
              <a:gd name="connsiteX1" fmla="*/ 1342416 w 2929725"/>
              <a:gd name="connsiteY1" fmla="*/ 8021 h 4511097"/>
              <a:gd name="connsiteX2" fmla="*/ 2929725 w 2929725"/>
              <a:gd name="connsiteY2" fmla="*/ 4487033 h 4511097"/>
              <a:gd name="connsiteX3" fmla="*/ 2725581 w 2929725"/>
              <a:gd name="connsiteY3" fmla="*/ 4511097 h 4511097"/>
              <a:gd name="connsiteX4" fmla="*/ 0 w 2929725"/>
              <a:gd name="connsiteY4" fmla="*/ 0 h 4511097"/>
              <a:gd name="connsiteX0" fmla="*/ 0 w 2929725"/>
              <a:gd name="connsiteY0" fmla="*/ 143 h 4511240"/>
              <a:gd name="connsiteX1" fmla="*/ 1097487 w 2929725"/>
              <a:gd name="connsiteY1" fmla="*/ 0 h 4511240"/>
              <a:gd name="connsiteX2" fmla="*/ 2929725 w 2929725"/>
              <a:gd name="connsiteY2" fmla="*/ 4487176 h 4511240"/>
              <a:gd name="connsiteX3" fmla="*/ 2725581 w 2929725"/>
              <a:gd name="connsiteY3" fmla="*/ 4511240 h 4511240"/>
              <a:gd name="connsiteX4" fmla="*/ 0 w 2929725"/>
              <a:gd name="connsiteY4" fmla="*/ 143 h 4511240"/>
              <a:gd name="connsiteX0" fmla="*/ 0 w 3226504"/>
              <a:gd name="connsiteY0" fmla="*/ 417238 h 4511240"/>
              <a:gd name="connsiteX1" fmla="*/ 1394266 w 3226504"/>
              <a:gd name="connsiteY1" fmla="*/ 0 h 4511240"/>
              <a:gd name="connsiteX2" fmla="*/ 3226504 w 3226504"/>
              <a:gd name="connsiteY2" fmla="*/ 4487176 h 4511240"/>
              <a:gd name="connsiteX3" fmla="*/ 3022360 w 3226504"/>
              <a:gd name="connsiteY3" fmla="*/ 4511240 h 4511240"/>
              <a:gd name="connsiteX4" fmla="*/ 0 w 3226504"/>
              <a:gd name="connsiteY4" fmla="*/ 417238 h 4511240"/>
              <a:gd name="connsiteX0" fmla="*/ 0 w 3226504"/>
              <a:gd name="connsiteY0" fmla="*/ 473385 h 4567387"/>
              <a:gd name="connsiteX1" fmla="*/ 568097 w 3226504"/>
              <a:gd name="connsiteY1" fmla="*/ 0 h 4567387"/>
              <a:gd name="connsiteX2" fmla="*/ 3226504 w 3226504"/>
              <a:gd name="connsiteY2" fmla="*/ 4543323 h 4567387"/>
              <a:gd name="connsiteX3" fmla="*/ 3022360 w 3226504"/>
              <a:gd name="connsiteY3" fmla="*/ 4567387 h 4567387"/>
              <a:gd name="connsiteX4" fmla="*/ 0 w 3226504"/>
              <a:gd name="connsiteY4" fmla="*/ 473385 h 4567387"/>
              <a:gd name="connsiteX0" fmla="*/ 0 w 2673052"/>
              <a:gd name="connsiteY0" fmla="*/ 1556227 h 4567387"/>
              <a:gd name="connsiteX1" fmla="*/ 14645 w 2673052"/>
              <a:gd name="connsiteY1" fmla="*/ 0 h 4567387"/>
              <a:gd name="connsiteX2" fmla="*/ 2673052 w 2673052"/>
              <a:gd name="connsiteY2" fmla="*/ 4543323 h 4567387"/>
              <a:gd name="connsiteX3" fmla="*/ 2468908 w 2673052"/>
              <a:gd name="connsiteY3" fmla="*/ 4567387 h 4567387"/>
              <a:gd name="connsiteX4" fmla="*/ 0 w 2673052"/>
              <a:gd name="connsiteY4" fmla="*/ 1556227 h 4567387"/>
              <a:gd name="connsiteX0" fmla="*/ 0 w 2673052"/>
              <a:gd name="connsiteY0" fmla="*/ 1299554 h 4310714"/>
              <a:gd name="connsiteX1" fmla="*/ 151003 w 2673052"/>
              <a:gd name="connsiteY1" fmla="*/ 0 h 4310714"/>
              <a:gd name="connsiteX2" fmla="*/ 2673052 w 2673052"/>
              <a:gd name="connsiteY2" fmla="*/ 4286650 h 4310714"/>
              <a:gd name="connsiteX3" fmla="*/ 2468908 w 2673052"/>
              <a:gd name="connsiteY3" fmla="*/ 4310714 h 4310714"/>
              <a:gd name="connsiteX4" fmla="*/ 0 w 2673052"/>
              <a:gd name="connsiteY4" fmla="*/ 1299554 h 4310714"/>
              <a:gd name="connsiteX0" fmla="*/ 0 w 2544715"/>
              <a:gd name="connsiteY0" fmla="*/ 1500080 h 4310714"/>
              <a:gd name="connsiteX1" fmla="*/ 22666 w 2544715"/>
              <a:gd name="connsiteY1" fmla="*/ 0 h 4310714"/>
              <a:gd name="connsiteX2" fmla="*/ 2544715 w 2544715"/>
              <a:gd name="connsiteY2" fmla="*/ 4286650 h 4310714"/>
              <a:gd name="connsiteX3" fmla="*/ 2340571 w 2544715"/>
              <a:gd name="connsiteY3" fmla="*/ 4310714 h 4310714"/>
              <a:gd name="connsiteX4" fmla="*/ 0 w 2544715"/>
              <a:gd name="connsiteY4" fmla="*/ 1500080 h 4310714"/>
              <a:gd name="connsiteX0" fmla="*/ 0 w 2544715"/>
              <a:gd name="connsiteY0" fmla="*/ 1524143 h 4334777"/>
              <a:gd name="connsiteX1" fmla="*/ 6624 w 2544715"/>
              <a:gd name="connsiteY1" fmla="*/ 0 h 4334777"/>
              <a:gd name="connsiteX2" fmla="*/ 2544715 w 2544715"/>
              <a:gd name="connsiteY2" fmla="*/ 4310713 h 4334777"/>
              <a:gd name="connsiteX3" fmla="*/ 2340571 w 2544715"/>
              <a:gd name="connsiteY3" fmla="*/ 4334777 h 4334777"/>
              <a:gd name="connsiteX4" fmla="*/ 0 w 2544715"/>
              <a:gd name="connsiteY4" fmla="*/ 1524143 h 4334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715" h="4334777">
                <a:moveTo>
                  <a:pt x="0" y="1524143"/>
                </a:moveTo>
                <a:lnTo>
                  <a:pt x="6624" y="0"/>
                </a:lnTo>
                <a:lnTo>
                  <a:pt x="2544715" y="4310713"/>
                </a:lnTo>
                <a:lnTo>
                  <a:pt x="2340571" y="4334777"/>
                </a:lnTo>
                <a:lnTo>
                  <a:pt x="0" y="1524143"/>
                </a:lnTo>
                <a:close/>
              </a:path>
            </a:pathLst>
          </a:custGeom>
          <a:solidFill>
            <a:srgbClr val="079998">
              <a:alpha val="80000"/>
            </a:srgbClr>
          </a:solidFill>
          <a:ln>
            <a:noFill/>
          </a:ln>
          <a:effectLst>
            <a:glow rad="177800">
              <a:srgbClr val="079998">
                <a:alpha val="87000"/>
              </a:srgbClr>
            </a:glo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6"/>
          <p:cNvSpPr/>
          <p:nvPr userDrawn="1"/>
        </p:nvSpPr>
        <p:spPr>
          <a:xfrm>
            <a:off x="4153807" y="-63652"/>
            <a:ext cx="2065637" cy="3829414"/>
          </a:xfrm>
          <a:custGeom>
            <a:avLst/>
            <a:gdLst>
              <a:gd name="connsiteX0" fmla="*/ 0 w 1008112"/>
              <a:gd name="connsiteY0" fmla="*/ 0 h 1944216"/>
              <a:gd name="connsiteX1" fmla="*/ 1008112 w 1008112"/>
              <a:gd name="connsiteY1" fmla="*/ 0 h 1944216"/>
              <a:gd name="connsiteX2" fmla="*/ 1008112 w 1008112"/>
              <a:gd name="connsiteY2" fmla="*/ 1944216 h 1944216"/>
              <a:gd name="connsiteX3" fmla="*/ 0 w 1008112"/>
              <a:gd name="connsiteY3" fmla="*/ 1944216 h 1944216"/>
              <a:gd name="connsiteX4" fmla="*/ 0 w 1008112"/>
              <a:gd name="connsiteY4" fmla="*/ 0 h 1944216"/>
              <a:gd name="connsiteX0" fmla="*/ 0 w 2082933"/>
              <a:gd name="connsiteY0" fmla="*/ 0 h 2080574"/>
              <a:gd name="connsiteX1" fmla="*/ 1008112 w 2082933"/>
              <a:gd name="connsiteY1" fmla="*/ 0 h 2080574"/>
              <a:gd name="connsiteX2" fmla="*/ 2082933 w 2082933"/>
              <a:gd name="connsiteY2" fmla="*/ 2080574 h 2080574"/>
              <a:gd name="connsiteX3" fmla="*/ 0 w 2082933"/>
              <a:gd name="connsiteY3" fmla="*/ 1944216 h 2080574"/>
              <a:gd name="connsiteX4" fmla="*/ 0 w 2082933"/>
              <a:gd name="connsiteY4" fmla="*/ 0 h 2080574"/>
              <a:gd name="connsiteX0" fmla="*/ 0 w 2082933"/>
              <a:gd name="connsiteY0" fmla="*/ 0 h 2577880"/>
              <a:gd name="connsiteX1" fmla="*/ 1008112 w 2082933"/>
              <a:gd name="connsiteY1" fmla="*/ 0 h 2577880"/>
              <a:gd name="connsiteX2" fmla="*/ 2082933 w 2082933"/>
              <a:gd name="connsiteY2" fmla="*/ 2080574 h 2577880"/>
              <a:gd name="connsiteX3" fmla="*/ 1852863 w 2082933"/>
              <a:gd name="connsiteY3" fmla="*/ 2577880 h 2577880"/>
              <a:gd name="connsiteX4" fmla="*/ 0 w 2082933"/>
              <a:gd name="connsiteY4" fmla="*/ 0 h 2577880"/>
              <a:gd name="connsiteX0" fmla="*/ 0 w 2852954"/>
              <a:gd name="connsiteY0" fmla="*/ 0 h 3853228"/>
              <a:gd name="connsiteX1" fmla="*/ 1778133 w 2852954"/>
              <a:gd name="connsiteY1" fmla="*/ 1275348 h 3853228"/>
              <a:gd name="connsiteX2" fmla="*/ 2852954 w 2852954"/>
              <a:gd name="connsiteY2" fmla="*/ 3355922 h 3853228"/>
              <a:gd name="connsiteX3" fmla="*/ 2622884 w 2852954"/>
              <a:gd name="connsiteY3" fmla="*/ 3853228 h 3853228"/>
              <a:gd name="connsiteX4" fmla="*/ 0 w 2852954"/>
              <a:gd name="connsiteY4" fmla="*/ 0 h 3853228"/>
              <a:gd name="connsiteX0" fmla="*/ 0 w 2852954"/>
              <a:gd name="connsiteY0" fmla="*/ 72189 h 3925417"/>
              <a:gd name="connsiteX1" fmla="*/ 1441248 w 2852954"/>
              <a:gd name="connsiteY1" fmla="*/ 0 h 3925417"/>
              <a:gd name="connsiteX2" fmla="*/ 2852954 w 2852954"/>
              <a:gd name="connsiteY2" fmla="*/ 3428111 h 3925417"/>
              <a:gd name="connsiteX3" fmla="*/ 2622884 w 2852954"/>
              <a:gd name="connsiteY3" fmla="*/ 3925417 h 3925417"/>
              <a:gd name="connsiteX4" fmla="*/ 0 w 2852954"/>
              <a:gd name="connsiteY4" fmla="*/ 72189 h 3925417"/>
              <a:gd name="connsiteX0" fmla="*/ 0 w 2844933"/>
              <a:gd name="connsiteY0" fmla="*/ 0 h 4013649"/>
              <a:gd name="connsiteX1" fmla="*/ 1433227 w 2844933"/>
              <a:gd name="connsiteY1" fmla="*/ 88232 h 4013649"/>
              <a:gd name="connsiteX2" fmla="*/ 2844933 w 2844933"/>
              <a:gd name="connsiteY2" fmla="*/ 3516343 h 4013649"/>
              <a:gd name="connsiteX3" fmla="*/ 2614863 w 2844933"/>
              <a:gd name="connsiteY3" fmla="*/ 4013649 h 4013649"/>
              <a:gd name="connsiteX4" fmla="*/ 0 w 2844933"/>
              <a:gd name="connsiteY4" fmla="*/ 0 h 4013649"/>
              <a:gd name="connsiteX0" fmla="*/ 0 w 2901080"/>
              <a:gd name="connsiteY0" fmla="*/ 0 h 3933438"/>
              <a:gd name="connsiteX1" fmla="*/ 1489374 w 2901080"/>
              <a:gd name="connsiteY1" fmla="*/ 8021 h 3933438"/>
              <a:gd name="connsiteX2" fmla="*/ 2901080 w 2901080"/>
              <a:gd name="connsiteY2" fmla="*/ 3436132 h 3933438"/>
              <a:gd name="connsiteX3" fmla="*/ 2671010 w 2901080"/>
              <a:gd name="connsiteY3" fmla="*/ 3933438 h 3933438"/>
              <a:gd name="connsiteX4" fmla="*/ 0 w 2901080"/>
              <a:gd name="connsiteY4" fmla="*/ 0 h 3933438"/>
              <a:gd name="connsiteX0" fmla="*/ 0 w 2901080"/>
              <a:gd name="connsiteY0" fmla="*/ 0 h 4535017"/>
              <a:gd name="connsiteX1" fmla="*/ 1489374 w 2901080"/>
              <a:gd name="connsiteY1" fmla="*/ 8021 h 4535017"/>
              <a:gd name="connsiteX2" fmla="*/ 2901080 w 2901080"/>
              <a:gd name="connsiteY2" fmla="*/ 3436132 h 4535017"/>
              <a:gd name="connsiteX3" fmla="*/ 2847473 w 2901080"/>
              <a:gd name="connsiteY3" fmla="*/ 4535017 h 4535017"/>
              <a:gd name="connsiteX4" fmla="*/ 0 w 2901080"/>
              <a:gd name="connsiteY4" fmla="*/ 0 h 4535017"/>
              <a:gd name="connsiteX0" fmla="*/ 0 w 3125669"/>
              <a:gd name="connsiteY0" fmla="*/ 0 h 4535017"/>
              <a:gd name="connsiteX1" fmla="*/ 1489374 w 3125669"/>
              <a:gd name="connsiteY1" fmla="*/ 8021 h 4535017"/>
              <a:gd name="connsiteX2" fmla="*/ 3125669 w 3125669"/>
              <a:gd name="connsiteY2" fmla="*/ 4478869 h 4535017"/>
              <a:gd name="connsiteX3" fmla="*/ 2847473 w 3125669"/>
              <a:gd name="connsiteY3" fmla="*/ 4535017 h 4535017"/>
              <a:gd name="connsiteX4" fmla="*/ 0 w 3125669"/>
              <a:gd name="connsiteY4" fmla="*/ 0 h 4535017"/>
              <a:gd name="connsiteX0" fmla="*/ 0 w 3125669"/>
              <a:gd name="connsiteY0" fmla="*/ 0 h 4502932"/>
              <a:gd name="connsiteX1" fmla="*/ 1489374 w 3125669"/>
              <a:gd name="connsiteY1" fmla="*/ 8021 h 4502932"/>
              <a:gd name="connsiteX2" fmla="*/ 3125669 w 3125669"/>
              <a:gd name="connsiteY2" fmla="*/ 4478869 h 4502932"/>
              <a:gd name="connsiteX3" fmla="*/ 2815389 w 3125669"/>
              <a:gd name="connsiteY3" fmla="*/ 4502932 h 4502932"/>
              <a:gd name="connsiteX4" fmla="*/ 0 w 3125669"/>
              <a:gd name="connsiteY4" fmla="*/ 0 h 4502932"/>
              <a:gd name="connsiteX0" fmla="*/ 0 w 3943816"/>
              <a:gd name="connsiteY0" fmla="*/ 112295 h 4615227"/>
              <a:gd name="connsiteX1" fmla="*/ 3943816 w 3943816"/>
              <a:gd name="connsiteY1" fmla="*/ 0 h 4615227"/>
              <a:gd name="connsiteX2" fmla="*/ 3125669 w 3943816"/>
              <a:gd name="connsiteY2" fmla="*/ 4591164 h 4615227"/>
              <a:gd name="connsiteX3" fmla="*/ 2815389 w 3943816"/>
              <a:gd name="connsiteY3" fmla="*/ 4615227 h 4615227"/>
              <a:gd name="connsiteX4" fmla="*/ 0 w 3943816"/>
              <a:gd name="connsiteY4" fmla="*/ 112295 h 4615227"/>
              <a:gd name="connsiteX0" fmla="*/ 0 w 2211268"/>
              <a:gd name="connsiteY0" fmla="*/ 0 h 4623248"/>
              <a:gd name="connsiteX1" fmla="*/ 2211268 w 2211268"/>
              <a:gd name="connsiteY1" fmla="*/ 8021 h 4623248"/>
              <a:gd name="connsiteX2" fmla="*/ 1393121 w 2211268"/>
              <a:gd name="connsiteY2" fmla="*/ 4599185 h 4623248"/>
              <a:gd name="connsiteX3" fmla="*/ 1082841 w 2211268"/>
              <a:gd name="connsiteY3" fmla="*/ 4623248 h 4623248"/>
              <a:gd name="connsiteX4" fmla="*/ 0 w 2211268"/>
              <a:gd name="connsiteY4" fmla="*/ 0 h 4623248"/>
              <a:gd name="connsiteX0" fmla="*/ 96254 w 2307522"/>
              <a:gd name="connsiteY0" fmla="*/ 0 h 4599185"/>
              <a:gd name="connsiteX1" fmla="*/ 2307522 w 2307522"/>
              <a:gd name="connsiteY1" fmla="*/ 8021 h 4599185"/>
              <a:gd name="connsiteX2" fmla="*/ 1489375 w 2307522"/>
              <a:gd name="connsiteY2" fmla="*/ 4599185 h 4599185"/>
              <a:gd name="connsiteX3" fmla="*/ 0 w 2307522"/>
              <a:gd name="connsiteY3" fmla="*/ 3604574 h 4599185"/>
              <a:gd name="connsiteX4" fmla="*/ 96254 w 2307522"/>
              <a:gd name="connsiteY4" fmla="*/ 0 h 4599185"/>
              <a:gd name="connsiteX0" fmla="*/ 96254 w 2307522"/>
              <a:gd name="connsiteY0" fmla="*/ 0 h 4093859"/>
              <a:gd name="connsiteX1" fmla="*/ 2307522 w 2307522"/>
              <a:gd name="connsiteY1" fmla="*/ 8021 h 4093859"/>
              <a:gd name="connsiteX2" fmla="*/ 1529480 w 2307522"/>
              <a:gd name="connsiteY2" fmla="*/ 4093859 h 4093859"/>
              <a:gd name="connsiteX3" fmla="*/ 0 w 2307522"/>
              <a:gd name="connsiteY3" fmla="*/ 3604574 h 4093859"/>
              <a:gd name="connsiteX4" fmla="*/ 96254 w 2307522"/>
              <a:gd name="connsiteY4" fmla="*/ 0 h 4093859"/>
              <a:gd name="connsiteX0" fmla="*/ 96254 w 2307522"/>
              <a:gd name="connsiteY0" fmla="*/ 0 h 4093859"/>
              <a:gd name="connsiteX1" fmla="*/ 2307522 w 2307522"/>
              <a:gd name="connsiteY1" fmla="*/ 8021 h 4093859"/>
              <a:gd name="connsiteX2" fmla="*/ 1497396 w 2307522"/>
              <a:gd name="connsiteY2" fmla="*/ 4093859 h 4093859"/>
              <a:gd name="connsiteX3" fmla="*/ 0 w 2307522"/>
              <a:gd name="connsiteY3" fmla="*/ 3604574 h 4093859"/>
              <a:gd name="connsiteX4" fmla="*/ 96254 w 2307522"/>
              <a:gd name="connsiteY4" fmla="*/ 0 h 4093859"/>
              <a:gd name="connsiteX0" fmla="*/ 96254 w 2339606"/>
              <a:gd name="connsiteY0" fmla="*/ 0 h 4093859"/>
              <a:gd name="connsiteX1" fmla="*/ 2339606 w 2339606"/>
              <a:gd name="connsiteY1" fmla="*/ 0 h 4093859"/>
              <a:gd name="connsiteX2" fmla="*/ 1497396 w 2339606"/>
              <a:gd name="connsiteY2" fmla="*/ 4093859 h 4093859"/>
              <a:gd name="connsiteX3" fmla="*/ 0 w 2339606"/>
              <a:gd name="connsiteY3" fmla="*/ 3604574 h 4093859"/>
              <a:gd name="connsiteX4" fmla="*/ 96254 w 2339606"/>
              <a:gd name="connsiteY4" fmla="*/ 0 h 4093859"/>
              <a:gd name="connsiteX0" fmla="*/ 96254 w 2339606"/>
              <a:gd name="connsiteY0" fmla="*/ 0 h 3917396"/>
              <a:gd name="connsiteX1" fmla="*/ 2339606 w 2339606"/>
              <a:gd name="connsiteY1" fmla="*/ 0 h 3917396"/>
              <a:gd name="connsiteX2" fmla="*/ 976028 w 2339606"/>
              <a:gd name="connsiteY2" fmla="*/ 3917396 h 3917396"/>
              <a:gd name="connsiteX3" fmla="*/ 0 w 2339606"/>
              <a:gd name="connsiteY3" fmla="*/ 3604574 h 3917396"/>
              <a:gd name="connsiteX4" fmla="*/ 96254 w 2339606"/>
              <a:gd name="connsiteY4" fmla="*/ 0 h 3917396"/>
              <a:gd name="connsiteX0" fmla="*/ 96254 w 2339606"/>
              <a:gd name="connsiteY0" fmla="*/ 0 h 3933438"/>
              <a:gd name="connsiteX1" fmla="*/ 2339606 w 2339606"/>
              <a:gd name="connsiteY1" fmla="*/ 0 h 3933438"/>
              <a:gd name="connsiteX2" fmla="*/ 1008112 w 2339606"/>
              <a:gd name="connsiteY2" fmla="*/ 3933438 h 3933438"/>
              <a:gd name="connsiteX3" fmla="*/ 0 w 2339606"/>
              <a:gd name="connsiteY3" fmla="*/ 3604574 h 3933438"/>
              <a:gd name="connsiteX4" fmla="*/ 96254 w 2339606"/>
              <a:gd name="connsiteY4" fmla="*/ 0 h 3933438"/>
              <a:gd name="connsiteX0" fmla="*/ 96254 w 2415806"/>
              <a:gd name="connsiteY0" fmla="*/ 0 h 3933438"/>
              <a:gd name="connsiteX1" fmla="*/ 2415806 w 2415806"/>
              <a:gd name="connsiteY1" fmla="*/ 66675 h 3933438"/>
              <a:gd name="connsiteX2" fmla="*/ 1008112 w 2415806"/>
              <a:gd name="connsiteY2" fmla="*/ 3933438 h 3933438"/>
              <a:gd name="connsiteX3" fmla="*/ 0 w 2415806"/>
              <a:gd name="connsiteY3" fmla="*/ 3604574 h 3933438"/>
              <a:gd name="connsiteX4" fmla="*/ 96254 w 2415806"/>
              <a:gd name="connsiteY4" fmla="*/ 0 h 3933438"/>
              <a:gd name="connsiteX0" fmla="*/ 0 w 2319552"/>
              <a:gd name="connsiteY0" fmla="*/ 0 h 3933438"/>
              <a:gd name="connsiteX1" fmla="*/ 2319552 w 2319552"/>
              <a:gd name="connsiteY1" fmla="*/ 66675 h 3933438"/>
              <a:gd name="connsiteX2" fmla="*/ 911858 w 2319552"/>
              <a:gd name="connsiteY2" fmla="*/ 3933438 h 3933438"/>
              <a:gd name="connsiteX3" fmla="*/ 246646 w 2319552"/>
              <a:gd name="connsiteY3" fmla="*/ 3718874 h 3933438"/>
              <a:gd name="connsiteX4" fmla="*/ 0 w 2319552"/>
              <a:gd name="connsiteY4" fmla="*/ 0 h 3933438"/>
              <a:gd name="connsiteX0" fmla="*/ 34342 w 2072906"/>
              <a:gd name="connsiteY0" fmla="*/ 0 h 3871525"/>
              <a:gd name="connsiteX1" fmla="*/ 2072906 w 2072906"/>
              <a:gd name="connsiteY1" fmla="*/ 4762 h 3871525"/>
              <a:gd name="connsiteX2" fmla="*/ 665212 w 2072906"/>
              <a:gd name="connsiteY2" fmla="*/ 3871525 h 3871525"/>
              <a:gd name="connsiteX3" fmla="*/ 0 w 2072906"/>
              <a:gd name="connsiteY3" fmla="*/ 3656961 h 3871525"/>
              <a:gd name="connsiteX4" fmla="*/ 34342 w 2072906"/>
              <a:gd name="connsiteY4" fmla="*/ 0 h 3871525"/>
              <a:gd name="connsiteX0" fmla="*/ 1005 w 2072906"/>
              <a:gd name="connsiteY0" fmla="*/ 0 h 3895337"/>
              <a:gd name="connsiteX1" fmla="*/ 2072906 w 2072906"/>
              <a:gd name="connsiteY1" fmla="*/ 28574 h 3895337"/>
              <a:gd name="connsiteX2" fmla="*/ 665212 w 2072906"/>
              <a:gd name="connsiteY2" fmla="*/ 3895337 h 3895337"/>
              <a:gd name="connsiteX3" fmla="*/ 0 w 2072906"/>
              <a:gd name="connsiteY3" fmla="*/ 3680773 h 3895337"/>
              <a:gd name="connsiteX4" fmla="*/ 1005 w 2072906"/>
              <a:gd name="connsiteY4" fmla="*/ 0 h 3895337"/>
              <a:gd name="connsiteX0" fmla="*/ 1005 w 2111006"/>
              <a:gd name="connsiteY0" fmla="*/ 0 h 3895337"/>
              <a:gd name="connsiteX1" fmla="*/ 2111006 w 2111006"/>
              <a:gd name="connsiteY1" fmla="*/ 4761 h 3895337"/>
              <a:gd name="connsiteX2" fmla="*/ 665212 w 2111006"/>
              <a:gd name="connsiteY2" fmla="*/ 3895337 h 3895337"/>
              <a:gd name="connsiteX3" fmla="*/ 0 w 2111006"/>
              <a:gd name="connsiteY3" fmla="*/ 3680773 h 3895337"/>
              <a:gd name="connsiteX4" fmla="*/ 1005 w 2111006"/>
              <a:gd name="connsiteY4" fmla="*/ 0 h 3895337"/>
              <a:gd name="connsiteX0" fmla="*/ 1005 w 2153868"/>
              <a:gd name="connsiteY0" fmla="*/ 14289 h 3909626"/>
              <a:gd name="connsiteX1" fmla="*/ 2153868 w 2153868"/>
              <a:gd name="connsiteY1" fmla="*/ 0 h 3909626"/>
              <a:gd name="connsiteX2" fmla="*/ 665212 w 2153868"/>
              <a:gd name="connsiteY2" fmla="*/ 3909626 h 3909626"/>
              <a:gd name="connsiteX3" fmla="*/ 0 w 2153868"/>
              <a:gd name="connsiteY3" fmla="*/ 3695062 h 3909626"/>
              <a:gd name="connsiteX4" fmla="*/ 1005 w 2153868"/>
              <a:gd name="connsiteY4" fmla="*/ 14289 h 3909626"/>
              <a:gd name="connsiteX0" fmla="*/ 0 w 2162388"/>
              <a:gd name="connsiteY0" fmla="*/ 2 h 3909626"/>
              <a:gd name="connsiteX1" fmla="*/ 2162388 w 2162388"/>
              <a:gd name="connsiteY1" fmla="*/ 0 h 3909626"/>
              <a:gd name="connsiteX2" fmla="*/ 673732 w 2162388"/>
              <a:gd name="connsiteY2" fmla="*/ 3909626 h 3909626"/>
              <a:gd name="connsiteX3" fmla="*/ 8520 w 2162388"/>
              <a:gd name="connsiteY3" fmla="*/ 3695062 h 3909626"/>
              <a:gd name="connsiteX4" fmla="*/ 0 w 2162388"/>
              <a:gd name="connsiteY4" fmla="*/ 2 h 3909626"/>
              <a:gd name="connsiteX0" fmla="*/ 657228 w 2819616"/>
              <a:gd name="connsiteY0" fmla="*/ 2 h 3909626"/>
              <a:gd name="connsiteX1" fmla="*/ 2819616 w 2819616"/>
              <a:gd name="connsiteY1" fmla="*/ 0 h 3909626"/>
              <a:gd name="connsiteX2" fmla="*/ 1330960 w 2819616"/>
              <a:gd name="connsiteY2" fmla="*/ 3909626 h 3909626"/>
              <a:gd name="connsiteX3" fmla="*/ 0 w 2819616"/>
              <a:gd name="connsiteY3" fmla="*/ 3478494 h 3909626"/>
              <a:gd name="connsiteX4" fmla="*/ 657228 w 2819616"/>
              <a:gd name="connsiteY4" fmla="*/ 2 h 3909626"/>
              <a:gd name="connsiteX0" fmla="*/ 657228 w 2819616"/>
              <a:gd name="connsiteY0" fmla="*/ 2 h 3749205"/>
              <a:gd name="connsiteX1" fmla="*/ 2819616 w 2819616"/>
              <a:gd name="connsiteY1" fmla="*/ 0 h 3749205"/>
              <a:gd name="connsiteX2" fmla="*/ 801571 w 2819616"/>
              <a:gd name="connsiteY2" fmla="*/ 3749205 h 3749205"/>
              <a:gd name="connsiteX3" fmla="*/ 0 w 2819616"/>
              <a:gd name="connsiteY3" fmla="*/ 3478494 h 3749205"/>
              <a:gd name="connsiteX4" fmla="*/ 657228 w 2819616"/>
              <a:gd name="connsiteY4" fmla="*/ 2 h 3749205"/>
              <a:gd name="connsiteX0" fmla="*/ 657228 w 2819616"/>
              <a:gd name="connsiteY0" fmla="*/ 2 h 3829416"/>
              <a:gd name="connsiteX1" fmla="*/ 2819616 w 2819616"/>
              <a:gd name="connsiteY1" fmla="*/ 0 h 3829416"/>
              <a:gd name="connsiteX2" fmla="*/ 1090329 w 2819616"/>
              <a:gd name="connsiteY2" fmla="*/ 3829416 h 3829416"/>
              <a:gd name="connsiteX3" fmla="*/ 0 w 2819616"/>
              <a:gd name="connsiteY3" fmla="*/ 3478494 h 3829416"/>
              <a:gd name="connsiteX4" fmla="*/ 657228 w 2819616"/>
              <a:gd name="connsiteY4" fmla="*/ 2 h 3829416"/>
              <a:gd name="connsiteX0" fmla="*/ 392533 w 2554921"/>
              <a:gd name="connsiteY0" fmla="*/ 2 h 3829416"/>
              <a:gd name="connsiteX1" fmla="*/ 2554921 w 2554921"/>
              <a:gd name="connsiteY1" fmla="*/ 0 h 3829416"/>
              <a:gd name="connsiteX2" fmla="*/ 825634 w 2554921"/>
              <a:gd name="connsiteY2" fmla="*/ 3829416 h 3829416"/>
              <a:gd name="connsiteX3" fmla="*/ 0 w 2554921"/>
              <a:gd name="connsiteY3" fmla="*/ 3566725 h 3829416"/>
              <a:gd name="connsiteX4" fmla="*/ 392533 w 2554921"/>
              <a:gd name="connsiteY4" fmla="*/ 2 h 3829416"/>
              <a:gd name="connsiteX0" fmla="*/ 392533 w 2065637"/>
              <a:gd name="connsiteY0" fmla="*/ 0 h 3829414"/>
              <a:gd name="connsiteX1" fmla="*/ 2065637 w 2065637"/>
              <a:gd name="connsiteY1" fmla="*/ 8019 h 3829414"/>
              <a:gd name="connsiteX2" fmla="*/ 825634 w 2065637"/>
              <a:gd name="connsiteY2" fmla="*/ 3829414 h 3829414"/>
              <a:gd name="connsiteX3" fmla="*/ 0 w 2065637"/>
              <a:gd name="connsiteY3" fmla="*/ 3566723 h 3829414"/>
              <a:gd name="connsiteX4" fmla="*/ 392533 w 2065637"/>
              <a:gd name="connsiteY4" fmla="*/ 0 h 3829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637" h="3829414">
                <a:moveTo>
                  <a:pt x="392533" y="0"/>
                </a:moveTo>
                <a:lnTo>
                  <a:pt x="2065637" y="8019"/>
                </a:lnTo>
                <a:lnTo>
                  <a:pt x="825634" y="3829414"/>
                </a:lnTo>
                <a:lnTo>
                  <a:pt x="0" y="3566723"/>
                </a:lnTo>
                <a:lnTo>
                  <a:pt x="392533" y="0"/>
                </a:lnTo>
                <a:close/>
              </a:path>
            </a:pathLst>
          </a:custGeom>
          <a:solidFill>
            <a:srgbClr val="77DAD8">
              <a:alpha val="80000"/>
            </a:srgbClr>
          </a:solidFill>
          <a:ln>
            <a:noFill/>
          </a:ln>
          <a:effectLst>
            <a:glow rad="177800">
              <a:srgbClr val="77DAD8">
                <a:alpha val="91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6"/>
          <p:cNvSpPr/>
          <p:nvPr userDrawn="1"/>
        </p:nvSpPr>
        <p:spPr>
          <a:xfrm>
            <a:off x="7007312" y="1357096"/>
            <a:ext cx="2147038" cy="3282229"/>
          </a:xfrm>
          <a:custGeom>
            <a:avLst/>
            <a:gdLst>
              <a:gd name="connsiteX0" fmla="*/ 0 w 1008112"/>
              <a:gd name="connsiteY0" fmla="*/ 0 h 1944216"/>
              <a:gd name="connsiteX1" fmla="*/ 1008112 w 1008112"/>
              <a:gd name="connsiteY1" fmla="*/ 0 h 1944216"/>
              <a:gd name="connsiteX2" fmla="*/ 1008112 w 1008112"/>
              <a:gd name="connsiteY2" fmla="*/ 1944216 h 1944216"/>
              <a:gd name="connsiteX3" fmla="*/ 0 w 1008112"/>
              <a:gd name="connsiteY3" fmla="*/ 1944216 h 1944216"/>
              <a:gd name="connsiteX4" fmla="*/ 0 w 1008112"/>
              <a:gd name="connsiteY4" fmla="*/ 0 h 1944216"/>
              <a:gd name="connsiteX0" fmla="*/ 0 w 2082933"/>
              <a:gd name="connsiteY0" fmla="*/ 0 h 2080574"/>
              <a:gd name="connsiteX1" fmla="*/ 1008112 w 2082933"/>
              <a:gd name="connsiteY1" fmla="*/ 0 h 2080574"/>
              <a:gd name="connsiteX2" fmla="*/ 2082933 w 2082933"/>
              <a:gd name="connsiteY2" fmla="*/ 2080574 h 2080574"/>
              <a:gd name="connsiteX3" fmla="*/ 0 w 2082933"/>
              <a:gd name="connsiteY3" fmla="*/ 1944216 h 2080574"/>
              <a:gd name="connsiteX4" fmla="*/ 0 w 2082933"/>
              <a:gd name="connsiteY4" fmla="*/ 0 h 2080574"/>
              <a:gd name="connsiteX0" fmla="*/ 0 w 2082933"/>
              <a:gd name="connsiteY0" fmla="*/ 0 h 2577880"/>
              <a:gd name="connsiteX1" fmla="*/ 1008112 w 2082933"/>
              <a:gd name="connsiteY1" fmla="*/ 0 h 2577880"/>
              <a:gd name="connsiteX2" fmla="*/ 2082933 w 2082933"/>
              <a:gd name="connsiteY2" fmla="*/ 2080574 h 2577880"/>
              <a:gd name="connsiteX3" fmla="*/ 1852863 w 2082933"/>
              <a:gd name="connsiteY3" fmla="*/ 2577880 h 2577880"/>
              <a:gd name="connsiteX4" fmla="*/ 0 w 2082933"/>
              <a:gd name="connsiteY4" fmla="*/ 0 h 2577880"/>
              <a:gd name="connsiteX0" fmla="*/ 0 w 2852954"/>
              <a:gd name="connsiteY0" fmla="*/ 0 h 3853228"/>
              <a:gd name="connsiteX1" fmla="*/ 1778133 w 2852954"/>
              <a:gd name="connsiteY1" fmla="*/ 1275348 h 3853228"/>
              <a:gd name="connsiteX2" fmla="*/ 2852954 w 2852954"/>
              <a:gd name="connsiteY2" fmla="*/ 3355922 h 3853228"/>
              <a:gd name="connsiteX3" fmla="*/ 2622884 w 2852954"/>
              <a:gd name="connsiteY3" fmla="*/ 3853228 h 3853228"/>
              <a:gd name="connsiteX4" fmla="*/ 0 w 2852954"/>
              <a:gd name="connsiteY4" fmla="*/ 0 h 3853228"/>
              <a:gd name="connsiteX0" fmla="*/ 0 w 2852954"/>
              <a:gd name="connsiteY0" fmla="*/ 72189 h 3925417"/>
              <a:gd name="connsiteX1" fmla="*/ 1441248 w 2852954"/>
              <a:gd name="connsiteY1" fmla="*/ 0 h 3925417"/>
              <a:gd name="connsiteX2" fmla="*/ 2852954 w 2852954"/>
              <a:gd name="connsiteY2" fmla="*/ 3428111 h 3925417"/>
              <a:gd name="connsiteX3" fmla="*/ 2622884 w 2852954"/>
              <a:gd name="connsiteY3" fmla="*/ 3925417 h 3925417"/>
              <a:gd name="connsiteX4" fmla="*/ 0 w 2852954"/>
              <a:gd name="connsiteY4" fmla="*/ 72189 h 3925417"/>
              <a:gd name="connsiteX0" fmla="*/ 0 w 2844933"/>
              <a:gd name="connsiteY0" fmla="*/ 0 h 4013649"/>
              <a:gd name="connsiteX1" fmla="*/ 1433227 w 2844933"/>
              <a:gd name="connsiteY1" fmla="*/ 88232 h 4013649"/>
              <a:gd name="connsiteX2" fmla="*/ 2844933 w 2844933"/>
              <a:gd name="connsiteY2" fmla="*/ 3516343 h 4013649"/>
              <a:gd name="connsiteX3" fmla="*/ 2614863 w 2844933"/>
              <a:gd name="connsiteY3" fmla="*/ 4013649 h 4013649"/>
              <a:gd name="connsiteX4" fmla="*/ 0 w 2844933"/>
              <a:gd name="connsiteY4" fmla="*/ 0 h 4013649"/>
              <a:gd name="connsiteX0" fmla="*/ 0 w 2901080"/>
              <a:gd name="connsiteY0" fmla="*/ 0 h 3933438"/>
              <a:gd name="connsiteX1" fmla="*/ 1489374 w 2901080"/>
              <a:gd name="connsiteY1" fmla="*/ 8021 h 3933438"/>
              <a:gd name="connsiteX2" fmla="*/ 2901080 w 2901080"/>
              <a:gd name="connsiteY2" fmla="*/ 3436132 h 3933438"/>
              <a:gd name="connsiteX3" fmla="*/ 2671010 w 2901080"/>
              <a:gd name="connsiteY3" fmla="*/ 3933438 h 3933438"/>
              <a:gd name="connsiteX4" fmla="*/ 0 w 2901080"/>
              <a:gd name="connsiteY4" fmla="*/ 0 h 3933438"/>
              <a:gd name="connsiteX0" fmla="*/ 0 w 2901080"/>
              <a:gd name="connsiteY0" fmla="*/ 0 h 4535017"/>
              <a:gd name="connsiteX1" fmla="*/ 1489374 w 2901080"/>
              <a:gd name="connsiteY1" fmla="*/ 8021 h 4535017"/>
              <a:gd name="connsiteX2" fmla="*/ 2901080 w 2901080"/>
              <a:gd name="connsiteY2" fmla="*/ 3436132 h 4535017"/>
              <a:gd name="connsiteX3" fmla="*/ 2847473 w 2901080"/>
              <a:gd name="connsiteY3" fmla="*/ 4535017 h 4535017"/>
              <a:gd name="connsiteX4" fmla="*/ 0 w 2901080"/>
              <a:gd name="connsiteY4" fmla="*/ 0 h 4535017"/>
              <a:gd name="connsiteX0" fmla="*/ 0 w 3125669"/>
              <a:gd name="connsiteY0" fmla="*/ 0 h 4535017"/>
              <a:gd name="connsiteX1" fmla="*/ 1489374 w 3125669"/>
              <a:gd name="connsiteY1" fmla="*/ 8021 h 4535017"/>
              <a:gd name="connsiteX2" fmla="*/ 3125669 w 3125669"/>
              <a:gd name="connsiteY2" fmla="*/ 4478869 h 4535017"/>
              <a:gd name="connsiteX3" fmla="*/ 2847473 w 3125669"/>
              <a:gd name="connsiteY3" fmla="*/ 4535017 h 4535017"/>
              <a:gd name="connsiteX4" fmla="*/ 0 w 3125669"/>
              <a:gd name="connsiteY4" fmla="*/ 0 h 4535017"/>
              <a:gd name="connsiteX0" fmla="*/ 0 w 3125669"/>
              <a:gd name="connsiteY0" fmla="*/ 0 h 4502932"/>
              <a:gd name="connsiteX1" fmla="*/ 1489374 w 3125669"/>
              <a:gd name="connsiteY1" fmla="*/ 8021 h 4502932"/>
              <a:gd name="connsiteX2" fmla="*/ 3125669 w 3125669"/>
              <a:gd name="connsiteY2" fmla="*/ 4478869 h 4502932"/>
              <a:gd name="connsiteX3" fmla="*/ 2815389 w 3125669"/>
              <a:gd name="connsiteY3" fmla="*/ 4502932 h 4502932"/>
              <a:gd name="connsiteX4" fmla="*/ 0 w 3125669"/>
              <a:gd name="connsiteY4" fmla="*/ 0 h 4502932"/>
              <a:gd name="connsiteX0" fmla="*/ 0 w 3125669"/>
              <a:gd name="connsiteY0" fmla="*/ 0 h 4502932"/>
              <a:gd name="connsiteX1" fmla="*/ 3013374 w 3125669"/>
              <a:gd name="connsiteY1" fmla="*/ 425116 h 4502932"/>
              <a:gd name="connsiteX2" fmla="*/ 3125669 w 3125669"/>
              <a:gd name="connsiteY2" fmla="*/ 4478869 h 4502932"/>
              <a:gd name="connsiteX3" fmla="*/ 2815389 w 3125669"/>
              <a:gd name="connsiteY3" fmla="*/ 4502932 h 4502932"/>
              <a:gd name="connsiteX4" fmla="*/ 0 w 3125669"/>
              <a:gd name="connsiteY4" fmla="*/ 0 h 4502932"/>
              <a:gd name="connsiteX0" fmla="*/ 0 w 3125669"/>
              <a:gd name="connsiteY0" fmla="*/ 0 h 4478869"/>
              <a:gd name="connsiteX1" fmla="*/ 3013374 w 3125669"/>
              <a:gd name="connsiteY1" fmla="*/ 425116 h 4478869"/>
              <a:gd name="connsiteX2" fmla="*/ 3125669 w 3125669"/>
              <a:gd name="connsiteY2" fmla="*/ 4478869 h 4478869"/>
              <a:gd name="connsiteX3" fmla="*/ 1211178 w 3125669"/>
              <a:gd name="connsiteY3" fmla="*/ 4454806 h 4478869"/>
              <a:gd name="connsiteX4" fmla="*/ 0 w 3125669"/>
              <a:gd name="connsiteY4" fmla="*/ 0 h 4478869"/>
              <a:gd name="connsiteX0" fmla="*/ 0 w 3013374"/>
              <a:gd name="connsiteY0" fmla="*/ 0 h 4583143"/>
              <a:gd name="connsiteX1" fmla="*/ 3013374 w 3013374"/>
              <a:gd name="connsiteY1" fmla="*/ 425116 h 4583143"/>
              <a:gd name="connsiteX2" fmla="*/ 1721984 w 3013374"/>
              <a:gd name="connsiteY2" fmla="*/ 4583143 h 4583143"/>
              <a:gd name="connsiteX3" fmla="*/ 1211178 w 3013374"/>
              <a:gd name="connsiteY3" fmla="*/ 4454806 h 4583143"/>
              <a:gd name="connsiteX4" fmla="*/ 0 w 3013374"/>
              <a:gd name="connsiteY4" fmla="*/ 0 h 4583143"/>
              <a:gd name="connsiteX0" fmla="*/ 0 w 3350258"/>
              <a:gd name="connsiteY0" fmla="*/ 0 h 4583143"/>
              <a:gd name="connsiteX1" fmla="*/ 3350258 w 3350258"/>
              <a:gd name="connsiteY1" fmla="*/ 1459831 h 4583143"/>
              <a:gd name="connsiteX2" fmla="*/ 1721984 w 3350258"/>
              <a:gd name="connsiteY2" fmla="*/ 4583143 h 4583143"/>
              <a:gd name="connsiteX3" fmla="*/ 1211178 w 3350258"/>
              <a:gd name="connsiteY3" fmla="*/ 4454806 h 4583143"/>
              <a:gd name="connsiteX4" fmla="*/ 0 w 3350258"/>
              <a:gd name="connsiteY4" fmla="*/ 0 h 4583143"/>
              <a:gd name="connsiteX0" fmla="*/ 898359 w 2139080"/>
              <a:gd name="connsiteY0" fmla="*/ 0 h 4895964"/>
              <a:gd name="connsiteX1" fmla="*/ 2139080 w 2139080"/>
              <a:gd name="connsiteY1" fmla="*/ 1772652 h 4895964"/>
              <a:gd name="connsiteX2" fmla="*/ 510806 w 2139080"/>
              <a:gd name="connsiteY2" fmla="*/ 4895964 h 4895964"/>
              <a:gd name="connsiteX3" fmla="*/ 0 w 2139080"/>
              <a:gd name="connsiteY3" fmla="*/ 4767627 h 4895964"/>
              <a:gd name="connsiteX4" fmla="*/ 898359 w 2139080"/>
              <a:gd name="connsiteY4" fmla="*/ 0 h 4895964"/>
              <a:gd name="connsiteX0" fmla="*/ 898359 w 2780764"/>
              <a:gd name="connsiteY0" fmla="*/ 0 h 4895964"/>
              <a:gd name="connsiteX1" fmla="*/ 2780764 w 2780764"/>
              <a:gd name="connsiteY1" fmla="*/ 890337 h 4895964"/>
              <a:gd name="connsiteX2" fmla="*/ 510806 w 2780764"/>
              <a:gd name="connsiteY2" fmla="*/ 4895964 h 4895964"/>
              <a:gd name="connsiteX3" fmla="*/ 0 w 2780764"/>
              <a:gd name="connsiteY3" fmla="*/ 4767627 h 4895964"/>
              <a:gd name="connsiteX4" fmla="*/ 898359 w 2780764"/>
              <a:gd name="connsiteY4" fmla="*/ 0 h 4895964"/>
              <a:gd name="connsiteX0" fmla="*/ 1184109 w 2780764"/>
              <a:gd name="connsiteY0" fmla="*/ 0 h 5438889"/>
              <a:gd name="connsiteX1" fmla="*/ 2780764 w 2780764"/>
              <a:gd name="connsiteY1" fmla="*/ 1433262 h 5438889"/>
              <a:gd name="connsiteX2" fmla="*/ 510806 w 2780764"/>
              <a:gd name="connsiteY2" fmla="*/ 5438889 h 5438889"/>
              <a:gd name="connsiteX3" fmla="*/ 0 w 2780764"/>
              <a:gd name="connsiteY3" fmla="*/ 5310552 h 5438889"/>
              <a:gd name="connsiteX4" fmla="*/ 1184109 w 2780764"/>
              <a:gd name="connsiteY4" fmla="*/ 0 h 5438889"/>
              <a:gd name="connsiteX0" fmla="*/ 1184109 w 2952214"/>
              <a:gd name="connsiteY0" fmla="*/ 0 h 5438889"/>
              <a:gd name="connsiteX1" fmla="*/ 2952214 w 2952214"/>
              <a:gd name="connsiteY1" fmla="*/ 1071312 h 5438889"/>
              <a:gd name="connsiteX2" fmla="*/ 510806 w 2952214"/>
              <a:gd name="connsiteY2" fmla="*/ 5438889 h 5438889"/>
              <a:gd name="connsiteX3" fmla="*/ 0 w 2952214"/>
              <a:gd name="connsiteY3" fmla="*/ 5310552 h 5438889"/>
              <a:gd name="connsiteX4" fmla="*/ 1184109 w 2952214"/>
              <a:gd name="connsiteY4" fmla="*/ 0 h 5438889"/>
              <a:gd name="connsiteX0" fmla="*/ 1184109 w 3485614"/>
              <a:gd name="connsiteY0" fmla="*/ 0 h 5438889"/>
              <a:gd name="connsiteX1" fmla="*/ 3485614 w 3485614"/>
              <a:gd name="connsiteY1" fmla="*/ 2185737 h 5438889"/>
              <a:gd name="connsiteX2" fmla="*/ 510806 w 3485614"/>
              <a:gd name="connsiteY2" fmla="*/ 5438889 h 5438889"/>
              <a:gd name="connsiteX3" fmla="*/ 0 w 3485614"/>
              <a:gd name="connsiteY3" fmla="*/ 5310552 h 5438889"/>
              <a:gd name="connsiteX4" fmla="*/ 1184109 w 3485614"/>
              <a:gd name="connsiteY4" fmla="*/ 0 h 5438889"/>
              <a:gd name="connsiteX0" fmla="*/ 2231859 w 3485614"/>
              <a:gd name="connsiteY0" fmla="*/ 0 h 4981689"/>
              <a:gd name="connsiteX1" fmla="*/ 3485614 w 3485614"/>
              <a:gd name="connsiteY1" fmla="*/ 1728537 h 4981689"/>
              <a:gd name="connsiteX2" fmla="*/ 510806 w 3485614"/>
              <a:gd name="connsiteY2" fmla="*/ 4981689 h 4981689"/>
              <a:gd name="connsiteX3" fmla="*/ 0 w 3485614"/>
              <a:gd name="connsiteY3" fmla="*/ 4853352 h 4981689"/>
              <a:gd name="connsiteX4" fmla="*/ 2231859 w 3485614"/>
              <a:gd name="connsiteY4" fmla="*/ 0 h 4981689"/>
              <a:gd name="connsiteX0" fmla="*/ 2231859 w 2231859"/>
              <a:gd name="connsiteY0" fmla="*/ 0 h 4981689"/>
              <a:gd name="connsiteX1" fmla="*/ 2142589 w 2231859"/>
              <a:gd name="connsiteY1" fmla="*/ 2700087 h 4981689"/>
              <a:gd name="connsiteX2" fmla="*/ 510806 w 2231859"/>
              <a:gd name="connsiteY2" fmla="*/ 4981689 h 4981689"/>
              <a:gd name="connsiteX3" fmla="*/ 0 w 2231859"/>
              <a:gd name="connsiteY3" fmla="*/ 4853352 h 4981689"/>
              <a:gd name="connsiteX4" fmla="*/ 2231859 w 2231859"/>
              <a:gd name="connsiteY4" fmla="*/ 0 h 4981689"/>
              <a:gd name="connsiteX0" fmla="*/ 2203284 w 2203284"/>
              <a:gd name="connsiteY0" fmla="*/ 0 h 5105514"/>
              <a:gd name="connsiteX1" fmla="*/ 2142589 w 2203284"/>
              <a:gd name="connsiteY1" fmla="*/ 2823912 h 5105514"/>
              <a:gd name="connsiteX2" fmla="*/ 510806 w 2203284"/>
              <a:gd name="connsiteY2" fmla="*/ 5105514 h 5105514"/>
              <a:gd name="connsiteX3" fmla="*/ 0 w 2203284"/>
              <a:gd name="connsiteY3" fmla="*/ 4977177 h 5105514"/>
              <a:gd name="connsiteX4" fmla="*/ 2203284 w 2203284"/>
              <a:gd name="connsiteY4" fmla="*/ 0 h 5105514"/>
              <a:gd name="connsiteX0" fmla="*/ 2717634 w 2717634"/>
              <a:gd name="connsiteY0" fmla="*/ 0 h 4753089"/>
              <a:gd name="connsiteX1" fmla="*/ 2142589 w 2717634"/>
              <a:gd name="connsiteY1" fmla="*/ 2471487 h 4753089"/>
              <a:gd name="connsiteX2" fmla="*/ 510806 w 2717634"/>
              <a:gd name="connsiteY2" fmla="*/ 4753089 h 4753089"/>
              <a:gd name="connsiteX3" fmla="*/ 0 w 2717634"/>
              <a:gd name="connsiteY3" fmla="*/ 4624752 h 4753089"/>
              <a:gd name="connsiteX4" fmla="*/ 2717634 w 2717634"/>
              <a:gd name="connsiteY4" fmla="*/ 0 h 4753089"/>
              <a:gd name="connsiteX0" fmla="*/ 2717634 w 2717634"/>
              <a:gd name="connsiteY0" fmla="*/ 0 h 4753089"/>
              <a:gd name="connsiteX1" fmla="*/ 2161639 w 2717634"/>
              <a:gd name="connsiteY1" fmla="*/ 3042987 h 4753089"/>
              <a:gd name="connsiteX2" fmla="*/ 510806 w 2717634"/>
              <a:gd name="connsiteY2" fmla="*/ 4753089 h 4753089"/>
              <a:gd name="connsiteX3" fmla="*/ 0 w 2717634"/>
              <a:gd name="connsiteY3" fmla="*/ 4624752 h 4753089"/>
              <a:gd name="connsiteX4" fmla="*/ 2717634 w 2717634"/>
              <a:gd name="connsiteY4" fmla="*/ 0 h 4753089"/>
              <a:gd name="connsiteX0" fmla="*/ 2146134 w 2161639"/>
              <a:gd name="connsiteY0" fmla="*/ 0 h 4133964"/>
              <a:gd name="connsiteX1" fmla="*/ 2161639 w 2161639"/>
              <a:gd name="connsiteY1" fmla="*/ 2423862 h 4133964"/>
              <a:gd name="connsiteX2" fmla="*/ 510806 w 2161639"/>
              <a:gd name="connsiteY2" fmla="*/ 4133964 h 4133964"/>
              <a:gd name="connsiteX3" fmla="*/ 0 w 2161639"/>
              <a:gd name="connsiteY3" fmla="*/ 4005627 h 4133964"/>
              <a:gd name="connsiteX4" fmla="*/ 2146134 w 2161639"/>
              <a:gd name="connsiteY4" fmla="*/ 0 h 4133964"/>
              <a:gd name="connsiteX0" fmla="*/ 2146134 w 2161639"/>
              <a:gd name="connsiteY0" fmla="*/ 0 h 4124439"/>
              <a:gd name="connsiteX1" fmla="*/ 2161639 w 2161639"/>
              <a:gd name="connsiteY1" fmla="*/ 2423862 h 4124439"/>
              <a:gd name="connsiteX2" fmla="*/ 420318 w 2161639"/>
              <a:gd name="connsiteY2" fmla="*/ 4124439 h 4124439"/>
              <a:gd name="connsiteX3" fmla="*/ 0 w 2161639"/>
              <a:gd name="connsiteY3" fmla="*/ 4005627 h 4124439"/>
              <a:gd name="connsiteX4" fmla="*/ 2146134 w 2161639"/>
              <a:gd name="connsiteY4" fmla="*/ 0 h 4124439"/>
              <a:gd name="connsiteX0" fmla="*/ 2146134 w 2147038"/>
              <a:gd name="connsiteY0" fmla="*/ 0 h 4124439"/>
              <a:gd name="connsiteX1" fmla="*/ 2137576 w 2147038"/>
              <a:gd name="connsiteY1" fmla="*/ 2929188 h 4124439"/>
              <a:gd name="connsiteX2" fmla="*/ 420318 w 2147038"/>
              <a:gd name="connsiteY2" fmla="*/ 4124439 h 4124439"/>
              <a:gd name="connsiteX3" fmla="*/ 0 w 2147038"/>
              <a:gd name="connsiteY3" fmla="*/ 4005627 h 4124439"/>
              <a:gd name="connsiteX4" fmla="*/ 2146134 w 2147038"/>
              <a:gd name="connsiteY4" fmla="*/ 0 h 4124439"/>
              <a:gd name="connsiteX0" fmla="*/ 2146134 w 2147038"/>
              <a:gd name="connsiteY0" fmla="*/ 0 h 3282229"/>
              <a:gd name="connsiteX1" fmla="*/ 2137576 w 2147038"/>
              <a:gd name="connsiteY1" fmla="*/ 2086978 h 3282229"/>
              <a:gd name="connsiteX2" fmla="*/ 420318 w 2147038"/>
              <a:gd name="connsiteY2" fmla="*/ 3282229 h 3282229"/>
              <a:gd name="connsiteX3" fmla="*/ 0 w 2147038"/>
              <a:gd name="connsiteY3" fmla="*/ 3163417 h 3282229"/>
              <a:gd name="connsiteX4" fmla="*/ 2146134 w 2147038"/>
              <a:gd name="connsiteY4" fmla="*/ 0 h 3282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7038" h="3282229">
                <a:moveTo>
                  <a:pt x="2146134" y="0"/>
                </a:moveTo>
                <a:cubicBezTo>
                  <a:pt x="2151302" y="807954"/>
                  <a:pt x="2132408" y="1279024"/>
                  <a:pt x="2137576" y="2086978"/>
                </a:cubicBezTo>
                <a:lnTo>
                  <a:pt x="420318" y="3282229"/>
                </a:lnTo>
                <a:lnTo>
                  <a:pt x="0" y="3163417"/>
                </a:lnTo>
                <a:lnTo>
                  <a:pt x="2146134" y="0"/>
                </a:lnTo>
                <a:close/>
              </a:path>
            </a:pathLst>
          </a:custGeom>
          <a:solidFill>
            <a:srgbClr val="E81C15">
              <a:alpha val="80000"/>
            </a:srgbClr>
          </a:solidFill>
          <a:ln>
            <a:noFill/>
          </a:ln>
          <a:effectLst>
            <a:glow rad="152400">
              <a:srgbClr val="E81C15">
                <a:alpha val="94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userDrawn="1"/>
        </p:nvSpPr>
        <p:spPr>
          <a:xfrm>
            <a:off x="0" y="0"/>
            <a:ext cx="9168951" cy="6857999"/>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p:cNvSpPr>
            <a:spLocks noGrp="1"/>
          </p:cNvSpPr>
          <p:nvPr>
            <p:ph type="ctrTitle"/>
          </p:nvPr>
        </p:nvSpPr>
        <p:spPr>
          <a:xfrm>
            <a:off x="611560" y="260649"/>
            <a:ext cx="7772400" cy="1296144"/>
          </a:xfrm>
        </p:spPr>
        <p:txBody>
          <a:bodyPr/>
          <a:lstStyle>
            <a:lvl1pPr>
              <a:defRPr>
                <a:solidFill>
                  <a:srgbClr val="FF0000"/>
                </a:solidFill>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403648" y="16764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Click to edit Master subtitle style</a:t>
            </a:r>
            <a:endParaRPr lang="zh-CN" altLang="en-US" dirty="0"/>
          </a:p>
        </p:txBody>
      </p:sp>
      <p:sp>
        <p:nvSpPr>
          <p:cNvPr id="6" name="Slide Number Placeholder 5"/>
          <p:cNvSpPr>
            <a:spLocks noGrp="1"/>
          </p:cNvSpPr>
          <p:nvPr>
            <p:ph type="sldNum" sz="quarter" idx="12"/>
          </p:nvPr>
        </p:nvSpPr>
        <p:spPr/>
        <p:txBody>
          <a:bodyPr/>
          <a:lstStyle/>
          <a:p>
            <a:fld id="{2BF6D9B6-51F4-43AB-94F1-216A36F375EB}" type="slidenum">
              <a:rPr lang="zh-CN" altLang="en-US" smtClean="0"/>
              <a:t>‹#›</a:t>
            </a:fld>
            <a:endParaRPr lang="zh-CN" altLang="en-US"/>
          </a:p>
        </p:txBody>
      </p:sp>
      <p:pic>
        <p:nvPicPr>
          <p:cNvPr id="10" name="Picture 2" descr="C:\Users\Hongbo\Dropbox\CADCG13\Logo\cadcg2013-logo-w800.png"/>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ackgroundRemoval t="1898" b="75332" l="3750" r="97875">
                        <a14:foregroundMark x1="19000" y1="26376" x2="16375" y2="52562"/>
                        <a14:foregroundMark x1="36000" y1="29412" x2="36375" y2="45541"/>
                        <a14:foregroundMark x1="37500" y1="21063" x2="31125" y2="39658"/>
                        <a14:foregroundMark x1="50375" y1="24099" x2="50125" y2="28653"/>
                        <a14:foregroundMark x1="65125" y1="46300" x2="61500" y2="61101"/>
                        <a14:foregroundMark x1="79750" y1="20114" x2="82625" y2="51233"/>
                        <a14:foregroundMark x1="75875" y1="16129" x2="86125" y2="32638"/>
                        <a14:foregroundMark x1="13250" y1="25996" x2="9375" y2="38899"/>
                      </a14:backgroundRemoval>
                    </a14:imgEffect>
                  </a14:imgLayer>
                </a14:imgProps>
              </a:ext>
              <a:ext uri="{28A0092B-C50C-407E-A947-70E740481C1C}">
                <a14:useLocalDpi xmlns:a14="http://schemas.microsoft.com/office/drawing/2010/main" val="0"/>
              </a:ext>
            </a:extLst>
          </a:blip>
          <a:srcRect b="24333"/>
          <a:stretch/>
        </p:blipFill>
        <p:spPr bwMode="auto">
          <a:xfrm>
            <a:off x="2834724" y="4752959"/>
            <a:ext cx="3430675" cy="1710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2622461" y="6381328"/>
            <a:ext cx="4109779" cy="461665"/>
          </a:xfrm>
          <a:prstGeom prst="rect">
            <a:avLst/>
          </a:prstGeom>
          <a:noFill/>
        </p:spPr>
        <p:txBody>
          <a:bodyPr wrap="none" rtlCol="0">
            <a:spAutoFit/>
          </a:bodyPr>
          <a:lstStyle/>
          <a:p>
            <a:r>
              <a:rPr lang="en-US" altLang="zh-CN" sz="2400" b="0" dirty="0" smtClean="0">
                <a:solidFill>
                  <a:srgbClr val="FF0000"/>
                </a:solidFill>
              </a:rPr>
              <a:t>CAD/Graphics 2013, Hong Kong</a:t>
            </a:r>
            <a:endParaRPr lang="zh-CN" altLang="en-US" sz="2400" b="0" dirty="0">
              <a:solidFill>
                <a:srgbClr val="FF0000"/>
              </a:solidFill>
            </a:endParaRPr>
          </a:p>
        </p:txBody>
      </p:sp>
    </p:spTree>
    <p:extLst>
      <p:ext uri="{BB962C8B-B14F-4D97-AF65-F5344CB8AC3E}">
        <p14:creationId xmlns:p14="http://schemas.microsoft.com/office/powerpoint/2010/main" val="22719180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r>
              <a:rPr lang="en-US" altLang="zh-CN" smtClean="0"/>
              <a:t>CAD/Graphics 2013, Hong Kong</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31923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r>
              <a:rPr lang="en-US" altLang="zh-CN" smtClean="0"/>
              <a:t>CAD/Graphics 2013, Hong Kong</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248777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lvl1pPr>
              <a:defRPr>
                <a:solidFill>
                  <a:schemeClr val="accent2">
                    <a:lumMod val="50000"/>
                  </a:schemeClr>
                </a:solidFill>
              </a:defRPr>
            </a:lvl1pPr>
          </a:lstStyle>
          <a:p>
            <a:r>
              <a:rPr lang="en-US" altLang="zh-CN" dirty="0" smtClean="0"/>
              <a:t>Click to edit Master title style</a:t>
            </a:r>
            <a:endParaRPr lang="zh-CN" altLang="en-US" dirty="0"/>
          </a:p>
        </p:txBody>
      </p:sp>
      <p:sp>
        <p:nvSpPr>
          <p:cNvPr id="6" name="Slide Number Placeholder 5"/>
          <p:cNvSpPr>
            <a:spLocks noGrp="1"/>
          </p:cNvSpPr>
          <p:nvPr>
            <p:ph type="sldNum" sz="quarter" idx="12"/>
          </p:nvPr>
        </p:nvSpPr>
        <p:spPr/>
        <p:txBody>
          <a:bodyPr/>
          <a:lstStyle/>
          <a:p>
            <a:fld id="{2BF6D9B6-51F4-43AB-94F1-216A36F375EB}" type="slidenum">
              <a:rPr lang="zh-CN" altLang="en-US" smtClean="0"/>
              <a:t>‹#›</a:t>
            </a:fld>
            <a:endParaRPr lang="zh-CN" altLang="en-US"/>
          </a:p>
        </p:txBody>
      </p:sp>
      <p:grpSp>
        <p:nvGrpSpPr>
          <p:cNvPr id="8" name="Group 7"/>
          <p:cNvGrpSpPr/>
          <p:nvPr userDrawn="1"/>
        </p:nvGrpSpPr>
        <p:grpSpPr>
          <a:xfrm>
            <a:off x="0" y="2040954"/>
            <a:ext cx="9107488" cy="4772422"/>
            <a:chOff x="0" y="-747465"/>
            <a:chExt cx="9144000" cy="4772422"/>
          </a:xfrm>
        </p:grpSpPr>
        <p:pic>
          <p:nvPicPr>
            <p:cNvPr id="9"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105" t="6045" r="6479" b="28036"/>
            <a:stretch/>
          </p:blipFill>
          <p:spPr bwMode="auto">
            <a:xfrm>
              <a:off x="0" y="-315416"/>
              <a:ext cx="9144000" cy="434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userDrawn="1"/>
          </p:nvSpPr>
          <p:spPr>
            <a:xfrm>
              <a:off x="0" y="-747465"/>
              <a:ext cx="9144000" cy="4772421"/>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Picture 2" descr="C:\Users\Hongbo\Dropbox\CADCG13\Logo\cadcg2013-logo-w800.png"/>
          <p:cNvPicPr>
            <a:picLocks noChangeAspect="1" noChangeArrowheads="1"/>
          </p:cNvPicPr>
          <p:nvPr userDrawn="1"/>
        </p:nvPicPr>
        <p:blipFill rotWithShape="1">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ackgroundRemoval t="1898" b="75332" l="3750" r="97875">
                        <a14:foregroundMark x1="19000" y1="26376" x2="16375" y2="52562"/>
                        <a14:foregroundMark x1="36000" y1="29412" x2="36375" y2="45541"/>
                        <a14:foregroundMark x1="37500" y1="21063" x2="31125" y2="39658"/>
                        <a14:foregroundMark x1="50375" y1="24099" x2="50125" y2="28653"/>
                        <a14:foregroundMark x1="65125" y1="46300" x2="61500" y2="61101"/>
                        <a14:foregroundMark x1="79750" y1="20114" x2="82625" y2="51233"/>
                        <a14:foregroundMark x1="75875" y1="16129" x2="86125" y2="32638"/>
                        <a14:foregroundMark x1="13250" y1="25996" x2="9375" y2="38899"/>
                        <a14:foregroundMark x1="20748" y1="17526" x2="25510" y2="25258"/>
                        <a14:foregroundMark x1="25170" y1="14948" x2="21429" y2="39691"/>
                        <a14:foregroundMark x1="17687" y1="57216" x2="23129" y2="65464"/>
                        <a14:foregroundMark x1="13605" y1="20619" x2="17687" y2="25258"/>
                        <a14:foregroundMark x1="17687" y1="18557" x2="19388" y2="13402"/>
                        <a14:foregroundMark x1="10544" y1="27835" x2="8503" y2="38144"/>
                        <a14:foregroundMark x1="9864" y1="45876" x2="13946" y2="56701"/>
                        <a14:foregroundMark x1="20068" y1="44330" x2="23810" y2="59794"/>
                        <a14:foregroundMark x1="8503" y1="43814" x2="9184" y2="53093"/>
                        <a14:foregroundMark x1="12585" y1="59794" x2="18027" y2="65979"/>
                        <a14:foregroundMark x1="23129" y1="67010" x2="28912" y2="67010"/>
                        <a14:foregroundMark x1="34014" y1="46907" x2="39116" y2="57732"/>
                        <a14:foregroundMark x1="39796" y1="19072" x2="44558" y2="12887"/>
                        <a14:foregroundMark x1="81293" y1="17526" x2="86395" y2="42784"/>
                        <a14:foregroundMark x1="79252" y1="57732" x2="85034" y2="46907"/>
                      </a14:backgroundRemoval>
                    </a14:imgEffect>
                  </a14:imgLayer>
                </a14:imgProps>
              </a:ext>
              <a:ext uri="{28A0092B-C50C-407E-A947-70E740481C1C}">
                <a14:useLocalDpi xmlns:a14="http://schemas.microsoft.com/office/drawing/2010/main" val="0"/>
              </a:ext>
            </a:extLst>
          </a:blip>
          <a:srcRect b="24333"/>
          <a:stretch/>
        </p:blipFill>
        <p:spPr bwMode="auto">
          <a:xfrm>
            <a:off x="23579" y="6184330"/>
            <a:ext cx="1224136" cy="6103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268760"/>
            <a:ext cx="8229600" cy="4991469"/>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11" name="Date Placeholder 3"/>
          <p:cNvSpPr>
            <a:spLocks noGrp="1"/>
          </p:cNvSpPr>
          <p:nvPr>
            <p:ph type="dt" sz="half" idx="10"/>
          </p:nvPr>
        </p:nvSpPr>
        <p:spPr>
          <a:xfrm>
            <a:off x="1231387" y="6343587"/>
            <a:ext cx="2332501" cy="365125"/>
          </a:xfrm>
        </p:spPr>
        <p:txBody>
          <a:bodyPr/>
          <a:lstStyle>
            <a:lvl1pPr>
              <a:defRPr sz="1800">
                <a:solidFill>
                  <a:schemeClr val="accent2">
                    <a:lumMod val="60000"/>
                    <a:lumOff val="40000"/>
                  </a:schemeClr>
                </a:solidFill>
              </a:defRPr>
            </a:lvl1pPr>
          </a:lstStyle>
          <a:p>
            <a:r>
              <a:rPr lang="en-US" altLang="zh-CN" dirty="0" smtClean="0"/>
              <a:t>CAD/Graphics 2013</a:t>
            </a:r>
          </a:p>
          <a:p>
            <a:r>
              <a:rPr lang="en-US" altLang="zh-CN" dirty="0" smtClean="0"/>
              <a:t>Hong Kong</a:t>
            </a:r>
            <a:endParaRPr lang="zh-CN" altLang="en-US" dirty="0"/>
          </a:p>
        </p:txBody>
      </p:sp>
      <p:sp>
        <p:nvSpPr>
          <p:cNvPr id="12" name="Slide Number Placeholder 5"/>
          <p:cNvSpPr txBox="1">
            <a:spLocks/>
          </p:cNvSpPr>
          <p:nvPr userDrawn="1"/>
        </p:nvSpPr>
        <p:spPr>
          <a:xfrm>
            <a:off x="6491536" y="638132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6D9B6-51F4-43AB-94F1-216A36F375EB}" type="slidenum">
              <a:rPr lang="zh-CN" altLang="en-US" smtClean="0"/>
              <a:pPr/>
              <a:t>‹#›</a:t>
            </a:fld>
            <a:endParaRPr lang="zh-CN" altLang="en-US"/>
          </a:p>
        </p:txBody>
      </p:sp>
    </p:spTree>
    <p:extLst>
      <p:ext uri="{BB962C8B-B14F-4D97-AF65-F5344CB8AC3E}">
        <p14:creationId xmlns:p14="http://schemas.microsoft.com/office/powerpoint/2010/main" val="137938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r>
              <a:rPr lang="en-US" altLang="zh-CN" smtClean="0"/>
              <a:t>CAD/Graphics 2013, Hong Kong</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97072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r>
              <a:rPr lang="en-US" altLang="zh-CN" smtClean="0"/>
              <a:t>CAD/Graphics 2013, Hong Kong</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117359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r>
              <a:rPr lang="en-US" altLang="zh-CN" smtClean="0"/>
              <a:t>CAD/Graphics 2013, Hong Kong</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45298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r>
              <a:rPr lang="en-US" altLang="zh-CN" smtClean="0"/>
              <a:t>CAD/Graphics 2013, Hong Kong</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680697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CAD/Graphics 2013, Hong Kong</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42054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r>
              <a:rPr lang="en-US" altLang="zh-CN" smtClean="0"/>
              <a:t>CAD/Graphics 2013, Hong Kong</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375849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r>
              <a:rPr lang="en-US" altLang="zh-CN" smtClean="0"/>
              <a:t>CAD/Graphics 2013, Hong Kong</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200583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CAD/Graphics 2013, Hong Kong</a:t>
            </a:r>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6D9B6-51F4-43AB-94F1-216A36F375EB}" type="slidenum">
              <a:rPr lang="zh-CN" altLang="en-US" smtClean="0"/>
              <a:t>‹#›</a:t>
            </a:fld>
            <a:endParaRPr lang="zh-CN" altLang="en-US"/>
          </a:p>
        </p:txBody>
      </p:sp>
    </p:spTree>
    <p:extLst>
      <p:ext uri="{BB962C8B-B14F-4D97-AF65-F5344CB8AC3E}">
        <p14:creationId xmlns:p14="http://schemas.microsoft.com/office/powerpoint/2010/main" val="141909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cadcg2013hk@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0649"/>
            <a:ext cx="9144000" cy="1296144"/>
          </a:xfrm>
        </p:spPr>
        <p:txBody>
          <a:bodyPr>
            <a:normAutofit fontScale="90000"/>
          </a:bodyPr>
          <a:lstStyle/>
          <a:p>
            <a:r>
              <a:rPr lang="en-US" altLang="zh-CN" dirty="0">
                <a:latin typeface="Times New Roman" pitchFamily="18" charset="0"/>
                <a:cs typeface="Times New Roman" pitchFamily="18" charset="0"/>
              </a:rPr>
              <a:t>Efﬁcient 3D Reconstruction of Vessels from Multi-views of X-Ray </a:t>
            </a:r>
            <a:r>
              <a:rPr lang="en-US" altLang="zh-CN" dirty="0" smtClean="0">
                <a:latin typeface="Times New Roman" pitchFamily="18" charset="0"/>
                <a:cs typeface="Times New Roman" pitchFamily="18" charset="0"/>
              </a:rPr>
              <a:t>Angiography</a:t>
            </a:r>
            <a:endParaRPr lang="zh-CN" altLang="en-US" dirty="0"/>
          </a:p>
        </p:txBody>
      </p:sp>
      <p:sp>
        <p:nvSpPr>
          <p:cNvPr id="3" name="Subtitle 2"/>
          <p:cNvSpPr>
            <a:spLocks noGrp="1"/>
          </p:cNvSpPr>
          <p:nvPr>
            <p:ph type="subTitle" idx="1"/>
          </p:nvPr>
        </p:nvSpPr>
        <p:spPr>
          <a:xfrm>
            <a:off x="0" y="1892424"/>
            <a:ext cx="9144000" cy="2904728"/>
          </a:xfrm>
        </p:spPr>
        <p:txBody>
          <a:bodyPr>
            <a:normAutofit fontScale="92500" lnSpcReduction="20000"/>
          </a:bodyPr>
          <a:lstStyle/>
          <a:p>
            <a:r>
              <a:rPr lang="en-US" altLang="zh-CN" dirty="0" err="1">
                <a:latin typeface="Times New Roman" pitchFamily="18" charset="0"/>
                <a:cs typeface="Times New Roman" pitchFamily="18" charset="0"/>
              </a:rPr>
              <a:t>Xinglong</a:t>
            </a:r>
            <a:r>
              <a:rPr lang="en-US" altLang="zh-CN" dirty="0">
                <a:latin typeface="Times New Roman" pitchFamily="18" charset="0"/>
                <a:cs typeface="Times New Roman" pitchFamily="18" charset="0"/>
              </a:rPr>
              <a:t> Liu</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Fei</a:t>
            </a:r>
            <a:r>
              <a:rPr lang="en-US" altLang="zh-CN" dirty="0">
                <a:latin typeface="Times New Roman" pitchFamily="18" charset="0"/>
                <a:cs typeface="Times New Roman" pitchFamily="18" charset="0"/>
              </a:rPr>
              <a:t> Hou</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Aimin</a:t>
            </a:r>
            <a:r>
              <a:rPr lang="en-US" altLang="zh-CN" dirty="0">
                <a:latin typeface="Times New Roman" pitchFamily="18" charset="0"/>
                <a:cs typeface="Times New Roman" pitchFamily="18" charset="0"/>
              </a:rPr>
              <a:t> Hao</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Hong Qin</a:t>
            </a:r>
            <a:r>
              <a:rPr lang="en-US" altLang="zh-CN" baseline="30000" dirty="0">
                <a:latin typeface="Times New Roman" pitchFamily="18" charset="0"/>
                <a:cs typeface="Times New Roman" pitchFamily="18" charset="0"/>
              </a:rPr>
              <a:t>2</a:t>
            </a:r>
            <a:endParaRPr lang="en-US" altLang="zh-CN" dirty="0">
              <a:latin typeface="Times New Roman" pitchFamily="18" charset="0"/>
              <a:cs typeface="Times New Roman" pitchFamily="18" charset="0"/>
            </a:endParaRPr>
          </a:p>
          <a:p>
            <a:endParaRPr lang="en-US" altLang="zh-CN" dirty="0" smtClean="0"/>
          </a:p>
          <a:p>
            <a:r>
              <a:rPr lang="en-US" altLang="zh-CN" i="1" dirty="0" smtClean="0"/>
              <a:t>              </a:t>
            </a:r>
            <a:r>
              <a:rPr lang="en-US" altLang="zh-CN" sz="2600" i="1" dirty="0" smtClean="0"/>
              <a:t>1.State </a:t>
            </a:r>
            <a:r>
              <a:rPr lang="en-US" altLang="zh-CN" sz="2600" i="1" dirty="0"/>
              <a:t>Key Laboratory of Virtual Reality Technology </a:t>
            </a:r>
          </a:p>
          <a:p>
            <a:r>
              <a:rPr lang="en-US" altLang="zh-CN" sz="2600" i="1" dirty="0" smtClean="0"/>
              <a:t>	  and </a:t>
            </a:r>
            <a:r>
              <a:rPr lang="en-US" altLang="zh-CN" sz="2600" i="1" dirty="0"/>
              <a:t>Systems, </a:t>
            </a:r>
            <a:r>
              <a:rPr lang="en-US" altLang="zh-CN" sz="2600" i="1" dirty="0" err="1"/>
              <a:t>Beihang</a:t>
            </a:r>
            <a:r>
              <a:rPr lang="en-US" altLang="zh-CN" sz="2600" i="1" dirty="0"/>
              <a:t> University, China</a:t>
            </a:r>
            <a:br>
              <a:rPr lang="en-US" altLang="zh-CN" sz="2600" i="1" dirty="0"/>
            </a:br>
            <a:r>
              <a:rPr lang="en-US" altLang="zh-CN" sz="2600" i="1" dirty="0"/>
              <a:t> </a:t>
            </a:r>
            <a:r>
              <a:rPr lang="en-US" altLang="zh-CN" sz="2600" i="1" dirty="0" smtClean="0"/>
              <a:t>	 houfei@vrlab.buaa.edu.cn </a:t>
            </a:r>
          </a:p>
          <a:p>
            <a:r>
              <a:rPr lang="en-US" altLang="zh-CN" sz="2600" i="1" dirty="0" smtClean="0"/>
              <a:t>2.Stony Brook University, Stony Brook, USA</a:t>
            </a:r>
          </a:p>
          <a:p>
            <a:r>
              <a:rPr lang="en-US" altLang="zh-CN" sz="2600" i="1" dirty="0" smtClean="0"/>
              <a:t>qin@cs.sunysb.edu</a:t>
            </a:r>
            <a:endParaRPr lang="en-US" altLang="zh-CN" sz="2600" i="1" dirty="0"/>
          </a:p>
          <a:p>
            <a:endParaRPr lang="zh-CN" altLang="en-US" i="1" dirty="0"/>
          </a:p>
        </p:txBody>
      </p:sp>
      <p:pic>
        <p:nvPicPr>
          <p:cNvPr id="5" name="图片 15" descr="SBLogo.gif"/>
          <p:cNvPicPr>
            <a:picLocks noChangeAspect="1"/>
          </p:cNvPicPr>
          <p:nvPr/>
        </p:nvPicPr>
        <p:blipFill>
          <a:blip r:embed="rId3"/>
          <a:srcRect/>
          <a:stretch>
            <a:fillRect/>
          </a:stretch>
        </p:blipFill>
        <p:spPr bwMode="auto">
          <a:xfrm>
            <a:off x="435887" y="3897318"/>
            <a:ext cx="1057296" cy="640530"/>
          </a:xfrm>
          <a:prstGeom prst="rect">
            <a:avLst/>
          </a:prstGeom>
          <a:noFill/>
          <a:ln w="9525">
            <a:noFill/>
            <a:miter lim="800000"/>
            <a:headEnd/>
            <a:tailEnd/>
          </a:ln>
        </p:spPr>
      </p:pic>
      <p:pic>
        <p:nvPicPr>
          <p:cNvPr id="6" name="Picture 3" descr="C:\Users\yanglp\Desktop\北航logo.jpg"/>
          <p:cNvPicPr>
            <a:picLocks noChangeAspect="1" noChangeArrowheads="1"/>
          </p:cNvPicPr>
          <p:nvPr/>
        </p:nvPicPr>
        <p:blipFill>
          <a:blip r:embed="rId4" cstate="print"/>
          <a:srcRect/>
          <a:stretch>
            <a:fillRect/>
          </a:stretch>
        </p:blipFill>
        <p:spPr bwMode="auto">
          <a:xfrm>
            <a:off x="535907" y="2683411"/>
            <a:ext cx="857256" cy="843452"/>
          </a:xfrm>
          <a:prstGeom prst="rect">
            <a:avLst/>
          </a:prstGeom>
          <a:noFill/>
        </p:spPr>
      </p:pic>
    </p:spTree>
    <p:extLst>
      <p:ext uri="{BB962C8B-B14F-4D97-AF65-F5344CB8AC3E}">
        <p14:creationId xmlns:p14="http://schemas.microsoft.com/office/powerpoint/2010/main" val="207178100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Instructions</a:t>
            </a:r>
            <a:endParaRPr lang="zh-CN" altLang="en-US" dirty="0"/>
          </a:p>
        </p:txBody>
      </p:sp>
      <p:sp>
        <p:nvSpPr>
          <p:cNvPr id="3" name="Content Placeholder 2"/>
          <p:cNvSpPr>
            <a:spLocks noGrp="1"/>
          </p:cNvSpPr>
          <p:nvPr>
            <p:ph idx="1"/>
          </p:nvPr>
        </p:nvSpPr>
        <p:spPr>
          <a:xfrm>
            <a:off x="457200" y="1268760"/>
            <a:ext cx="8229600" cy="5184576"/>
          </a:xfrm>
        </p:spPr>
        <p:txBody>
          <a:bodyPr>
            <a:normAutofit/>
          </a:bodyPr>
          <a:lstStyle/>
          <a:p>
            <a:r>
              <a:rPr lang="en-US" altLang="zh-CN" sz="2800" b="1" u="sng" dirty="0" smtClean="0">
                <a:solidFill>
                  <a:srgbClr val="FF0000"/>
                </a:solidFill>
              </a:rPr>
              <a:t>Starting from THIS slide</a:t>
            </a:r>
            <a:r>
              <a:rPr lang="en-US" altLang="zh-CN" sz="2800" dirty="0" smtClean="0"/>
              <a:t>, you have </a:t>
            </a:r>
            <a:r>
              <a:rPr lang="en-US" altLang="zh-CN" sz="2800" b="1" u="sng" dirty="0" smtClean="0">
                <a:solidFill>
                  <a:srgbClr val="FF0000"/>
                </a:solidFill>
              </a:rPr>
              <a:t>at most 50 seconds</a:t>
            </a:r>
            <a:r>
              <a:rPr lang="en-US" altLang="zh-CN" sz="2800" dirty="0" smtClean="0"/>
              <a:t> to summarize your paper</a:t>
            </a:r>
          </a:p>
          <a:p>
            <a:endParaRPr lang="en-US" altLang="zh-CN" sz="2800" dirty="0" smtClean="0"/>
          </a:p>
          <a:p>
            <a:r>
              <a:rPr lang="en-US" altLang="zh-CN" sz="2800" dirty="0" smtClean="0"/>
              <a:t>You may submit any (reasonable) number of slides</a:t>
            </a:r>
          </a:p>
          <a:p>
            <a:endParaRPr lang="en-US" altLang="zh-CN" sz="2800" dirty="0" smtClean="0"/>
          </a:p>
          <a:p>
            <a:r>
              <a:rPr lang="en-US" altLang="zh-CN" sz="2800" dirty="0" smtClean="0"/>
              <a:t>Each slide must </a:t>
            </a:r>
            <a:r>
              <a:rPr lang="en-US" altLang="zh-CN" sz="2800" b="1" u="sng" dirty="0" smtClean="0">
                <a:solidFill>
                  <a:srgbClr val="FF0000"/>
                </a:solidFill>
              </a:rPr>
              <a:t>automatically advance</a:t>
            </a:r>
            <a:r>
              <a:rPr lang="en-US" altLang="zh-CN" sz="2800" dirty="0" smtClean="0"/>
              <a:t> to the slide beyond it, </a:t>
            </a:r>
            <a:r>
              <a:rPr lang="en-US" altLang="zh-CN" sz="2800" b="1" u="sng" dirty="0" smtClean="0">
                <a:solidFill>
                  <a:srgbClr val="FF0000"/>
                </a:solidFill>
              </a:rPr>
              <a:t>adding up to a maximum of 50 seconds</a:t>
            </a:r>
            <a:r>
              <a:rPr lang="en-US" altLang="zh-CN" sz="2800" dirty="0" smtClean="0"/>
              <a:t>  </a:t>
            </a:r>
          </a:p>
          <a:p>
            <a:pPr lvl="1"/>
            <a:r>
              <a:rPr lang="en-US" altLang="zh-CN" sz="2400" dirty="0" smtClean="0"/>
              <a:t>E.g., this slide will be advanced after 20 seconds</a:t>
            </a:r>
          </a:p>
          <a:p>
            <a:pPr lvl="2"/>
            <a:r>
              <a:rPr lang="en-US" altLang="zh-CN" sz="2000" dirty="0" smtClean="0"/>
              <a:t>This is an example only. For example, you may have a single slide with 50 seconds for Advance Slide</a:t>
            </a:r>
            <a:endParaRPr lang="zh-CN" altLang="en-US" sz="2000" dirty="0"/>
          </a:p>
        </p:txBody>
      </p:sp>
      <p:sp>
        <p:nvSpPr>
          <p:cNvPr id="4" name="Date Placeholder 3"/>
          <p:cNvSpPr>
            <a:spLocks noGrp="1"/>
          </p:cNvSpPr>
          <p:nvPr>
            <p:ph type="dt" sz="half" idx="10"/>
          </p:nvPr>
        </p:nvSpPr>
        <p:spPr/>
        <p:txBody>
          <a:bodyPr/>
          <a:lstStyle/>
          <a:p>
            <a:r>
              <a:rPr lang="en-US" altLang="zh-CN" smtClean="0"/>
              <a:t>CAD/Graphics 2013 </a:t>
            </a:r>
          </a:p>
          <a:p>
            <a:r>
              <a:rPr lang="en-US" altLang="zh-CN" smtClean="0"/>
              <a:t>Hong Kong</a:t>
            </a:r>
            <a:endParaRPr lang="zh-CN" altLang="en-US" dirty="0"/>
          </a:p>
        </p:txBody>
      </p:sp>
    </p:spTree>
    <p:extLst>
      <p:ext uri="{BB962C8B-B14F-4D97-AF65-F5344CB8AC3E}">
        <p14:creationId xmlns:p14="http://schemas.microsoft.com/office/powerpoint/2010/main" val="200109424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Short Tutorial on Advance Slide</a:t>
            </a:r>
            <a:endParaRPr lang="zh-CN" altLang="en-US" dirty="0"/>
          </a:p>
        </p:txBody>
      </p:sp>
      <p:sp>
        <p:nvSpPr>
          <p:cNvPr id="3" name="Content Placeholder 2"/>
          <p:cNvSpPr>
            <a:spLocks noGrp="1"/>
          </p:cNvSpPr>
          <p:nvPr>
            <p:ph idx="1"/>
          </p:nvPr>
        </p:nvSpPr>
        <p:spPr/>
        <p:txBody>
          <a:bodyPr>
            <a:normAutofit/>
          </a:bodyPr>
          <a:lstStyle/>
          <a:p>
            <a:r>
              <a:rPr lang="en-US" altLang="zh-CN" sz="2800" dirty="0" smtClean="0"/>
              <a:t>This slide will be automatically advanced after 10 sec</a:t>
            </a:r>
          </a:p>
          <a:p>
            <a:endParaRPr lang="en-US" altLang="zh-CN" sz="2800" dirty="0" smtClean="0"/>
          </a:p>
          <a:p>
            <a:r>
              <a:rPr lang="en-US" altLang="zh-CN" sz="2800" dirty="0" smtClean="0"/>
              <a:t>How was it done? </a:t>
            </a:r>
          </a:p>
          <a:p>
            <a:endParaRPr lang="en-US" altLang="zh-CN" sz="2800" dirty="0"/>
          </a:p>
          <a:p>
            <a:endParaRPr lang="en-US" altLang="zh-CN" sz="2800" dirty="0" smtClean="0"/>
          </a:p>
          <a:p>
            <a:endParaRPr lang="en-US" altLang="zh-CN" sz="2800" dirty="0"/>
          </a:p>
          <a:p>
            <a:endParaRPr lang="en-US" altLang="zh-CN" sz="2800" dirty="0" smtClean="0"/>
          </a:p>
          <a:p>
            <a:pPr lvl="1"/>
            <a:r>
              <a:rPr lang="en-US" altLang="zh-CN" sz="2400" dirty="0" smtClean="0"/>
              <a:t>Don’t forget to unselect “On Mouse Click”</a:t>
            </a:r>
          </a:p>
          <a:p>
            <a:pPr lvl="1"/>
            <a:r>
              <a:rPr lang="en-US" altLang="zh-CN" sz="2400" dirty="0" smtClean="0"/>
              <a:t>This is a screenshot of PowerPoint 2010 </a:t>
            </a:r>
          </a:p>
        </p:txBody>
      </p:sp>
      <p:sp>
        <p:nvSpPr>
          <p:cNvPr id="4" name="Date Placeholder 3"/>
          <p:cNvSpPr>
            <a:spLocks noGrp="1"/>
          </p:cNvSpPr>
          <p:nvPr>
            <p:ph type="dt" sz="half" idx="10"/>
          </p:nvPr>
        </p:nvSpPr>
        <p:spPr/>
        <p:txBody>
          <a:bodyPr/>
          <a:lstStyle/>
          <a:p>
            <a:r>
              <a:rPr lang="en-US" altLang="zh-CN" smtClean="0"/>
              <a:t>CAD/Graphics 2013</a:t>
            </a:r>
          </a:p>
          <a:p>
            <a:r>
              <a:rPr lang="en-US" altLang="zh-CN" smtClean="0"/>
              <a:t>Hong Kong</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996952"/>
            <a:ext cx="8559597"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424552"/>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normAutofit lnSpcReduction="10000"/>
          </a:bodyPr>
          <a:lstStyle/>
          <a:p>
            <a:r>
              <a:rPr lang="en-US" altLang="zh-CN" sz="2800" b="1" u="sng" dirty="0" smtClean="0">
                <a:solidFill>
                  <a:srgbClr val="FF0000"/>
                </a:solidFill>
              </a:rPr>
              <a:t>Mandatory participation</a:t>
            </a:r>
          </a:p>
          <a:p>
            <a:r>
              <a:rPr lang="en-US" altLang="zh-CN" sz="2800" dirty="0" smtClean="0"/>
              <a:t>Fast-forward </a:t>
            </a:r>
            <a:r>
              <a:rPr lang="en-US" altLang="zh-CN" sz="2800" dirty="0"/>
              <a:t>slides </a:t>
            </a:r>
            <a:r>
              <a:rPr lang="en-US" altLang="zh-CN" sz="2800" b="1" u="sng" dirty="0">
                <a:solidFill>
                  <a:srgbClr val="FF0000"/>
                </a:solidFill>
              </a:rPr>
              <a:t>due on 9 November 2013</a:t>
            </a:r>
            <a:r>
              <a:rPr lang="en-US" altLang="zh-CN" sz="2800" dirty="0"/>
              <a:t> </a:t>
            </a:r>
            <a:endParaRPr lang="en-US" altLang="zh-CN" sz="2800" dirty="0" smtClean="0"/>
          </a:p>
          <a:p>
            <a:pPr lvl="1"/>
            <a:r>
              <a:rPr lang="en-US" altLang="zh-CN" sz="2400" dirty="0" smtClean="0"/>
              <a:t>Send the ZIP file to </a:t>
            </a:r>
            <a:r>
              <a:rPr lang="en-US" altLang="zh-CN" sz="2400" dirty="0" smtClean="0">
                <a:hlinkClick r:id="rId3"/>
              </a:rPr>
              <a:t>cadcg2013hk@gmail.com</a:t>
            </a:r>
            <a:r>
              <a:rPr lang="en-US" altLang="zh-CN" sz="2400" dirty="0" smtClean="0"/>
              <a:t> </a:t>
            </a:r>
          </a:p>
          <a:p>
            <a:pPr lvl="2"/>
            <a:r>
              <a:rPr lang="en-US" altLang="zh-CN" sz="2000" dirty="0" smtClean="0"/>
              <a:t>With subject “Posters FFD Slides”</a:t>
            </a:r>
          </a:p>
          <a:p>
            <a:pPr lvl="1"/>
            <a:r>
              <a:rPr lang="en-US" altLang="zh-CN" sz="2400" dirty="0" smtClean="0"/>
              <a:t>Send us a link if the file &gt; 5MB</a:t>
            </a:r>
          </a:p>
          <a:p>
            <a:r>
              <a:rPr lang="en-US" altLang="zh-CN" sz="2800" dirty="0" smtClean="0"/>
              <a:t>Aspect ratio: </a:t>
            </a:r>
            <a:r>
              <a:rPr lang="en-US" altLang="zh-CN" sz="2800" b="1" u="sng" dirty="0" smtClean="0">
                <a:solidFill>
                  <a:srgbClr val="FF0000"/>
                </a:solidFill>
              </a:rPr>
              <a:t>4:3</a:t>
            </a:r>
          </a:p>
          <a:p>
            <a:r>
              <a:rPr lang="en-US" altLang="zh-CN" sz="2800" dirty="0" smtClean="0"/>
              <a:t>Target system: </a:t>
            </a:r>
            <a:r>
              <a:rPr lang="en-US" altLang="zh-CN" sz="2800" b="1" u="sng" dirty="0" smtClean="0">
                <a:solidFill>
                  <a:srgbClr val="FF0000"/>
                </a:solidFill>
              </a:rPr>
              <a:t>PowerPoint 2013 on Windows 7</a:t>
            </a:r>
          </a:p>
          <a:p>
            <a:pPr lvl="1"/>
            <a:r>
              <a:rPr lang="en-US" altLang="zh-CN" sz="2400" dirty="0" smtClean="0"/>
              <a:t>You may use older versions of PowerPoint</a:t>
            </a:r>
          </a:p>
          <a:p>
            <a:r>
              <a:rPr lang="en-US" altLang="zh-CN" sz="2800" b="1" u="sng" dirty="0">
                <a:solidFill>
                  <a:srgbClr val="FF0000"/>
                </a:solidFill>
              </a:rPr>
              <a:t>Automatic timings for every single slide, adding up to 50 seconds or </a:t>
            </a:r>
            <a:r>
              <a:rPr lang="en-US" altLang="zh-CN" sz="2800" b="1" u="sng" dirty="0" smtClean="0">
                <a:solidFill>
                  <a:srgbClr val="FF0000"/>
                </a:solidFill>
              </a:rPr>
              <a:t>less</a:t>
            </a:r>
          </a:p>
          <a:p>
            <a:pPr lvl="1"/>
            <a:r>
              <a:rPr lang="en-US" altLang="zh-CN" sz="2400" dirty="0" smtClean="0"/>
              <a:t>Excluding the 10 seconds for the title page</a:t>
            </a:r>
          </a:p>
        </p:txBody>
      </p:sp>
      <p:sp>
        <p:nvSpPr>
          <p:cNvPr id="4" name="Date Placeholder 3"/>
          <p:cNvSpPr>
            <a:spLocks noGrp="1"/>
          </p:cNvSpPr>
          <p:nvPr>
            <p:ph type="dt" sz="half" idx="10"/>
          </p:nvPr>
        </p:nvSpPr>
        <p:spPr/>
        <p:txBody>
          <a:bodyPr/>
          <a:lstStyle/>
          <a:p>
            <a:r>
              <a:rPr lang="en-US" altLang="zh-CN" smtClean="0"/>
              <a:t>CAD/Graphics 2013</a:t>
            </a:r>
          </a:p>
          <a:p>
            <a:r>
              <a:rPr lang="en-US" altLang="zh-CN" smtClean="0"/>
              <a:t>Hong Kong</a:t>
            </a:r>
            <a:endParaRPr lang="zh-CN" altLang="en-US" dirty="0"/>
          </a:p>
        </p:txBody>
      </p:sp>
    </p:spTree>
    <p:extLst>
      <p:ext uri="{BB962C8B-B14F-4D97-AF65-F5344CB8AC3E}">
        <p14:creationId xmlns:p14="http://schemas.microsoft.com/office/powerpoint/2010/main" val="122806791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341</Words>
  <Application>Microsoft Office PowerPoint</Application>
  <PresentationFormat>全屏显示(4:3)</PresentationFormat>
  <Paragraphs>51</Paragraphs>
  <Slides>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宋体</vt:lpstr>
      <vt:lpstr>Arial</vt:lpstr>
      <vt:lpstr>Calibri</vt:lpstr>
      <vt:lpstr>Times New Roman</vt:lpstr>
      <vt:lpstr>Office Theme</vt:lpstr>
      <vt:lpstr>Efﬁcient 3D Reconstruction of Vessels from Multi-views of X-Ray Angiography</vt:lpstr>
      <vt:lpstr>Instructions</vt:lpstr>
      <vt:lpstr>Short Tutorial on Advance Slide</vt:lpstr>
      <vt:lpstr>Summary</vt:lpstr>
    </vt:vector>
  </TitlesOfParts>
  <Company>City University of Hong Kong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Hongbo</dc:creator>
  <cp:lastModifiedBy>Xinglongliu</cp:lastModifiedBy>
  <cp:revision>36</cp:revision>
  <dcterms:created xsi:type="dcterms:W3CDTF">2013-10-10T13:12:17Z</dcterms:created>
  <dcterms:modified xsi:type="dcterms:W3CDTF">2013-10-29T06:54:59Z</dcterms:modified>
</cp:coreProperties>
</file>