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8800425" cy="41400413"/>
  <p:notesSz cx="6858000" cy="9144000"/>
  <p:defaultTextStyle>
    <a:defPPr>
      <a:defRPr lang="zh-CN"/>
    </a:defPPr>
    <a:lvl1pPr algn="l" defTabSz="4340225" rtl="0" fontAlgn="base">
      <a:spcBef>
        <a:spcPct val="0"/>
      </a:spcBef>
      <a:spcAft>
        <a:spcPct val="0"/>
      </a:spcAft>
      <a:defRPr sz="8600" kern="1200">
        <a:solidFill>
          <a:schemeClr val="tx1"/>
        </a:solidFill>
        <a:latin typeface="Arial" charset="0"/>
        <a:ea typeface="宋体" pitchFamily="2" charset="-122"/>
        <a:cs typeface="Arial" charset="0"/>
      </a:defRPr>
    </a:lvl1pPr>
    <a:lvl2pPr marL="2170113" indent="-1712913" algn="l" defTabSz="4340225" rtl="0" fontAlgn="base">
      <a:spcBef>
        <a:spcPct val="0"/>
      </a:spcBef>
      <a:spcAft>
        <a:spcPct val="0"/>
      </a:spcAft>
      <a:defRPr sz="8600" kern="1200">
        <a:solidFill>
          <a:schemeClr val="tx1"/>
        </a:solidFill>
        <a:latin typeface="Arial" charset="0"/>
        <a:ea typeface="宋体" pitchFamily="2" charset="-122"/>
        <a:cs typeface="Arial" charset="0"/>
      </a:defRPr>
    </a:lvl2pPr>
    <a:lvl3pPr marL="4340225" indent="-3425825" algn="l" defTabSz="4340225" rtl="0" fontAlgn="base">
      <a:spcBef>
        <a:spcPct val="0"/>
      </a:spcBef>
      <a:spcAft>
        <a:spcPct val="0"/>
      </a:spcAft>
      <a:defRPr sz="8600" kern="1200">
        <a:solidFill>
          <a:schemeClr val="tx1"/>
        </a:solidFill>
        <a:latin typeface="Arial" charset="0"/>
        <a:ea typeface="宋体" pitchFamily="2" charset="-122"/>
        <a:cs typeface="Arial" charset="0"/>
      </a:defRPr>
    </a:lvl3pPr>
    <a:lvl4pPr marL="6510338" indent="-5138738" algn="l" defTabSz="4340225" rtl="0" fontAlgn="base">
      <a:spcBef>
        <a:spcPct val="0"/>
      </a:spcBef>
      <a:spcAft>
        <a:spcPct val="0"/>
      </a:spcAft>
      <a:defRPr sz="8600" kern="1200">
        <a:solidFill>
          <a:schemeClr val="tx1"/>
        </a:solidFill>
        <a:latin typeface="Arial" charset="0"/>
        <a:ea typeface="宋体" pitchFamily="2" charset="-122"/>
        <a:cs typeface="Arial" charset="0"/>
      </a:defRPr>
    </a:lvl4pPr>
    <a:lvl5pPr marL="8680450" indent="-6851650" algn="l" defTabSz="4340225" rtl="0" fontAlgn="base">
      <a:spcBef>
        <a:spcPct val="0"/>
      </a:spcBef>
      <a:spcAft>
        <a:spcPct val="0"/>
      </a:spcAft>
      <a:defRPr sz="8600" kern="1200">
        <a:solidFill>
          <a:schemeClr val="tx1"/>
        </a:solidFill>
        <a:latin typeface="Arial" charset="0"/>
        <a:ea typeface="宋体" pitchFamily="2" charset="-122"/>
        <a:cs typeface="Arial" charset="0"/>
      </a:defRPr>
    </a:lvl5pPr>
    <a:lvl6pPr marL="2286000" algn="l" defTabSz="914400" rtl="0" eaLnBrk="1" latinLnBrk="0" hangingPunct="1">
      <a:defRPr sz="8600" kern="1200">
        <a:solidFill>
          <a:schemeClr val="tx1"/>
        </a:solidFill>
        <a:latin typeface="Arial" charset="0"/>
        <a:ea typeface="宋体" pitchFamily="2" charset="-122"/>
        <a:cs typeface="Arial" charset="0"/>
      </a:defRPr>
    </a:lvl6pPr>
    <a:lvl7pPr marL="2743200" algn="l" defTabSz="914400" rtl="0" eaLnBrk="1" latinLnBrk="0" hangingPunct="1">
      <a:defRPr sz="8600" kern="1200">
        <a:solidFill>
          <a:schemeClr val="tx1"/>
        </a:solidFill>
        <a:latin typeface="Arial" charset="0"/>
        <a:ea typeface="宋体" pitchFamily="2" charset="-122"/>
        <a:cs typeface="Arial" charset="0"/>
      </a:defRPr>
    </a:lvl7pPr>
    <a:lvl8pPr marL="3200400" algn="l" defTabSz="914400" rtl="0" eaLnBrk="1" latinLnBrk="0" hangingPunct="1">
      <a:defRPr sz="8600" kern="1200">
        <a:solidFill>
          <a:schemeClr val="tx1"/>
        </a:solidFill>
        <a:latin typeface="Arial" charset="0"/>
        <a:ea typeface="宋体" pitchFamily="2" charset="-122"/>
        <a:cs typeface="Arial" charset="0"/>
      </a:defRPr>
    </a:lvl8pPr>
    <a:lvl9pPr marL="3657600" algn="l" defTabSz="914400" rtl="0" eaLnBrk="1" latinLnBrk="0" hangingPunct="1">
      <a:defRPr sz="8600" kern="1200">
        <a:solidFill>
          <a:schemeClr val="tx1"/>
        </a:solidFill>
        <a:latin typeface="Arial" charset="0"/>
        <a:ea typeface="宋体" pitchFamily="2"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105" autoAdjust="0"/>
    <p:restoredTop sz="94660"/>
  </p:normalViewPr>
  <p:slideViewPr>
    <p:cSldViewPr>
      <p:cViewPr>
        <p:scale>
          <a:sx n="25" d="100"/>
          <a:sy n="25" d="100"/>
        </p:scale>
        <p:origin x="-1590" y="1818"/>
      </p:cViewPr>
      <p:guideLst>
        <p:guide orient="horz" pos="13040"/>
        <p:guide pos="9071"/>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340930"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340930" fontAlgn="auto">
              <a:spcBef>
                <a:spcPts val="0"/>
              </a:spcBef>
              <a:spcAft>
                <a:spcPts val="0"/>
              </a:spcAft>
              <a:defRPr sz="1200">
                <a:latin typeface="+mn-lt"/>
                <a:ea typeface="+mn-ea"/>
                <a:cs typeface="+mn-cs"/>
              </a:defRPr>
            </a:lvl1pPr>
          </a:lstStyle>
          <a:p>
            <a:pPr>
              <a:defRPr/>
            </a:pPr>
            <a:fld id="{9D38F25F-357E-486B-BA22-C7D1FD9291F7}" type="datetimeFigureOut">
              <a:rPr lang="zh-CN" altLang="en-US"/>
              <a:pPr>
                <a:defRPr/>
              </a:pPr>
              <a:t>2013/11/2</a:t>
            </a:fld>
            <a:endParaRPr lang="zh-CN" altLang="en-US"/>
          </a:p>
        </p:txBody>
      </p:sp>
      <p:sp>
        <p:nvSpPr>
          <p:cNvPr id="4" name="幻灯片图像占位符 3"/>
          <p:cNvSpPr>
            <a:spLocks noGrp="1" noRot="1" noChangeAspect="1"/>
          </p:cNvSpPr>
          <p:nvPr>
            <p:ph type="sldImg" idx="2"/>
          </p:nvPr>
        </p:nvSpPr>
        <p:spPr>
          <a:xfrm>
            <a:off x="2236788" y="685800"/>
            <a:ext cx="238442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340930"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340930" fontAlgn="auto">
              <a:spcBef>
                <a:spcPts val="0"/>
              </a:spcBef>
              <a:spcAft>
                <a:spcPts val="0"/>
              </a:spcAft>
              <a:defRPr sz="1200">
                <a:latin typeface="+mn-lt"/>
                <a:ea typeface="+mn-ea"/>
                <a:cs typeface="+mn-cs"/>
              </a:defRPr>
            </a:lvl1pPr>
          </a:lstStyle>
          <a:p>
            <a:pPr>
              <a:defRPr/>
            </a:pPr>
            <a:fld id="{60EAB66A-43D7-44F2-9D8E-05C0087B326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4340225" rtl="0" eaLnBrk="0" fontAlgn="base" hangingPunct="0">
      <a:spcBef>
        <a:spcPct val="30000"/>
      </a:spcBef>
      <a:spcAft>
        <a:spcPct val="0"/>
      </a:spcAft>
      <a:defRPr sz="5700" kern="1200">
        <a:solidFill>
          <a:schemeClr val="tx1"/>
        </a:solidFill>
        <a:latin typeface="+mn-lt"/>
        <a:ea typeface="+mn-ea"/>
        <a:cs typeface="+mn-cs"/>
      </a:defRPr>
    </a:lvl1pPr>
    <a:lvl2pPr marL="2170113" algn="l" defTabSz="4340225" rtl="0" eaLnBrk="0" fontAlgn="base" hangingPunct="0">
      <a:spcBef>
        <a:spcPct val="30000"/>
      </a:spcBef>
      <a:spcAft>
        <a:spcPct val="0"/>
      </a:spcAft>
      <a:defRPr sz="5700" kern="1200">
        <a:solidFill>
          <a:schemeClr val="tx1"/>
        </a:solidFill>
        <a:latin typeface="+mn-lt"/>
        <a:ea typeface="+mn-ea"/>
        <a:cs typeface="+mn-cs"/>
      </a:defRPr>
    </a:lvl2pPr>
    <a:lvl3pPr marL="4340225" algn="l" defTabSz="4340225" rtl="0" eaLnBrk="0" fontAlgn="base" hangingPunct="0">
      <a:spcBef>
        <a:spcPct val="30000"/>
      </a:spcBef>
      <a:spcAft>
        <a:spcPct val="0"/>
      </a:spcAft>
      <a:defRPr sz="5700" kern="1200">
        <a:solidFill>
          <a:schemeClr val="tx1"/>
        </a:solidFill>
        <a:latin typeface="+mn-lt"/>
        <a:ea typeface="+mn-ea"/>
        <a:cs typeface="+mn-cs"/>
      </a:defRPr>
    </a:lvl3pPr>
    <a:lvl4pPr marL="6510338" algn="l" defTabSz="4340225" rtl="0" eaLnBrk="0" fontAlgn="base" hangingPunct="0">
      <a:spcBef>
        <a:spcPct val="30000"/>
      </a:spcBef>
      <a:spcAft>
        <a:spcPct val="0"/>
      </a:spcAft>
      <a:defRPr sz="5700" kern="1200">
        <a:solidFill>
          <a:schemeClr val="tx1"/>
        </a:solidFill>
        <a:latin typeface="+mn-lt"/>
        <a:ea typeface="+mn-ea"/>
        <a:cs typeface="+mn-cs"/>
      </a:defRPr>
    </a:lvl4pPr>
    <a:lvl5pPr marL="8680450" algn="l" defTabSz="4340225" rtl="0" eaLnBrk="0" fontAlgn="base" hangingPunct="0">
      <a:spcBef>
        <a:spcPct val="30000"/>
      </a:spcBef>
      <a:spcAft>
        <a:spcPct val="0"/>
      </a:spcAft>
      <a:defRPr sz="5700" kern="1200">
        <a:solidFill>
          <a:schemeClr val="tx1"/>
        </a:solidFill>
        <a:latin typeface="+mn-lt"/>
        <a:ea typeface="+mn-ea"/>
        <a:cs typeface="+mn-cs"/>
      </a:defRPr>
    </a:lvl5pPr>
    <a:lvl6pPr marL="10852324" algn="l" defTabSz="4340930" rtl="0" eaLnBrk="1" latinLnBrk="0" hangingPunct="1">
      <a:defRPr sz="5700" kern="1200">
        <a:solidFill>
          <a:schemeClr val="tx1"/>
        </a:solidFill>
        <a:latin typeface="+mn-lt"/>
        <a:ea typeface="+mn-ea"/>
        <a:cs typeface="+mn-cs"/>
      </a:defRPr>
    </a:lvl6pPr>
    <a:lvl7pPr marL="13022789" algn="l" defTabSz="4340930" rtl="0" eaLnBrk="1" latinLnBrk="0" hangingPunct="1">
      <a:defRPr sz="5700" kern="1200">
        <a:solidFill>
          <a:schemeClr val="tx1"/>
        </a:solidFill>
        <a:latin typeface="+mn-lt"/>
        <a:ea typeface="+mn-ea"/>
        <a:cs typeface="+mn-cs"/>
      </a:defRPr>
    </a:lvl7pPr>
    <a:lvl8pPr marL="15193254" algn="l" defTabSz="4340930" rtl="0" eaLnBrk="1" latinLnBrk="0" hangingPunct="1">
      <a:defRPr sz="5700" kern="1200">
        <a:solidFill>
          <a:schemeClr val="tx1"/>
        </a:solidFill>
        <a:latin typeface="+mn-lt"/>
        <a:ea typeface="+mn-ea"/>
        <a:cs typeface="+mn-cs"/>
      </a:defRPr>
    </a:lvl8pPr>
    <a:lvl9pPr marL="17363718" algn="l" defTabSz="4340930"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340225" fontAlgn="base">
              <a:spcBef>
                <a:spcPct val="0"/>
              </a:spcBef>
              <a:spcAft>
                <a:spcPct val="0"/>
              </a:spcAft>
              <a:defRPr/>
            </a:pPr>
            <a:fld id="{8497B667-7300-40D8-A957-F9DF657EB512}" type="slidenum">
              <a:rPr lang="zh-CN" altLang="en-US"/>
              <a:pPr defTabSz="4340225" fontAlgn="base">
                <a:spcBef>
                  <a:spcPct val="0"/>
                </a:spcBef>
                <a:spcAft>
                  <a:spcPct val="0"/>
                </a:spcAft>
                <a:defRPr/>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160033" y="12860966"/>
            <a:ext cx="24480361" cy="887425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320064" y="23460233"/>
            <a:ext cx="20160298" cy="10580106"/>
          </a:xfrm>
        </p:spPr>
        <p:txBody>
          <a:bodyPr/>
          <a:lstStyle>
            <a:lvl1pPr marL="0" indent="0" algn="ctr">
              <a:buNone/>
              <a:defRPr>
                <a:solidFill>
                  <a:schemeClr val="tx1">
                    <a:tint val="75000"/>
                  </a:schemeClr>
                </a:solidFill>
              </a:defRPr>
            </a:lvl1pPr>
            <a:lvl2pPr marL="1789765" indent="0" algn="ctr">
              <a:buNone/>
              <a:defRPr>
                <a:solidFill>
                  <a:schemeClr val="tx1">
                    <a:tint val="75000"/>
                  </a:schemeClr>
                </a:solidFill>
              </a:defRPr>
            </a:lvl2pPr>
            <a:lvl3pPr marL="3579531" indent="0" algn="ctr">
              <a:buNone/>
              <a:defRPr>
                <a:solidFill>
                  <a:schemeClr val="tx1">
                    <a:tint val="75000"/>
                  </a:schemeClr>
                </a:solidFill>
              </a:defRPr>
            </a:lvl3pPr>
            <a:lvl4pPr marL="5369295" indent="0" algn="ctr">
              <a:buNone/>
              <a:defRPr>
                <a:solidFill>
                  <a:schemeClr val="tx1">
                    <a:tint val="75000"/>
                  </a:schemeClr>
                </a:solidFill>
              </a:defRPr>
            </a:lvl4pPr>
            <a:lvl5pPr marL="7159061" indent="0" algn="ctr">
              <a:buNone/>
              <a:defRPr>
                <a:solidFill>
                  <a:schemeClr val="tx1">
                    <a:tint val="75000"/>
                  </a:schemeClr>
                </a:solidFill>
              </a:defRPr>
            </a:lvl5pPr>
            <a:lvl6pPr marL="8948826" indent="0" algn="ctr">
              <a:buNone/>
              <a:defRPr>
                <a:solidFill>
                  <a:schemeClr val="tx1">
                    <a:tint val="75000"/>
                  </a:schemeClr>
                </a:solidFill>
              </a:defRPr>
            </a:lvl6pPr>
            <a:lvl7pPr marL="10738592" indent="0" algn="ctr">
              <a:buNone/>
              <a:defRPr>
                <a:solidFill>
                  <a:schemeClr val="tx1">
                    <a:tint val="75000"/>
                  </a:schemeClr>
                </a:solidFill>
              </a:defRPr>
            </a:lvl7pPr>
            <a:lvl8pPr marL="12528357" indent="0" algn="ctr">
              <a:buNone/>
              <a:defRPr>
                <a:solidFill>
                  <a:schemeClr val="tx1">
                    <a:tint val="75000"/>
                  </a:schemeClr>
                </a:solidFill>
              </a:defRPr>
            </a:lvl8pPr>
            <a:lvl9pPr marL="14318122"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BA1EC2A-444D-4236-AB24-6D064F876845}" type="datetimeFigureOut">
              <a:rPr lang="zh-CN" altLang="en-US"/>
              <a:pPr>
                <a:defRPr/>
              </a:pPr>
              <a:t>2013/11/2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8647CD-CD1D-461E-9569-DF40A11BEA0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3E9C7E5-D811-43E6-BAD4-DCF290438E96}" type="datetimeFigureOut">
              <a:rPr lang="zh-CN" altLang="en-US"/>
              <a:pPr>
                <a:defRPr/>
              </a:pPr>
              <a:t>2013/11/2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08FD0DC-DE3A-4FEB-B0F3-2B2044EC5AC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0880308" y="1657940"/>
            <a:ext cx="6480096" cy="3532451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440022" y="1657940"/>
            <a:ext cx="18960280" cy="3532451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CC6D065-36D5-40AE-84D1-7EE40EC777E4}" type="datetimeFigureOut">
              <a:rPr lang="zh-CN" altLang="en-US"/>
              <a:pPr>
                <a:defRPr/>
              </a:pPr>
              <a:t>2013/11/2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765484-0FB4-49C5-8EC3-D2AF37BC4C3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723CAA-1C1D-4F09-A126-74C9D781DB31}" type="datetimeFigureOut">
              <a:rPr lang="zh-CN" altLang="en-US"/>
              <a:pPr>
                <a:defRPr/>
              </a:pPr>
              <a:t>2013/11/2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6E50D3-1168-4583-A0DB-8A4C01D63B9D}"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75035" y="26603602"/>
            <a:ext cx="24480361" cy="8222582"/>
          </a:xfrm>
        </p:spPr>
        <p:txBody>
          <a:bodyPr anchor="t"/>
          <a:lstStyle>
            <a:lvl1pPr algn="l">
              <a:defRPr sz="15667"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275035" y="17547265"/>
            <a:ext cx="24480361" cy="9056337"/>
          </a:xfrm>
        </p:spPr>
        <p:txBody>
          <a:bodyPr anchor="b"/>
          <a:lstStyle>
            <a:lvl1pPr marL="0" indent="0">
              <a:buNone/>
              <a:defRPr sz="7751">
                <a:solidFill>
                  <a:schemeClr val="tx1">
                    <a:tint val="75000"/>
                  </a:schemeClr>
                </a:solidFill>
              </a:defRPr>
            </a:lvl1pPr>
            <a:lvl2pPr marL="1789765" indent="0">
              <a:buNone/>
              <a:defRPr sz="7092">
                <a:solidFill>
                  <a:schemeClr val="tx1">
                    <a:tint val="75000"/>
                  </a:schemeClr>
                </a:solidFill>
              </a:defRPr>
            </a:lvl2pPr>
            <a:lvl3pPr marL="3579531" indent="0">
              <a:buNone/>
              <a:defRPr sz="6267">
                <a:solidFill>
                  <a:schemeClr val="tx1">
                    <a:tint val="75000"/>
                  </a:schemeClr>
                </a:solidFill>
              </a:defRPr>
            </a:lvl3pPr>
            <a:lvl4pPr marL="5369295" indent="0">
              <a:buNone/>
              <a:defRPr sz="5525">
                <a:solidFill>
                  <a:schemeClr val="tx1">
                    <a:tint val="75000"/>
                  </a:schemeClr>
                </a:solidFill>
              </a:defRPr>
            </a:lvl4pPr>
            <a:lvl5pPr marL="7159061" indent="0">
              <a:buNone/>
              <a:defRPr sz="5525">
                <a:solidFill>
                  <a:schemeClr val="tx1">
                    <a:tint val="75000"/>
                  </a:schemeClr>
                </a:solidFill>
              </a:defRPr>
            </a:lvl5pPr>
            <a:lvl6pPr marL="8948826" indent="0">
              <a:buNone/>
              <a:defRPr sz="5525">
                <a:solidFill>
                  <a:schemeClr val="tx1">
                    <a:tint val="75000"/>
                  </a:schemeClr>
                </a:solidFill>
              </a:defRPr>
            </a:lvl6pPr>
            <a:lvl7pPr marL="10738592" indent="0">
              <a:buNone/>
              <a:defRPr sz="5525">
                <a:solidFill>
                  <a:schemeClr val="tx1">
                    <a:tint val="75000"/>
                  </a:schemeClr>
                </a:solidFill>
              </a:defRPr>
            </a:lvl7pPr>
            <a:lvl8pPr marL="12528357" indent="0">
              <a:buNone/>
              <a:defRPr sz="5525">
                <a:solidFill>
                  <a:schemeClr val="tx1">
                    <a:tint val="75000"/>
                  </a:schemeClr>
                </a:solidFill>
              </a:defRPr>
            </a:lvl8pPr>
            <a:lvl9pPr marL="14318122" indent="0">
              <a:buNone/>
              <a:defRPr sz="5525">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D028392-A3B2-4776-AEE2-E20351032EF7}" type="datetimeFigureOut">
              <a:rPr lang="zh-CN" altLang="en-US"/>
              <a:pPr>
                <a:defRPr/>
              </a:pPr>
              <a:t>2013/11/2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D9B6572-919F-4AF1-AE89-B81DD437C75B}"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40022" y="9660099"/>
            <a:ext cx="12720188" cy="27322360"/>
          </a:xfrm>
        </p:spPr>
        <p:txBody>
          <a:bodyPr/>
          <a:lstStyle>
            <a:lvl1pPr>
              <a:defRPr sz="10967"/>
            </a:lvl1pPr>
            <a:lvl2pPr>
              <a:defRPr sz="9400"/>
            </a:lvl2pPr>
            <a:lvl3pPr>
              <a:defRPr sz="7751"/>
            </a:lvl3pPr>
            <a:lvl4pPr>
              <a:defRPr sz="7092"/>
            </a:lvl4pPr>
            <a:lvl5pPr>
              <a:defRPr sz="7092"/>
            </a:lvl5pPr>
            <a:lvl6pPr>
              <a:defRPr sz="7092"/>
            </a:lvl6pPr>
            <a:lvl7pPr>
              <a:defRPr sz="7092"/>
            </a:lvl7pPr>
            <a:lvl8pPr>
              <a:defRPr sz="7092"/>
            </a:lvl8pPr>
            <a:lvl9pPr>
              <a:defRPr sz="709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4640216" y="9660099"/>
            <a:ext cx="12720188" cy="27322360"/>
          </a:xfrm>
        </p:spPr>
        <p:txBody>
          <a:bodyPr/>
          <a:lstStyle>
            <a:lvl1pPr>
              <a:defRPr sz="10967"/>
            </a:lvl1pPr>
            <a:lvl2pPr>
              <a:defRPr sz="9400"/>
            </a:lvl2pPr>
            <a:lvl3pPr>
              <a:defRPr sz="7751"/>
            </a:lvl3pPr>
            <a:lvl4pPr>
              <a:defRPr sz="7092"/>
            </a:lvl4pPr>
            <a:lvl5pPr>
              <a:defRPr sz="7092"/>
            </a:lvl5pPr>
            <a:lvl6pPr>
              <a:defRPr sz="7092"/>
            </a:lvl6pPr>
            <a:lvl7pPr>
              <a:defRPr sz="7092"/>
            </a:lvl7pPr>
            <a:lvl8pPr>
              <a:defRPr sz="7092"/>
            </a:lvl8pPr>
            <a:lvl9pPr>
              <a:defRPr sz="709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4F8DC4F-BAF6-4CA1-AF7B-413CA62F6394}" type="datetimeFigureOut">
              <a:rPr lang="zh-CN" altLang="en-US"/>
              <a:pPr>
                <a:defRPr/>
              </a:pPr>
              <a:t>2013/11/2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5FD985-FA92-4401-9C18-BE6448B76AD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440022" y="9267178"/>
            <a:ext cx="12725189" cy="3862119"/>
          </a:xfrm>
        </p:spPr>
        <p:txBody>
          <a:bodyPr anchor="b"/>
          <a:lstStyle>
            <a:lvl1pPr marL="0" indent="0">
              <a:buNone/>
              <a:defRPr sz="9400" b="1"/>
            </a:lvl1pPr>
            <a:lvl2pPr marL="1789765" indent="0">
              <a:buNone/>
              <a:defRPr sz="7751" b="1"/>
            </a:lvl2pPr>
            <a:lvl3pPr marL="3579531" indent="0">
              <a:buNone/>
              <a:defRPr sz="7092" b="1"/>
            </a:lvl3pPr>
            <a:lvl4pPr marL="5369295" indent="0">
              <a:buNone/>
              <a:defRPr sz="6267" b="1"/>
            </a:lvl4pPr>
            <a:lvl5pPr marL="7159061" indent="0">
              <a:buNone/>
              <a:defRPr sz="6267" b="1"/>
            </a:lvl5pPr>
            <a:lvl6pPr marL="8948826" indent="0">
              <a:buNone/>
              <a:defRPr sz="6267" b="1"/>
            </a:lvl6pPr>
            <a:lvl7pPr marL="10738592" indent="0">
              <a:buNone/>
              <a:defRPr sz="6267" b="1"/>
            </a:lvl7pPr>
            <a:lvl8pPr marL="12528357" indent="0">
              <a:buNone/>
              <a:defRPr sz="6267" b="1"/>
            </a:lvl8pPr>
            <a:lvl9pPr marL="14318122" indent="0">
              <a:buNone/>
              <a:defRPr sz="6267" b="1"/>
            </a:lvl9pPr>
          </a:lstStyle>
          <a:p>
            <a:pPr lvl="0"/>
            <a:r>
              <a:rPr lang="zh-CN" altLang="en-US" smtClean="0"/>
              <a:t>单击此处编辑母版文本样式</a:t>
            </a:r>
          </a:p>
        </p:txBody>
      </p:sp>
      <p:sp>
        <p:nvSpPr>
          <p:cNvPr id="4" name="内容占位符 3"/>
          <p:cNvSpPr>
            <a:spLocks noGrp="1"/>
          </p:cNvSpPr>
          <p:nvPr>
            <p:ph sz="half" idx="2"/>
          </p:nvPr>
        </p:nvSpPr>
        <p:spPr>
          <a:xfrm>
            <a:off x="1440022" y="13129297"/>
            <a:ext cx="12725189" cy="23853158"/>
          </a:xfrm>
        </p:spPr>
        <p:txBody>
          <a:bodyPr/>
          <a:lstStyle>
            <a:lvl1pPr>
              <a:defRPr sz="9400"/>
            </a:lvl1pPr>
            <a:lvl2pPr>
              <a:defRPr sz="7751"/>
            </a:lvl2pPr>
            <a:lvl3pPr>
              <a:defRPr sz="7092"/>
            </a:lvl3pPr>
            <a:lvl4pPr>
              <a:defRPr sz="6267"/>
            </a:lvl4pPr>
            <a:lvl5pPr>
              <a:defRPr sz="6267"/>
            </a:lvl5pPr>
            <a:lvl6pPr>
              <a:defRPr sz="6267"/>
            </a:lvl6pPr>
            <a:lvl7pPr>
              <a:defRPr sz="6267"/>
            </a:lvl7pPr>
            <a:lvl8pPr>
              <a:defRPr sz="6267"/>
            </a:lvl8pPr>
            <a:lvl9pPr>
              <a:defRPr sz="62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4630218" y="9267178"/>
            <a:ext cx="12730188" cy="3862119"/>
          </a:xfrm>
        </p:spPr>
        <p:txBody>
          <a:bodyPr anchor="b"/>
          <a:lstStyle>
            <a:lvl1pPr marL="0" indent="0">
              <a:buNone/>
              <a:defRPr sz="9400" b="1"/>
            </a:lvl1pPr>
            <a:lvl2pPr marL="1789765" indent="0">
              <a:buNone/>
              <a:defRPr sz="7751" b="1"/>
            </a:lvl2pPr>
            <a:lvl3pPr marL="3579531" indent="0">
              <a:buNone/>
              <a:defRPr sz="7092" b="1"/>
            </a:lvl3pPr>
            <a:lvl4pPr marL="5369295" indent="0">
              <a:buNone/>
              <a:defRPr sz="6267" b="1"/>
            </a:lvl4pPr>
            <a:lvl5pPr marL="7159061" indent="0">
              <a:buNone/>
              <a:defRPr sz="6267" b="1"/>
            </a:lvl5pPr>
            <a:lvl6pPr marL="8948826" indent="0">
              <a:buNone/>
              <a:defRPr sz="6267" b="1"/>
            </a:lvl6pPr>
            <a:lvl7pPr marL="10738592" indent="0">
              <a:buNone/>
              <a:defRPr sz="6267" b="1"/>
            </a:lvl7pPr>
            <a:lvl8pPr marL="12528357" indent="0">
              <a:buNone/>
              <a:defRPr sz="6267" b="1"/>
            </a:lvl8pPr>
            <a:lvl9pPr marL="14318122" indent="0">
              <a:buNone/>
              <a:defRPr sz="6267" b="1"/>
            </a:lvl9pPr>
          </a:lstStyle>
          <a:p>
            <a:pPr lvl="0"/>
            <a:r>
              <a:rPr lang="zh-CN" altLang="en-US" smtClean="0"/>
              <a:t>单击此处编辑母版文本样式</a:t>
            </a:r>
          </a:p>
        </p:txBody>
      </p:sp>
      <p:sp>
        <p:nvSpPr>
          <p:cNvPr id="6" name="内容占位符 5"/>
          <p:cNvSpPr>
            <a:spLocks noGrp="1"/>
          </p:cNvSpPr>
          <p:nvPr>
            <p:ph sz="quarter" idx="4"/>
          </p:nvPr>
        </p:nvSpPr>
        <p:spPr>
          <a:xfrm>
            <a:off x="14630218" y="13129297"/>
            <a:ext cx="12730188" cy="23853158"/>
          </a:xfrm>
        </p:spPr>
        <p:txBody>
          <a:bodyPr/>
          <a:lstStyle>
            <a:lvl1pPr>
              <a:defRPr sz="9400"/>
            </a:lvl1pPr>
            <a:lvl2pPr>
              <a:defRPr sz="7751"/>
            </a:lvl2pPr>
            <a:lvl3pPr>
              <a:defRPr sz="7092"/>
            </a:lvl3pPr>
            <a:lvl4pPr>
              <a:defRPr sz="6267"/>
            </a:lvl4pPr>
            <a:lvl5pPr>
              <a:defRPr sz="6267"/>
            </a:lvl5pPr>
            <a:lvl6pPr>
              <a:defRPr sz="6267"/>
            </a:lvl6pPr>
            <a:lvl7pPr>
              <a:defRPr sz="6267"/>
            </a:lvl7pPr>
            <a:lvl8pPr>
              <a:defRPr sz="6267"/>
            </a:lvl8pPr>
            <a:lvl9pPr>
              <a:defRPr sz="62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3BF6D8E-DED5-4779-A951-69A5B674007B}" type="datetimeFigureOut">
              <a:rPr lang="zh-CN" altLang="en-US"/>
              <a:pPr>
                <a:defRPr/>
              </a:pPr>
              <a:t>2013/11/2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46164D9-D657-41AE-BC3A-DFC03A51CD4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1921E5D-D922-4A1B-B094-0139EA2334F8}" type="datetimeFigureOut">
              <a:rPr lang="zh-CN" altLang="en-US"/>
              <a:pPr>
                <a:defRPr/>
              </a:pPr>
              <a:t>2013/11/2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93FC6E8-73F0-4990-B922-5F485AE80FA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53D4E2E-B516-4ED3-A339-A54306B62AB3}" type="datetimeFigureOut">
              <a:rPr lang="zh-CN" altLang="en-US"/>
              <a:pPr>
                <a:defRPr/>
              </a:pPr>
              <a:t>2013/11/2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C6706EA-D336-4D64-A45A-B08A26A6983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40023" y="1648349"/>
            <a:ext cx="9475141" cy="7015070"/>
          </a:xfrm>
        </p:spPr>
        <p:txBody>
          <a:bodyPr anchor="b"/>
          <a:lstStyle>
            <a:lvl1pPr algn="l">
              <a:defRPr sz="7751"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260166" y="1648354"/>
            <a:ext cx="16100238" cy="35334106"/>
          </a:xfrm>
        </p:spPr>
        <p:txBody>
          <a:bodyPr/>
          <a:lstStyle>
            <a:lvl1pPr>
              <a:defRPr sz="12534"/>
            </a:lvl1pPr>
            <a:lvl2pPr>
              <a:defRPr sz="10967"/>
            </a:lvl2pPr>
            <a:lvl3pPr>
              <a:defRPr sz="9400"/>
            </a:lvl3pPr>
            <a:lvl4pPr>
              <a:defRPr sz="7751"/>
            </a:lvl4pPr>
            <a:lvl5pPr>
              <a:defRPr sz="7751"/>
            </a:lvl5pPr>
            <a:lvl6pPr>
              <a:defRPr sz="7751"/>
            </a:lvl6pPr>
            <a:lvl7pPr>
              <a:defRPr sz="7751"/>
            </a:lvl7pPr>
            <a:lvl8pPr>
              <a:defRPr sz="7751"/>
            </a:lvl8pPr>
            <a:lvl9pPr>
              <a:defRPr sz="7751"/>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440023" y="8663423"/>
            <a:ext cx="9475141" cy="28319035"/>
          </a:xfrm>
        </p:spPr>
        <p:txBody>
          <a:bodyPr/>
          <a:lstStyle>
            <a:lvl1pPr marL="0" indent="0">
              <a:buNone/>
              <a:defRPr sz="5525"/>
            </a:lvl1pPr>
            <a:lvl2pPr marL="1789765" indent="0">
              <a:buNone/>
              <a:defRPr sz="4700"/>
            </a:lvl2pPr>
            <a:lvl3pPr marL="3579531" indent="0">
              <a:buNone/>
              <a:defRPr sz="3876"/>
            </a:lvl3pPr>
            <a:lvl4pPr marL="5369295" indent="0">
              <a:buNone/>
              <a:defRPr sz="3463"/>
            </a:lvl4pPr>
            <a:lvl5pPr marL="7159061" indent="0">
              <a:buNone/>
              <a:defRPr sz="3463"/>
            </a:lvl5pPr>
            <a:lvl6pPr marL="8948826" indent="0">
              <a:buNone/>
              <a:defRPr sz="3463"/>
            </a:lvl6pPr>
            <a:lvl7pPr marL="10738592" indent="0">
              <a:buNone/>
              <a:defRPr sz="3463"/>
            </a:lvl7pPr>
            <a:lvl8pPr marL="12528357" indent="0">
              <a:buNone/>
              <a:defRPr sz="3463"/>
            </a:lvl8pPr>
            <a:lvl9pPr marL="14318122" indent="0">
              <a:buNone/>
              <a:defRPr sz="3463"/>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B916F5F-9F3E-41DD-BBF1-6968612CE4FF}" type="datetimeFigureOut">
              <a:rPr lang="zh-CN" altLang="en-US"/>
              <a:pPr>
                <a:defRPr/>
              </a:pPr>
              <a:t>2013/11/2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B2B3098-2B5D-4C4D-8C76-6CE1FDF38B5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645085" y="28980290"/>
            <a:ext cx="17280255" cy="3421287"/>
          </a:xfrm>
        </p:spPr>
        <p:txBody>
          <a:bodyPr anchor="b"/>
          <a:lstStyle>
            <a:lvl1pPr algn="l">
              <a:defRPr sz="7751"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645085" y="3699204"/>
            <a:ext cx="17280255" cy="24840248"/>
          </a:xfrm>
        </p:spPr>
        <p:txBody>
          <a:bodyPr rtlCol="0">
            <a:normAutofit/>
          </a:bodyPr>
          <a:lstStyle>
            <a:lvl1pPr marL="0" indent="0">
              <a:buNone/>
              <a:defRPr sz="12534"/>
            </a:lvl1pPr>
            <a:lvl2pPr marL="1789765" indent="0">
              <a:buNone/>
              <a:defRPr sz="10967"/>
            </a:lvl2pPr>
            <a:lvl3pPr marL="3579531" indent="0">
              <a:buNone/>
              <a:defRPr sz="9400"/>
            </a:lvl3pPr>
            <a:lvl4pPr marL="5369295" indent="0">
              <a:buNone/>
              <a:defRPr sz="7751"/>
            </a:lvl4pPr>
            <a:lvl5pPr marL="7159061" indent="0">
              <a:buNone/>
              <a:defRPr sz="7751"/>
            </a:lvl5pPr>
            <a:lvl6pPr marL="8948826" indent="0">
              <a:buNone/>
              <a:defRPr sz="7751"/>
            </a:lvl6pPr>
            <a:lvl7pPr marL="10738592" indent="0">
              <a:buNone/>
              <a:defRPr sz="7751"/>
            </a:lvl7pPr>
            <a:lvl8pPr marL="12528357" indent="0">
              <a:buNone/>
              <a:defRPr sz="7751"/>
            </a:lvl8pPr>
            <a:lvl9pPr marL="14318122" indent="0">
              <a:buNone/>
              <a:defRPr sz="7751"/>
            </a:lvl9pPr>
          </a:lstStyle>
          <a:p>
            <a:pPr lvl="0"/>
            <a:endParaRPr lang="zh-CN" altLang="en-US" noProof="0"/>
          </a:p>
        </p:txBody>
      </p:sp>
      <p:sp>
        <p:nvSpPr>
          <p:cNvPr id="4" name="文本占位符 3"/>
          <p:cNvSpPr>
            <a:spLocks noGrp="1"/>
          </p:cNvSpPr>
          <p:nvPr>
            <p:ph type="body" sz="half" idx="2"/>
          </p:nvPr>
        </p:nvSpPr>
        <p:spPr>
          <a:xfrm>
            <a:off x="5645085" y="32401575"/>
            <a:ext cx="17280255" cy="4858796"/>
          </a:xfrm>
        </p:spPr>
        <p:txBody>
          <a:bodyPr/>
          <a:lstStyle>
            <a:lvl1pPr marL="0" indent="0">
              <a:buNone/>
              <a:defRPr sz="5525"/>
            </a:lvl1pPr>
            <a:lvl2pPr marL="1789765" indent="0">
              <a:buNone/>
              <a:defRPr sz="4700"/>
            </a:lvl2pPr>
            <a:lvl3pPr marL="3579531" indent="0">
              <a:buNone/>
              <a:defRPr sz="3876"/>
            </a:lvl3pPr>
            <a:lvl4pPr marL="5369295" indent="0">
              <a:buNone/>
              <a:defRPr sz="3463"/>
            </a:lvl4pPr>
            <a:lvl5pPr marL="7159061" indent="0">
              <a:buNone/>
              <a:defRPr sz="3463"/>
            </a:lvl5pPr>
            <a:lvl6pPr marL="8948826" indent="0">
              <a:buNone/>
              <a:defRPr sz="3463"/>
            </a:lvl6pPr>
            <a:lvl7pPr marL="10738592" indent="0">
              <a:buNone/>
              <a:defRPr sz="3463"/>
            </a:lvl7pPr>
            <a:lvl8pPr marL="12528357" indent="0">
              <a:buNone/>
              <a:defRPr sz="3463"/>
            </a:lvl8pPr>
            <a:lvl9pPr marL="14318122" indent="0">
              <a:buNone/>
              <a:defRPr sz="3463"/>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EDB31D4-4BF5-4498-AB6D-9BB165F16CBA}" type="datetimeFigureOut">
              <a:rPr lang="zh-CN" altLang="en-US"/>
              <a:pPr>
                <a:defRPr/>
              </a:pPr>
              <a:t>2013/11/2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BAB5128-3ED2-4859-98C6-32D2F653A3F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439863" y="1657350"/>
            <a:ext cx="25920700" cy="6900863"/>
          </a:xfrm>
          <a:prstGeom prst="rect">
            <a:avLst/>
          </a:prstGeom>
          <a:noFill/>
          <a:ln w="9525">
            <a:noFill/>
            <a:miter lim="800000"/>
            <a:headEnd/>
            <a:tailEnd/>
          </a:ln>
        </p:spPr>
        <p:txBody>
          <a:bodyPr vert="horz" wrap="square" lIns="434093" tIns="217046" rIns="434093" bIns="217046"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1439863" y="9659938"/>
            <a:ext cx="25920700" cy="27322462"/>
          </a:xfrm>
          <a:prstGeom prst="rect">
            <a:avLst/>
          </a:prstGeom>
          <a:noFill/>
          <a:ln w="9525">
            <a:noFill/>
            <a:miter lim="800000"/>
            <a:headEnd/>
            <a:tailEnd/>
          </a:ln>
        </p:spPr>
        <p:txBody>
          <a:bodyPr vert="horz" wrap="square" lIns="434093" tIns="217046" rIns="434093" bIns="21704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1439863" y="38371463"/>
            <a:ext cx="6719887" cy="2205037"/>
          </a:xfrm>
          <a:prstGeom prst="rect">
            <a:avLst/>
          </a:prstGeom>
        </p:spPr>
        <p:txBody>
          <a:bodyPr vert="horz" lIns="434093" tIns="217046" rIns="434093" bIns="217046" rtlCol="0" anchor="ctr"/>
          <a:lstStyle>
            <a:lvl1pPr algn="l" defTabSz="4340930" fontAlgn="auto">
              <a:spcBef>
                <a:spcPts val="0"/>
              </a:spcBef>
              <a:spcAft>
                <a:spcPts val="0"/>
              </a:spcAft>
              <a:defRPr sz="4700">
                <a:solidFill>
                  <a:schemeClr val="tx1">
                    <a:tint val="75000"/>
                  </a:schemeClr>
                </a:solidFill>
                <a:latin typeface="+mn-lt"/>
                <a:ea typeface="+mn-ea"/>
                <a:cs typeface="+mn-cs"/>
              </a:defRPr>
            </a:lvl1pPr>
          </a:lstStyle>
          <a:p>
            <a:pPr>
              <a:defRPr/>
            </a:pPr>
            <a:fld id="{D9825AD6-2857-4BB2-A88F-A853B33A7523}" type="datetimeFigureOut">
              <a:rPr lang="zh-CN" altLang="en-US"/>
              <a:pPr>
                <a:defRPr/>
              </a:pPr>
              <a:t>2013/11/2</a:t>
            </a:fld>
            <a:endParaRPr lang="zh-CN" altLang="en-US"/>
          </a:p>
        </p:txBody>
      </p:sp>
      <p:sp>
        <p:nvSpPr>
          <p:cNvPr id="5" name="页脚占位符 4"/>
          <p:cNvSpPr>
            <a:spLocks noGrp="1"/>
          </p:cNvSpPr>
          <p:nvPr>
            <p:ph type="ftr" sz="quarter" idx="3"/>
          </p:nvPr>
        </p:nvSpPr>
        <p:spPr>
          <a:xfrm>
            <a:off x="9840913" y="38371463"/>
            <a:ext cx="9118600" cy="2205037"/>
          </a:xfrm>
          <a:prstGeom prst="rect">
            <a:avLst/>
          </a:prstGeom>
        </p:spPr>
        <p:txBody>
          <a:bodyPr vert="horz" lIns="434093" tIns="217046" rIns="434093" bIns="217046" rtlCol="0" anchor="ctr"/>
          <a:lstStyle>
            <a:lvl1pPr algn="ctr" defTabSz="4340930" fontAlgn="auto">
              <a:spcBef>
                <a:spcPts val="0"/>
              </a:spcBef>
              <a:spcAft>
                <a:spcPts val="0"/>
              </a:spcAft>
              <a:defRPr sz="47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20640675" y="38371463"/>
            <a:ext cx="6719888" cy="2205037"/>
          </a:xfrm>
          <a:prstGeom prst="rect">
            <a:avLst/>
          </a:prstGeom>
        </p:spPr>
        <p:txBody>
          <a:bodyPr vert="horz" lIns="434093" tIns="217046" rIns="434093" bIns="217046" rtlCol="0" anchor="ctr"/>
          <a:lstStyle>
            <a:lvl1pPr algn="r" defTabSz="4340930" fontAlgn="auto">
              <a:spcBef>
                <a:spcPts val="0"/>
              </a:spcBef>
              <a:spcAft>
                <a:spcPts val="0"/>
              </a:spcAft>
              <a:defRPr sz="4700">
                <a:solidFill>
                  <a:schemeClr val="tx1">
                    <a:tint val="75000"/>
                  </a:schemeClr>
                </a:solidFill>
                <a:latin typeface="+mn-lt"/>
                <a:ea typeface="+mn-ea"/>
                <a:cs typeface="+mn-cs"/>
              </a:defRPr>
            </a:lvl1pPr>
          </a:lstStyle>
          <a:p>
            <a:pPr>
              <a:defRPr/>
            </a:pPr>
            <a:fld id="{CD197AE3-26B2-4F73-AB93-D68CAD7F175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8225" rtl="0" eaLnBrk="0" fontAlgn="base" hangingPunct="0">
        <a:spcBef>
          <a:spcPct val="0"/>
        </a:spcBef>
        <a:spcAft>
          <a:spcPct val="0"/>
        </a:spcAft>
        <a:defRPr sz="17200" kern="1200">
          <a:solidFill>
            <a:schemeClr val="tx1"/>
          </a:solidFill>
          <a:latin typeface="+mj-lt"/>
          <a:ea typeface="+mj-ea"/>
          <a:cs typeface="+mj-cs"/>
        </a:defRPr>
      </a:lvl1pPr>
      <a:lvl2pPr algn="ctr" defTabSz="3578225" rtl="0" eaLnBrk="0" fontAlgn="base" hangingPunct="0">
        <a:spcBef>
          <a:spcPct val="0"/>
        </a:spcBef>
        <a:spcAft>
          <a:spcPct val="0"/>
        </a:spcAft>
        <a:defRPr sz="17200">
          <a:solidFill>
            <a:schemeClr val="tx1"/>
          </a:solidFill>
          <a:latin typeface="Calibri" pitchFamily="34" charset="0"/>
          <a:ea typeface="宋体" pitchFamily="2" charset="-122"/>
        </a:defRPr>
      </a:lvl2pPr>
      <a:lvl3pPr algn="ctr" defTabSz="3578225" rtl="0" eaLnBrk="0" fontAlgn="base" hangingPunct="0">
        <a:spcBef>
          <a:spcPct val="0"/>
        </a:spcBef>
        <a:spcAft>
          <a:spcPct val="0"/>
        </a:spcAft>
        <a:defRPr sz="17200">
          <a:solidFill>
            <a:schemeClr val="tx1"/>
          </a:solidFill>
          <a:latin typeface="Calibri" pitchFamily="34" charset="0"/>
          <a:ea typeface="宋体" pitchFamily="2" charset="-122"/>
        </a:defRPr>
      </a:lvl3pPr>
      <a:lvl4pPr algn="ctr" defTabSz="3578225" rtl="0" eaLnBrk="0" fontAlgn="base" hangingPunct="0">
        <a:spcBef>
          <a:spcPct val="0"/>
        </a:spcBef>
        <a:spcAft>
          <a:spcPct val="0"/>
        </a:spcAft>
        <a:defRPr sz="17200">
          <a:solidFill>
            <a:schemeClr val="tx1"/>
          </a:solidFill>
          <a:latin typeface="Calibri" pitchFamily="34" charset="0"/>
          <a:ea typeface="宋体" pitchFamily="2" charset="-122"/>
        </a:defRPr>
      </a:lvl4pPr>
      <a:lvl5pPr algn="ctr" defTabSz="3578225" rtl="0" eaLnBrk="0" fontAlgn="base" hangingPunct="0">
        <a:spcBef>
          <a:spcPct val="0"/>
        </a:spcBef>
        <a:spcAft>
          <a:spcPct val="0"/>
        </a:spcAft>
        <a:defRPr sz="17200">
          <a:solidFill>
            <a:schemeClr val="tx1"/>
          </a:solidFill>
          <a:latin typeface="Calibri" pitchFamily="34" charset="0"/>
          <a:ea typeface="宋体" pitchFamily="2" charset="-122"/>
        </a:defRPr>
      </a:lvl5pPr>
      <a:lvl6pPr marL="457200" algn="ctr" defTabSz="3578225" rtl="0" fontAlgn="base">
        <a:spcBef>
          <a:spcPct val="0"/>
        </a:spcBef>
        <a:spcAft>
          <a:spcPct val="0"/>
        </a:spcAft>
        <a:defRPr sz="17200">
          <a:solidFill>
            <a:schemeClr val="tx1"/>
          </a:solidFill>
          <a:latin typeface="Calibri" pitchFamily="34" charset="0"/>
          <a:ea typeface="宋体" pitchFamily="2" charset="-122"/>
        </a:defRPr>
      </a:lvl6pPr>
      <a:lvl7pPr marL="914400" algn="ctr" defTabSz="3578225" rtl="0" fontAlgn="base">
        <a:spcBef>
          <a:spcPct val="0"/>
        </a:spcBef>
        <a:spcAft>
          <a:spcPct val="0"/>
        </a:spcAft>
        <a:defRPr sz="17200">
          <a:solidFill>
            <a:schemeClr val="tx1"/>
          </a:solidFill>
          <a:latin typeface="Calibri" pitchFamily="34" charset="0"/>
          <a:ea typeface="宋体" pitchFamily="2" charset="-122"/>
        </a:defRPr>
      </a:lvl7pPr>
      <a:lvl8pPr marL="1371600" algn="ctr" defTabSz="3578225" rtl="0" fontAlgn="base">
        <a:spcBef>
          <a:spcPct val="0"/>
        </a:spcBef>
        <a:spcAft>
          <a:spcPct val="0"/>
        </a:spcAft>
        <a:defRPr sz="17200">
          <a:solidFill>
            <a:schemeClr val="tx1"/>
          </a:solidFill>
          <a:latin typeface="Calibri" pitchFamily="34" charset="0"/>
          <a:ea typeface="宋体" pitchFamily="2" charset="-122"/>
        </a:defRPr>
      </a:lvl8pPr>
      <a:lvl9pPr marL="1828800" algn="ctr" defTabSz="3578225" rtl="0" fontAlgn="base">
        <a:spcBef>
          <a:spcPct val="0"/>
        </a:spcBef>
        <a:spcAft>
          <a:spcPct val="0"/>
        </a:spcAft>
        <a:defRPr sz="17200">
          <a:solidFill>
            <a:schemeClr val="tx1"/>
          </a:solidFill>
          <a:latin typeface="Calibri" pitchFamily="34" charset="0"/>
          <a:ea typeface="宋体" pitchFamily="2" charset="-122"/>
        </a:defRPr>
      </a:lvl9pPr>
    </p:titleStyle>
    <p:bodyStyle>
      <a:lvl1pPr marL="1341438" indent="-1341438" algn="l" defTabSz="3578225" rtl="0" eaLnBrk="0" fontAlgn="base" hangingPunct="0">
        <a:spcBef>
          <a:spcPct val="20000"/>
        </a:spcBef>
        <a:spcAft>
          <a:spcPct val="0"/>
        </a:spcAft>
        <a:buFont typeface="Arial" charset="0"/>
        <a:buChar char="•"/>
        <a:defRPr sz="12500" kern="1200">
          <a:solidFill>
            <a:schemeClr val="tx1"/>
          </a:solidFill>
          <a:latin typeface="+mn-lt"/>
          <a:ea typeface="+mn-ea"/>
          <a:cs typeface="+mn-cs"/>
        </a:defRPr>
      </a:lvl1pPr>
      <a:lvl2pPr marL="2908300" indent="-1117600" algn="l" defTabSz="3578225" rtl="0" eaLnBrk="0" fontAlgn="base" hangingPunct="0">
        <a:spcBef>
          <a:spcPct val="20000"/>
        </a:spcBef>
        <a:spcAft>
          <a:spcPct val="0"/>
        </a:spcAft>
        <a:buFont typeface="Arial" charset="0"/>
        <a:buChar char="–"/>
        <a:defRPr sz="10900" kern="1200">
          <a:solidFill>
            <a:schemeClr val="tx1"/>
          </a:solidFill>
          <a:latin typeface="+mn-lt"/>
          <a:ea typeface="+mn-ea"/>
          <a:cs typeface="+mn-cs"/>
        </a:defRPr>
      </a:lvl2pPr>
      <a:lvl3pPr marL="4473575" indent="-893763" algn="l" defTabSz="3578225" rtl="0" eaLnBrk="0" fontAlgn="base" hangingPunct="0">
        <a:spcBef>
          <a:spcPct val="20000"/>
        </a:spcBef>
        <a:spcAft>
          <a:spcPct val="0"/>
        </a:spcAft>
        <a:buFont typeface="Arial" charset="0"/>
        <a:buChar char="•"/>
        <a:defRPr sz="9400" kern="1200">
          <a:solidFill>
            <a:schemeClr val="tx1"/>
          </a:solidFill>
          <a:latin typeface="+mn-lt"/>
          <a:ea typeface="+mn-ea"/>
          <a:cs typeface="+mn-cs"/>
        </a:defRPr>
      </a:lvl3pPr>
      <a:lvl4pPr marL="6262688" indent="-893763" algn="l" defTabSz="3578225" rtl="0" eaLnBrk="0" fontAlgn="base" hangingPunct="0">
        <a:spcBef>
          <a:spcPct val="20000"/>
        </a:spcBef>
        <a:spcAft>
          <a:spcPct val="0"/>
        </a:spcAft>
        <a:buFont typeface="Arial" charset="0"/>
        <a:buChar char="–"/>
        <a:defRPr sz="7700" kern="1200">
          <a:solidFill>
            <a:schemeClr val="tx1"/>
          </a:solidFill>
          <a:latin typeface="+mn-lt"/>
          <a:ea typeface="+mn-ea"/>
          <a:cs typeface="+mn-cs"/>
        </a:defRPr>
      </a:lvl4pPr>
      <a:lvl5pPr marL="8053388" indent="-893763" algn="l" defTabSz="3578225" rtl="0" eaLnBrk="0" fontAlgn="base" hangingPunct="0">
        <a:spcBef>
          <a:spcPct val="20000"/>
        </a:spcBef>
        <a:spcAft>
          <a:spcPct val="0"/>
        </a:spcAft>
        <a:buFont typeface="Arial" charset="0"/>
        <a:buChar char="»"/>
        <a:defRPr sz="7700" kern="1200">
          <a:solidFill>
            <a:schemeClr val="tx1"/>
          </a:solidFill>
          <a:latin typeface="+mn-lt"/>
          <a:ea typeface="+mn-ea"/>
          <a:cs typeface="+mn-cs"/>
        </a:defRPr>
      </a:lvl5pPr>
      <a:lvl6pPr marL="9843709" indent="-894882" algn="l" defTabSz="3579531" rtl="0" eaLnBrk="1" latinLnBrk="0" hangingPunct="1">
        <a:spcBef>
          <a:spcPct val="20000"/>
        </a:spcBef>
        <a:buFont typeface="Arial" pitchFamily="34" charset="0"/>
        <a:buChar char="•"/>
        <a:defRPr sz="7751" kern="1200">
          <a:solidFill>
            <a:schemeClr val="tx1"/>
          </a:solidFill>
          <a:latin typeface="+mn-lt"/>
          <a:ea typeface="+mn-ea"/>
          <a:cs typeface="+mn-cs"/>
        </a:defRPr>
      </a:lvl6pPr>
      <a:lvl7pPr marL="11633474" indent="-894882" algn="l" defTabSz="3579531" rtl="0" eaLnBrk="1" latinLnBrk="0" hangingPunct="1">
        <a:spcBef>
          <a:spcPct val="20000"/>
        </a:spcBef>
        <a:buFont typeface="Arial" pitchFamily="34" charset="0"/>
        <a:buChar char="•"/>
        <a:defRPr sz="7751" kern="1200">
          <a:solidFill>
            <a:schemeClr val="tx1"/>
          </a:solidFill>
          <a:latin typeface="+mn-lt"/>
          <a:ea typeface="+mn-ea"/>
          <a:cs typeface="+mn-cs"/>
        </a:defRPr>
      </a:lvl7pPr>
      <a:lvl8pPr marL="13423240" indent="-894882" algn="l" defTabSz="3579531" rtl="0" eaLnBrk="1" latinLnBrk="0" hangingPunct="1">
        <a:spcBef>
          <a:spcPct val="20000"/>
        </a:spcBef>
        <a:buFont typeface="Arial" pitchFamily="34" charset="0"/>
        <a:buChar char="•"/>
        <a:defRPr sz="7751" kern="1200">
          <a:solidFill>
            <a:schemeClr val="tx1"/>
          </a:solidFill>
          <a:latin typeface="+mn-lt"/>
          <a:ea typeface="+mn-ea"/>
          <a:cs typeface="+mn-cs"/>
        </a:defRPr>
      </a:lvl8pPr>
      <a:lvl9pPr marL="15213005" indent="-894882" algn="l" defTabSz="3579531" rtl="0" eaLnBrk="1" latinLnBrk="0" hangingPunct="1">
        <a:spcBef>
          <a:spcPct val="20000"/>
        </a:spcBef>
        <a:buFont typeface="Arial" pitchFamily="34" charset="0"/>
        <a:buChar char="•"/>
        <a:defRPr sz="7751" kern="1200">
          <a:solidFill>
            <a:schemeClr val="tx1"/>
          </a:solidFill>
          <a:latin typeface="+mn-lt"/>
          <a:ea typeface="+mn-ea"/>
          <a:cs typeface="+mn-cs"/>
        </a:defRPr>
      </a:lvl9pPr>
    </p:bodyStyle>
    <p:otherStyle>
      <a:defPPr>
        <a:defRPr lang="zh-CN"/>
      </a:defPPr>
      <a:lvl1pPr marL="0" algn="l" defTabSz="3579531" rtl="0" eaLnBrk="1" latinLnBrk="0" hangingPunct="1">
        <a:defRPr sz="7092" kern="1200">
          <a:solidFill>
            <a:schemeClr val="tx1"/>
          </a:solidFill>
          <a:latin typeface="+mn-lt"/>
          <a:ea typeface="+mn-ea"/>
          <a:cs typeface="+mn-cs"/>
        </a:defRPr>
      </a:lvl1pPr>
      <a:lvl2pPr marL="1789765" algn="l" defTabSz="3579531" rtl="0" eaLnBrk="1" latinLnBrk="0" hangingPunct="1">
        <a:defRPr sz="7092" kern="1200">
          <a:solidFill>
            <a:schemeClr val="tx1"/>
          </a:solidFill>
          <a:latin typeface="+mn-lt"/>
          <a:ea typeface="+mn-ea"/>
          <a:cs typeface="+mn-cs"/>
        </a:defRPr>
      </a:lvl2pPr>
      <a:lvl3pPr marL="3579531" algn="l" defTabSz="3579531" rtl="0" eaLnBrk="1" latinLnBrk="0" hangingPunct="1">
        <a:defRPr sz="7092" kern="1200">
          <a:solidFill>
            <a:schemeClr val="tx1"/>
          </a:solidFill>
          <a:latin typeface="+mn-lt"/>
          <a:ea typeface="+mn-ea"/>
          <a:cs typeface="+mn-cs"/>
        </a:defRPr>
      </a:lvl3pPr>
      <a:lvl4pPr marL="5369295" algn="l" defTabSz="3579531" rtl="0" eaLnBrk="1" latinLnBrk="0" hangingPunct="1">
        <a:defRPr sz="7092" kern="1200">
          <a:solidFill>
            <a:schemeClr val="tx1"/>
          </a:solidFill>
          <a:latin typeface="+mn-lt"/>
          <a:ea typeface="+mn-ea"/>
          <a:cs typeface="+mn-cs"/>
        </a:defRPr>
      </a:lvl4pPr>
      <a:lvl5pPr marL="7159061" algn="l" defTabSz="3579531" rtl="0" eaLnBrk="1" latinLnBrk="0" hangingPunct="1">
        <a:defRPr sz="7092" kern="1200">
          <a:solidFill>
            <a:schemeClr val="tx1"/>
          </a:solidFill>
          <a:latin typeface="+mn-lt"/>
          <a:ea typeface="+mn-ea"/>
          <a:cs typeface="+mn-cs"/>
        </a:defRPr>
      </a:lvl5pPr>
      <a:lvl6pPr marL="8948826" algn="l" defTabSz="3579531" rtl="0" eaLnBrk="1" latinLnBrk="0" hangingPunct="1">
        <a:defRPr sz="7092" kern="1200">
          <a:solidFill>
            <a:schemeClr val="tx1"/>
          </a:solidFill>
          <a:latin typeface="+mn-lt"/>
          <a:ea typeface="+mn-ea"/>
          <a:cs typeface="+mn-cs"/>
        </a:defRPr>
      </a:lvl6pPr>
      <a:lvl7pPr marL="10738592" algn="l" defTabSz="3579531" rtl="0" eaLnBrk="1" latinLnBrk="0" hangingPunct="1">
        <a:defRPr sz="7092" kern="1200">
          <a:solidFill>
            <a:schemeClr val="tx1"/>
          </a:solidFill>
          <a:latin typeface="+mn-lt"/>
          <a:ea typeface="+mn-ea"/>
          <a:cs typeface="+mn-cs"/>
        </a:defRPr>
      </a:lvl7pPr>
      <a:lvl8pPr marL="12528357" algn="l" defTabSz="3579531" rtl="0" eaLnBrk="1" latinLnBrk="0" hangingPunct="1">
        <a:defRPr sz="7092" kern="1200">
          <a:solidFill>
            <a:schemeClr val="tx1"/>
          </a:solidFill>
          <a:latin typeface="+mn-lt"/>
          <a:ea typeface="+mn-ea"/>
          <a:cs typeface="+mn-cs"/>
        </a:defRPr>
      </a:lvl8pPr>
      <a:lvl9pPr marL="14318122" algn="l" defTabSz="3579531" rtl="0" eaLnBrk="1" latinLnBrk="0" hangingPunct="1">
        <a:defRPr sz="70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14579600" y="5040313"/>
            <a:ext cx="14039850" cy="3599973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5405" tIns="37702" rIns="75405" bIns="37702" anchor="ctr"/>
          <a:lstStyle/>
          <a:p>
            <a:pPr algn="ctr"/>
            <a:endParaRPr lang="zh-CN" altLang="en-US" sz="7000">
              <a:solidFill>
                <a:srgbClr val="FFFFFF"/>
              </a:solidFill>
            </a:endParaRPr>
          </a:p>
        </p:txBody>
      </p:sp>
      <p:sp>
        <p:nvSpPr>
          <p:cNvPr id="65" name="矩形 64"/>
          <p:cNvSpPr/>
          <p:nvPr/>
        </p:nvSpPr>
        <p:spPr>
          <a:xfrm>
            <a:off x="112713" y="5054600"/>
            <a:ext cx="14216062" cy="36006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5405" tIns="37702" rIns="75405" bIns="37702" anchor="ctr"/>
          <a:lstStyle/>
          <a:p>
            <a:pPr algn="ctr" defTabSz="4340930" fontAlgn="auto">
              <a:spcBef>
                <a:spcPts val="0"/>
              </a:spcBef>
              <a:spcAft>
                <a:spcPts val="0"/>
              </a:spcAft>
              <a:defRPr/>
            </a:pPr>
            <a:r>
              <a:rPr lang="en-US" altLang="zh-CN" sz="7092" dirty="0"/>
              <a:t>After $k+1$ iterations, the approximate subband</a:t>
            </a:r>
          </a:p>
          <a:p>
            <a:pPr algn="ctr" defTabSz="4340930" fontAlgn="auto">
              <a:spcBef>
                <a:spcPts val="0"/>
              </a:spcBef>
              <a:spcAft>
                <a:spcPts val="0"/>
              </a:spcAft>
              <a:defRPr/>
            </a:pPr>
            <a:r>
              <a:rPr lang="en-US" altLang="zh-CN" sz="7092" dirty="0"/>
              <a:t>corresponding to a certain scale can be obtained, and $k$ detail</a:t>
            </a:r>
          </a:p>
          <a:p>
            <a:pPr algn="ctr" defTabSz="4340930" fontAlgn="auto">
              <a:spcBef>
                <a:spcPts val="0"/>
              </a:spcBef>
              <a:spcAft>
                <a:spcPts val="0"/>
              </a:spcAft>
              <a:defRPr/>
            </a:pPr>
            <a:r>
              <a:rPr lang="en-US" altLang="zh-CN" sz="7092" dirty="0"/>
              <a:t>subbands are respectively the difference between the neighboring</a:t>
            </a:r>
          </a:p>
          <a:p>
            <a:pPr algn="ctr" defTabSz="4340930" fontAlgn="auto">
              <a:spcBef>
                <a:spcPts val="0"/>
              </a:spcBef>
              <a:spcAft>
                <a:spcPts val="0"/>
              </a:spcAft>
              <a:defRPr/>
            </a:pPr>
            <a:r>
              <a:rPr lang="en-US" altLang="zh-CN" sz="7092" dirty="0"/>
              <a:t>approximate subband. It is exactly an anisotropic approximation to the Laplacian. Thus, multi-scale point features can be</a:t>
            </a:r>
          </a:p>
          <a:p>
            <a:pPr algn="ctr" defTabSz="4340930" fontAlgn="auto">
              <a:spcBef>
                <a:spcPts val="0"/>
              </a:spcBef>
              <a:spcAft>
                <a:spcPts val="0"/>
              </a:spcAft>
              <a:defRPr/>
            </a:pPr>
            <a:r>
              <a:rPr lang="en-US" altLang="zh-CN" sz="7092" dirty="0"/>
              <a:t>obtained by extracting local minima/maxima from the detail</a:t>
            </a:r>
            <a:endParaRPr lang="zh-CN" altLang="en-US" sz="7092" dirty="0"/>
          </a:p>
        </p:txBody>
      </p:sp>
      <p:sp>
        <p:nvSpPr>
          <p:cNvPr id="4" name="Rectangle 5"/>
          <p:cNvSpPr>
            <a:spLocks noChangeArrowheads="1"/>
          </p:cNvSpPr>
          <p:nvPr/>
        </p:nvSpPr>
        <p:spPr bwMode="auto">
          <a:xfrm>
            <a:off x="0" y="-38100"/>
            <a:ext cx="28800425" cy="1722438"/>
          </a:xfrm>
          <a:prstGeom prst="rect">
            <a:avLst/>
          </a:prstGeom>
          <a:noFill/>
          <a:ln w="9525">
            <a:noFill/>
            <a:miter lim="800000"/>
            <a:headEnd/>
            <a:tailEnd/>
          </a:ln>
        </p:spPr>
        <p:txBody>
          <a:bodyPr lIns="97581" tIns="48783" rIns="97581" bIns="48783">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defTabSz="4340930">
              <a:defRPr/>
            </a:pPr>
            <a:r>
              <a:rPr lang="en-US" altLang="zh-CN" sz="5277" dirty="0" smtClean="0"/>
              <a:t>Direct Extraction of Feature Curves from Volume Image for Illustration and </a:t>
            </a:r>
            <a:r>
              <a:rPr lang="en-US" altLang="zh-CN" sz="5277" dirty="0" err="1" smtClean="0"/>
              <a:t>Vectorization</a:t>
            </a:r>
            <a:r>
              <a:rPr lang="en-US" altLang="zh-CN" sz="5277" dirty="0" smtClean="0"/>
              <a:t> </a:t>
            </a:r>
          </a:p>
          <a:p>
            <a:pPr algn="ctr" defTabSz="4340930">
              <a:defRPr/>
            </a:pPr>
            <a:r>
              <a:rPr lang="en-US" altLang="zh-CN" sz="5277" dirty="0" smtClean="0"/>
              <a:t>based on 2D/3D Curve Mapping</a:t>
            </a:r>
            <a:endParaRPr lang="zh-CN" altLang="en-US" sz="5277" dirty="0"/>
          </a:p>
        </p:txBody>
      </p:sp>
      <p:sp>
        <p:nvSpPr>
          <p:cNvPr id="14340" name="矩形 4"/>
          <p:cNvSpPr>
            <a:spLocks noChangeArrowheads="1"/>
          </p:cNvSpPr>
          <p:nvPr/>
        </p:nvSpPr>
        <p:spPr bwMode="auto">
          <a:xfrm>
            <a:off x="15875" y="1557338"/>
            <a:ext cx="28784550" cy="768350"/>
          </a:xfrm>
          <a:prstGeom prst="rect">
            <a:avLst/>
          </a:prstGeom>
          <a:noFill/>
          <a:ln w="9525">
            <a:noFill/>
            <a:miter lim="800000"/>
            <a:headEnd/>
            <a:tailEnd/>
          </a:ln>
        </p:spPr>
        <p:txBody>
          <a:bodyPr lIns="97791" tIns="48896" rIns="97791" bIns="48896">
            <a:spAutoFit/>
          </a:bodyPr>
          <a:lstStyle/>
          <a:p>
            <a:pPr algn="ctr"/>
            <a:r>
              <a:rPr lang="en-US" altLang="zh-CN" sz="4400" b="1">
                <a:latin typeface="Times New Roman" pitchFamily="18" charset="0"/>
                <a:cs typeface="Times New Roman" pitchFamily="18" charset="0"/>
              </a:rPr>
              <a:t>Liping Wang</a:t>
            </a:r>
            <a:r>
              <a:rPr lang="en-US" altLang="zh-CN" sz="4400" b="1" baseline="30000">
                <a:latin typeface="Times New Roman" pitchFamily="18" charset="0"/>
                <a:cs typeface="Times New Roman" pitchFamily="18" charset="0"/>
              </a:rPr>
              <a:t>1 </a:t>
            </a:r>
            <a:r>
              <a:rPr lang="en-US" altLang="zh-CN" sz="4400" b="1">
                <a:latin typeface="Times New Roman" pitchFamily="18" charset="0"/>
                <a:cs typeface="Times New Roman" pitchFamily="18" charset="0"/>
              </a:rPr>
              <a:t>      Lili Wang</a:t>
            </a:r>
            <a:r>
              <a:rPr lang="en-US" altLang="zh-CN" sz="4400" b="1" baseline="30000">
                <a:latin typeface="Times New Roman" pitchFamily="18" charset="0"/>
                <a:cs typeface="Times New Roman" pitchFamily="18" charset="0"/>
              </a:rPr>
              <a:t>1</a:t>
            </a:r>
            <a:r>
              <a:rPr lang="en-US" altLang="zh-CN" sz="4400" b="1">
                <a:latin typeface="Times New Roman" pitchFamily="18" charset="0"/>
                <a:cs typeface="Times New Roman" pitchFamily="18" charset="0"/>
              </a:rPr>
              <a:t>       Fei Hou</a:t>
            </a:r>
            <a:r>
              <a:rPr lang="en-US" altLang="zh-CN" sz="4400" b="1" baseline="30000">
                <a:latin typeface="Times New Roman" pitchFamily="18" charset="0"/>
                <a:cs typeface="Times New Roman" pitchFamily="18" charset="0"/>
              </a:rPr>
              <a:t>1</a:t>
            </a:r>
            <a:r>
              <a:rPr lang="en-US" altLang="zh-CN" sz="4400" b="1">
                <a:latin typeface="Times New Roman" pitchFamily="18" charset="0"/>
                <a:cs typeface="Times New Roman" pitchFamily="18" charset="0"/>
              </a:rPr>
              <a:t>       Aimin Hao</a:t>
            </a:r>
            <a:r>
              <a:rPr lang="en-US" altLang="zh-CN" sz="4400" b="1" baseline="30000">
                <a:latin typeface="Times New Roman" pitchFamily="18" charset="0"/>
                <a:cs typeface="Times New Roman" pitchFamily="18" charset="0"/>
              </a:rPr>
              <a:t>1</a:t>
            </a:r>
            <a:r>
              <a:rPr lang="en-US" altLang="zh-CN" sz="4400" b="1">
                <a:latin typeface="Times New Roman" pitchFamily="18" charset="0"/>
                <a:cs typeface="Times New Roman" pitchFamily="18" charset="0"/>
              </a:rPr>
              <a:t>       Hong Qin</a:t>
            </a:r>
            <a:r>
              <a:rPr lang="en-US" altLang="zh-CN" sz="4400" b="1" baseline="30000">
                <a:latin typeface="Times New Roman" pitchFamily="18" charset="0"/>
                <a:cs typeface="Times New Roman" pitchFamily="18" charset="0"/>
              </a:rPr>
              <a:t>2</a:t>
            </a:r>
          </a:p>
        </p:txBody>
      </p:sp>
      <p:sp>
        <p:nvSpPr>
          <p:cNvPr id="14341" name="矩形 5"/>
          <p:cNvSpPr>
            <a:spLocks noChangeArrowheads="1"/>
          </p:cNvSpPr>
          <p:nvPr/>
        </p:nvSpPr>
        <p:spPr bwMode="auto">
          <a:xfrm>
            <a:off x="4827588" y="2409825"/>
            <a:ext cx="19150012" cy="1700213"/>
          </a:xfrm>
          <a:prstGeom prst="rect">
            <a:avLst/>
          </a:prstGeom>
          <a:noFill/>
          <a:ln w="9525">
            <a:noFill/>
            <a:miter lim="800000"/>
            <a:headEnd/>
            <a:tailEnd/>
          </a:ln>
        </p:spPr>
        <p:txBody>
          <a:bodyPr lIns="97791" tIns="48896" rIns="97791" bIns="48896">
            <a:spAutoFit/>
          </a:bodyPr>
          <a:lstStyle/>
          <a:p>
            <a:pPr>
              <a:spcBef>
                <a:spcPts val="3963"/>
              </a:spcBef>
            </a:pPr>
            <a:r>
              <a:rPr lang="en-US" altLang="zh-CN" sz="3600" b="1" baseline="30000">
                <a:latin typeface="Times New Roman" pitchFamily="18" charset="0"/>
                <a:cs typeface="Times New Roman" pitchFamily="18" charset="0"/>
              </a:rPr>
              <a:t>1</a:t>
            </a:r>
            <a:r>
              <a:rPr lang="en-US" altLang="zh-CN" sz="3600" b="1">
                <a:latin typeface="Times New Roman" pitchFamily="18" charset="0"/>
                <a:cs typeface="Times New Roman" pitchFamily="18" charset="0"/>
              </a:rPr>
              <a:t>State Key Laboratory of Virtual Reality Technology and Systems,  Beihang University, China</a:t>
            </a:r>
          </a:p>
          <a:p>
            <a:pPr algn="ctr">
              <a:spcBef>
                <a:spcPts val="3963"/>
              </a:spcBef>
            </a:pPr>
            <a:r>
              <a:rPr lang="en-US" altLang="zh-CN" sz="3600" b="1" baseline="30000">
                <a:latin typeface="Times New Roman" pitchFamily="18" charset="0"/>
                <a:cs typeface="Times New Roman" pitchFamily="18" charset="0"/>
              </a:rPr>
              <a:t>2</a:t>
            </a:r>
            <a:r>
              <a:rPr lang="en-US" altLang="zh-CN" sz="3600" b="1">
                <a:latin typeface="Times New Roman" pitchFamily="18" charset="0"/>
                <a:cs typeface="Times New Roman" pitchFamily="18" charset="0"/>
              </a:rPr>
              <a:t>Stony Brook University, Stony Brook, USA</a:t>
            </a:r>
            <a:endParaRPr lang="en-US" altLang="zh-CN" sz="2900" b="1">
              <a:latin typeface="Calibri" pitchFamily="34" charset="0"/>
            </a:endParaRPr>
          </a:p>
        </p:txBody>
      </p:sp>
      <p:pic>
        <p:nvPicPr>
          <p:cNvPr id="14342" name="Picture 1" descr="C:\Users\SFWang\Documents\250066715\Image\91%4LC)55{{J0QQ0C7OPHCP.jpg"/>
          <p:cNvPicPr>
            <a:picLocks noChangeAspect="1" noChangeArrowheads="1"/>
          </p:cNvPicPr>
          <p:nvPr/>
        </p:nvPicPr>
        <p:blipFill>
          <a:blip r:embed="rId3"/>
          <a:srcRect/>
          <a:stretch>
            <a:fillRect/>
          </a:stretch>
        </p:blipFill>
        <p:spPr bwMode="auto">
          <a:xfrm>
            <a:off x="24337963" y="1411288"/>
            <a:ext cx="4319587" cy="2366962"/>
          </a:xfrm>
          <a:prstGeom prst="rect">
            <a:avLst/>
          </a:prstGeom>
          <a:noFill/>
          <a:ln w="9525">
            <a:noFill/>
            <a:miter lim="800000"/>
            <a:headEnd/>
            <a:tailEnd/>
          </a:ln>
        </p:spPr>
      </p:pic>
      <p:grpSp>
        <p:nvGrpSpPr>
          <p:cNvPr id="14343" name="组合 1"/>
          <p:cNvGrpSpPr>
            <a:grpSpLocks/>
          </p:cNvGrpSpPr>
          <p:nvPr/>
        </p:nvGrpSpPr>
        <p:grpSpPr bwMode="auto">
          <a:xfrm>
            <a:off x="73025" y="4346575"/>
            <a:ext cx="14255750" cy="5984875"/>
            <a:chOff x="195670" y="1675811"/>
            <a:chExt cx="17025686" cy="7170659"/>
          </a:xfrm>
        </p:grpSpPr>
        <p:sp>
          <p:nvSpPr>
            <p:cNvPr id="76" name="Text Box 7"/>
            <p:cNvSpPr txBox="1">
              <a:spLocks noChangeArrowheads="1"/>
            </p:cNvSpPr>
            <p:nvPr/>
          </p:nvSpPr>
          <p:spPr bwMode="auto">
            <a:xfrm>
              <a:off x="195670" y="1675811"/>
              <a:ext cx="17025686" cy="920583"/>
            </a:xfrm>
            <a:prstGeom prst="rect">
              <a:avLst/>
            </a:prstGeom>
            <a:solidFill>
              <a:schemeClr val="accent1">
                <a:lumMod val="75000"/>
              </a:schemeClr>
            </a:solidFill>
            <a:ln w="9525">
              <a:noFill/>
              <a:miter lim="800000"/>
              <a:headEnd/>
              <a:tailEnd/>
            </a:ln>
          </p:spPr>
          <p:txBody>
            <a:bodyPr lIns="97607" tIns="48794" rIns="97607" bIns="487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defTabSz="4340930" eaLnBrk="0" hangingPunct="0">
                <a:spcBef>
                  <a:spcPct val="50000"/>
                </a:spcBef>
                <a:defRPr/>
              </a:pPr>
              <a:r>
                <a:rPr lang="en-US" altLang="zh-CN" sz="4400" dirty="0">
                  <a:solidFill>
                    <a:srgbClr val="F8F8F8"/>
                  </a:solidFill>
                </a:rPr>
                <a:t>1. </a:t>
              </a:r>
              <a:r>
                <a:rPr lang="en-US" altLang="zh-CN" sz="4400" dirty="0" smtClean="0">
                  <a:solidFill>
                    <a:srgbClr val="F8F8F8"/>
                  </a:solidFill>
                </a:rPr>
                <a:t>Introduction and Motivation</a:t>
              </a:r>
              <a:endParaRPr lang="en-US" altLang="zh-CN" sz="4400" dirty="0">
                <a:solidFill>
                  <a:srgbClr val="F8F8F8"/>
                </a:solidFill>
              </a:endParaRPr>
            </a:p>
          </p:txBody>
        </p:sp>
        <p:sp>
          <p:nvSpPr>
            <p:cNvPr id="14372" name="Rectangle 50"/>
            <p:cNvSpPr>
              <a:spLocks noChangeArrowheads="1"/>
            </p:cNvSpPr>
            <p:nvPr/>
          </p:nvSpPr>
          <p:spPr bwMode="auto">
            <a:xfrm>
              <a:off x="279092" y="2590688"/>
              <a:ext cx="16910033" cy="6255782"/>
            </a:xfrm>
            <a:prstGeom prst="rect">
              <a:avLst/>
            </a:prstGeom>
            <a:noFill/>
            <a:ln w="9525">
              <a:noFill/>
              <a:miter lim="800000"/>
              <a:headEnd/>
              <a:tailEnd/>
            </a:ln>
          </p:spPr>
          <p:txBody>
            <a:bodyPr lIns="97791" tIns="48896" rIns="97791" bIns="48896">
              <a:spAutoFit/>
            </a:bodyPr>
            <a:lstStyle/>
            <a:p>
              <a:pPr algn="just"/>
              <a:r>
                <a:rPr lang="en-US" altLang="zh-CN" sz="4800">
                  <a:latin typeface="Times New Roman" pitchFamily="18" charset="0"/>
                  <a:cs typeface="Times New Roman" pitchFamily="18" charset="0"/>
                </a:rPr>
                <a:t>Our approach is motivated by </a:t>
              </a:r>
              <a:r>
                <a:rPr lang="en-US" altLang="zh-CN" sz="4800" b="1">
                  <a:latin typeface="Times New Roman" pitchFamily="18" charset="0"/>
                  <a:cs typeface="Times New Roman" pitchFamily="18" charset="0"/>
                </a:rPr>
                <a:t>reconstructing 3D geometric information</a:t>
              </a:r>
              <a:r>
                <a:rPr lang="en-US" altLang="zh-CN" sz="4800">
                  <a:latin typeface="Times New Roman" pitchFamily="18" charset="0"/>
                  <a:cs typeface="Times New Roman" pitchFamily="18" charset="0"/>
                </a:rPr>
                <a:t>  from multiple rendered images. The 2D  rendered images are rich in the visual sense that convey the structure of volume data, so it is significant for the user to understand the structure of 3D volume data better if we can </a:t>
              </a:r>
              <a:r>
                <a:rPr lang="en-US" altLang="zh-CN" sz="4800" b="1">
                  <a:latin typeface="Times New Roman" pitchFamily="18" charset="0"/>
                  <a:cs typeface="Times New Roman" pitchFamily="18" charset="0"/>
                </a:rPr>
                <a:t>recover feature curves </a:t>
              </a:r>
              <a:r>
                <a:rPr lang="en-US" altLang="zh-CN" sz="4800">
                  <a:latin typeface="Times New Roman" pitchFamily="18" charset="0"/>
                  <a:cs typeface="Times New Roman" pitchFamily="18" charset="0"/>
                </a:rPr>
                <a:t>from those 2D images.</a:t>
              </a:r>
              <a:endParaRPr lang="en-US" altLang="zh-CN" sz="4000">
                <a:latin typeface="Times New Roman" pitchFamily="18" charset="0"/>
                <a:cs typeface="Times New Roman" pitchFamily="18" charset="0"/>
              </a:endParaRPr>
            </a:p>
          </p:txBody>
        </p:sp>
      </p:grpSp>
      <p:sp>
        <p:nvSpPr>
          <p:cNvPr id="80" name="Text Box 7"/>
          <p:cNvSpPr txBox="1">
            <a:spLocks noChangeArrowheads="1"/>
          </p:cNvSpPr>
          <p:nvPr/>
        </p:nvSpPr>
        <p:spPr bwMode="auto">
          <a:xfrm>
            <a:off x="149225" y="10763250"/>
            <a:ext cx="14179550" cy="768350"/>
          </a:xfrm>
          <a:prstGeom prst="rect">
            <a:avLst/>
          </a:prstGeom>
          <a:solidFill>
            <a:schemeClr val="accent1">
              <a:lumMod val="75000"/>
            </a:schemeClr>
          </a:solidFill>
          <a:ln w="9525">
            <a:noFill/>
            <a:miter lim="800000"/>
            <a:headEnd/>
            <a:tailEnd/>
          </a:ln>
        </p:spPr>
        <p:txBody>
          <a:bodyPr lIns="97607" tIns="48794" rIns="97607" bIns="487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defTabSz="4340930" eaLnBrk="0" hangingPunct="0">
              <a:spcBef>
                <a:spcPct val="50000"/>
              </a:spcBef>
              <a:defRPr/>
            </a:pPr>
            <a:r>
              <a:rPr lang="en-US" altLang="zh-CN" sz="4400" dirty="0">
                <a:solidFill>
                  <a:srgbClr val="F8F8F8"/>
                </a:solidFill>
              </a:rPr>
              <a:t>2. Contributions</a:t>
            </a:r>
          </a:p>
        </p:txBody>
      </p:sp>
      <p:sp>
        <p:nvSpPr>
          <p:cNvPr id="14345" name="Rectangle 50"/>
          <p:cNvSpPr>
            <a:spLocks noChangeArrowheads="1"/>
          </p:cNvSpPr>
          <p:nvPr/>
        </p:nvSpPr>
        <p:spPr bwMode="auto">
          <a:xfrm>
            <a:off x="234950" y="11626850"/>
            <a:ext cx="13925550" cy="6684963"/>
          </a:xfrm>
          <a:prstGeom prst="rect">
            <a:avLst/>
          </a:prstGeom>
          <a:noFill/>
          <a:ln w="9525">
            <a:noFill/>
            <a:miter lim="800000"/>
            <a:headEnd/>
            <a:tailEnd/>
          </a:ln>
        </p:spPr>
        <p:txBody>
          <a:bodyPr lIns="97791" tIns="48896" rIns="97791" bIns="48896">
            <a:spAutoFit/>
          </a:bodyPr>
          <a:lstStyle/>
          <a:p>
            <a:pPr marL="752475" indent="-752475" algn="just">
              <a:buFontTx/>
              <a:buAutoNum type="arabicParenBoth"/>
            </a:pPr>
            <a:r>
              <a:rPr lang="en-US" altLang="zh-CN" sz="4800">
                <a:latin typeface="Times New Roman" pitchFamily="18" charset="0"/>
                <a:cs typeface="Times New Roman" pitchFamily="18" charset="0"/>
              </a:rPr>
              <a:t>We directly extract </a:t>
            </a:r>
            <a:r>
              <a:rPr lang="en-US" altLang="zh-CN" sz="4800" b="1">
                <a:latin typeface="Times New Roman" pitchFamily="18" charset="0"/>
                <a:cs typeface="Times New Roman" pitchFamily="18" charset="0"/>
              </a:rPr>
              <a:t>candidate feature curves </a:t>
            </a:r>
            <a:r>
              <a:rPr lang="en-US" altLang="zh-CN" sz="4800">
                <a:latin typeface="Times New Roman" pitchFamily="18" charset="0"/>
                <a:cs typeface="Times New Roman" pitchFamily="18" charset="0"/>
              </a:rPr>
              <a:t>from volume data.</a:t>
            </a:r>
          </a:p>
          <a:p>
            <a:pPr marL="752475" indent="-752475" algn="just">
              <a:buFontTx/>
              <a:buAutoNum type="arabicParenBoth"/>
            </a:pPr>
            <a:r>
              <a:rPr lang="en-US" altLang="zh-CN" sz="4800">
                <a:latin typeface="Times New Roman" pitchFamily="18" charset="0"/>
                <a:cs typeface="Times New Roman" pitchFamily="18" charset="0"/>
              </a:rPr>
              <a:t>We back-project the 2D feature lines to </a:t>
            </a:r>
            <a:r>
              <a:rPr lang="en-US" altLang="zh-CN" sz="4800" b="1">
                <a:latin typeface="Times New Roman" pitchFamily="18" charset="0"/>
                <a:cs typeface="Times New Roman" pitchFamily="18" charset="0"/>
              </a:rPr>
              <a:t>3D feature lines </a:t>
            </a:r>
            <a:r>
              <a:rPr lang="en-US" altLang="zh-CN" sz="4800">
                <a:latin typeface="Times New Roman" pitchFamily="18" charset="0"/>
                <a:cs typeface="Times New Roman" pitchFamily="18" charset="0"/>
              </a:rPr>
              <a:t>by formulating an energy optimization problem.</a:t>
            </a:r>
          </a:p>
          <a:p>
            <a:pPr marL="752475" indent="-752475" algn="just">
              <a:buFontTx/>
              <a:buAutoNum type="arabicParenBoth"/>
            </a:pPr>
            <a:r>
              <a:rPr lang="en-US" altLang="zh-CN" sz="4800">
                <a:latin typeface="Times New Roman" pitchFamily="18" charset="0"/>
                <a:cs typeface="Times New Roman" pitchFamily="18" charset="0"/>
              </a:rPr>
              <a:t>We cluster candidate features by constructing a </a:t>
            </a:r>
            <a:r>
              <a:rPr lang="en-US" altLang="zh-CN" sz="4800" b="1">
                <a:latin typeface="Times New Roman" pitchFamily="18" charset="0"/>
                <a:cs typeface="Times New Roman" pitchFamily="18" charset="0"/>
              </a:rPr>
              <a:t>scalar field </a:t>
            </a:r>
            <a:r>
              <a:rPr lang="en-US" altLang="zh-CN" sz="4800">
                <a:latin typeface="Times New Roman" pitchFamily="18" charset="0"/>
                <a:cs typeface="Times New Roman" pitchFamily="18" charset="0"/>
              </a:rPr>
              <a:t>and fit them to generate vectorized results in a piecewise fashion.</a:t>
            </a:r>
          </a:p>
          <a:p>
            <a:pPr marL="752475" indent="-752475" algn="just">
              <a:buFontTx/>
              <a:buAutoNum type="arabicParenBoth"/>
            </a:pPr>
            <a:r>
              <a:rPr lang="en-US" altLang="zh-CN" sz="4800">
                <a:latin typeface="Times New Roman" pitchFamily="18" charset="0"/>
                <a:cs typeface="Times New Roman" pitchFamily="18" charset="0"/>
              </a:rPr>
              <a:t>We implement most steps of our algorithm on GPU with </a:t>
            </a:r>
            <a:r>
              <a:rPr lang="en-US" altLang="zh-CN" sz="4800" b="1">
                <a:latin typeface="Times New Roman" pitchFamily="18" charset="0"/>
                <a:cs typeface="Times New Roman" pitchFamily="18" charset="0"/>
              </a:rPr>
              <a:t>CUDA acceleration</a:t>
            </a:r>
            <a:r>
              <a:rPr lang="en-US" altLang="zh-CN" sz="4800">
                <a:latin typeface="Times New Roman" pitchFamily="18" charset="0"/>
                <a:cs typeface="Times New Roman" pitchFamily="18" charset="0"/>
              </a:rPr>
              <a:t>.</a:t>
            </a:r>
          </a:p>
        </p:txBody>
      </p:sp>
      <p:sp>
        <p:nvSpPr>
          <p:cNvPr id="84" name="Text Box 7"/>
          <p:cNvSpPr txBox="1">
            <a:spLocks noChangeArrowheads="1"/>
          </p:cNvSpPr>
          <p:nvPr/>
        </p:nvSpPr>
        <p:spPr bwMode="auto">
          <a:xfrm>
            <a:off x="69850" y="18395950"/>
            <a:ext cx="14250988" cy="768350"/>
          </a:xfrm>
          <a:prstGeom prst="rect">
            <a:avLst/>
          </a:prstGeom>
          <a:solidFill>
            <a:schemeClr val="accent1">
              <a:lumMod val="75000"/>
            </a:schemeClr>
          </a:solidFill>
          <a:ln w="9525">
            <a:noFill/>
            <a:miter lim="800000"/>
            <a:headEnd/>
            <a:tailEnd/>
          </a:ln>
        </p:spPr>
        <p:txBody>
          <a:bodyPr lIns="97607" tIns="48794" rIns="97607" bIns="48794">
            <a:spAutoFit/>
          </a:bodyPr>
          <a:lstStyle>
            <a:defPPr>
              <a:defRPr lang="en-US"/>
            </a:defPPr>
            <a:lvl1pPr algn="l" rtl="0" fontAlgn="base">
              <a:spcBef>
                <a:spcPct val="0"/>
              </a:spcBef>
              <a:spcAft>
                <a:spcPct val="0"/>
              </a:spcAft>
              <a:defRPr sz="3800" b="1" kern="1200">
                <a:solidFill>
                  <a:schemeClr val="tx1"/>
                </a:solidFill>
                <a:latin typeface="Arial Narrow" pitchFamily="34" charset="0"/>
                <a:ea typeface="宋体" pitchFamily="2" charset="-122"/>
                <a:cs typeface="+mn-cs"/>
              </a:defRPr>
            </a:lvl1pPr>
            <a:lvl2pPr marL="592138" indent="-134938" algn="l" rtl="0" fontAlgn="base">
              <a:spcBef>
                <a:spcPct val="0"/>
              </a:spcBef>
              <a:spcAft>
                <a:spcPct val="0"/>
              </a:spcAft>
              <a:defRPr sz="3800" b="1" kern="1200">
                <a:solidFill>
                  <a:schemeClr val="tx1"/>
                </a:solidFill>
                <a:latin typeface="Arial Narrow" pitchFamily="34" charset="0"/>
                <a:ea typeface="宋体" pitchFamily="2" charset="-122"/>
                <a:cs typeface="+mn-cs"/>
              </a:defRPr>
            </a:lvl2pPr>
            <a:lvl3pPr marL="1185863" indent="-271463" algn="l" rtl="0" fontAlgn="base">
              <a:spcBef>
                <a:spcPct val="0"/>
              </a:spcBef>
              <a:spcAft>
                <a:spcPct val="0"/>
              </a:spcAft>
              <a:defRPr sz="3800" b="1" kern="1200">
                <a:solidFill>
                  <a:schemeClr val="tx1"/>
                </a:solidFill>
                <a:latin typeface="Arial Narrow" pitchFamily="34" charset="0"/>
                <a:ea typeface="宋体" pitchFamily="2" charset="-122"/>
                <a:cs typeface="+mn-cs"/>
              </a:defRPr>
            </a:lvl3pPr>
            <a:lvl4pPr marL="1778000" indent="-406400" algn="l" rtl="0" fontAlgn="base">
              <a:spcBef>
                <a:spcPct val="0"/>
              </a:spcBef>
              <a:spcAft>
                <a:spcPct val="0"/>
              </a:spcAft>
              <a:defRPr sz="3800" b="1" kern="1200">
                <a:solidFill>
                  <a:schemeClr val="tx1"/>
                </a:solidFill>
                <a:latin typeface="Arial Narrow" pitchFamily="34" charset="0"/>
                <a:ea typeface="宋体" pitchFamily="2" charset="-122"/>
                <a:cs typeface="+mn-cs"/>
              </a:defRPr>
            </a:lvl4pPr>
            <a:lvl5pPr marL="2371725" indent="-542925" algn="l" rtl="0" fontAlgn="base">
              <a:spcBef>
                <a:spcPct val="0"/>
              </a:spcBef>
              <a:spcAft>
                <a:spcPct val="0"/>
              </a:spcAft>
              <a:defRPr sz="3800" b="1" kern="1200">
                <a:solidFill>
                  <a:schemeClr val="tx1"/>
                </a:solidFill>
                <a:latin typeface="Arial Narrow" pitchFamily="34" charset="0"/>
                <a:ea typeface="宋体" pitchFamily="2" charset="-122"/>
                <a:cs typeface="+mn-cs"/>
              </a:defRPr>
            </a:lvl5pPr>
            <a:lvl6pPr marL="2286000" algn="l" defTabSz="914400" rtl="0" eaLnBrk="1" latinLnBrk="0" hangingPunct="1">
              <a:defRPr sz="3800" b="1" kern="1200">
                <a:solidFill>
                  <a:schemeClr val="tx1"/>
                </a:solidFill>
                <a:latin typeface="Arial Narrow" pitchFamily="34" charset="0"/>
                <a:ea typeface="宋体" pitchFamily="2" charset="-122"/>
                <a:cs typeface="+mn-cs"/>
              </a:defRPr>
            </a:lvl6pPr>
            <a:lvl7pPr marL="2743200" algn="l" defTabSz="914400" rtl="0" eaLnBrk="1" latinLnBrk="0" hangingPunct="1">
              <a:defRPr sz="3800" b="1" kern="1200">
                <a:solidFill>
                  <a:schemeClr val="tx1"/>
                </a:solidFill>
                <a:latin typeface="Arial Narrow" pitchFamily="34" charset="0"/>
                <a:ea typeface="宋体" pitchFamily="2" charset="-122"/>
                <a:cs typeface="+mn-cs"/>
              </a:defRPr>
            </a:lvl7pPr>
            <a:lvl8pPr marL="3200400" algn="l" defTabSz="914400" rtl="0" eaLnBrk="1" latinLnBrk="0" hangingPunct="1">
              <a:defRPr sz="3800" b="1" kern="1200">
                <a:solidFill>
                  <a:schemeClr val="tx1"/>
                </a:solidFill>
                <a:latin typeface="Arial Narrow" pitchFamily="34" charset="0"/>
                <a:ea typeface="宋体" pitchFamily="2" charset="-122"/>
                <a:cs typeface="+mn-cs"/>
              </a:defRPr>
            </a:lvl8pPr>
            <a:lvl9pPr marL="3657600" algn="l" defTabSz="914400" rtl="0" eaLnBrk="1" latinLnBrk="0" hangingPunct="1">
              <a:defRPr sz="3800" b="1" kern="1200">
                <a:solidFill>
                  <a:schemeClr val="tx1"/>
                </a:solidFill>
                <a:latin typeface="Arial Narrow" pitchFamily="34" charset="0"/>
                <a:ea typeface="宋体" pitchFamily="2" charset="-122"/>
                <a:cs typeface="+mn-cs"/>
              </a:defRPr>
            </a:lvl9pPr>
          </a:lstStyle>
          <a:p>
            <a:pPr algn="ctr" defTabSz="4340930" eaLnBrk="0" hangingPunct="0">
              <a:spcBef>
                <a:spcPct val="50000"/>
              </a:spcBef>
              <a:defRPr/>
            </a:pPr>
            <a:r>
              <a:rPr lang="en-US" altLang="zh-CN" sz="4400" dirty="0">
                <a:solidFill>
                  <a:srgbClr val="F8F8F8"/>
                </a:solidFill>
              </a:rPr>
              <a:t>3. Pipeline</a:t>
            </a:r>
          </a:p>
        </p:txBody>
      </p:sp>
      <p:sp>
        <p:nvSpPr>
          <p:cNvPr id="92" name="Text Box 7"/>
          <p:cNvSpPr txBox="1">
            <a:spLocks noChangeArrowheads="1"/>
          </p:cNvSpPr>
          <p:nvPr/>
        </p:nvSpPr>
        <p:spPr bwMode="auto">
          <a:xfrm>
            <a:off x="14579600" y="4319588"/>
            <a:ext cx="14039850" cy="768350"/>
          </a:xfrm>
          <a:prstGeom prst="rect">
            <a:avLst/>
          </a:prstGeom>
          <a:solidFill>
            <a:schemeClr val="accent1">
              <a:lumMod val="75000"/>
            </a:schemeClr>
          </a:solidFill>
          <a:ln w="9525">
            <a:noFill/>
            <a:miter lim="800000"/>
            <a:headEnd/>
            <a:tailEnd/>
          </a:ln>
        </p:spPr>
        <p:txBody>
          <a:bodyPr lIns="97607" tIns="48794" rIns="97607" bIns="48794">
            <a:spAutoFit/>
          </a:bodyPr>
          <a:lstStyle/>
          <a:p>
            <a:pPr algn="ctr" eaLnBrk="0" hangingPunct="0">
              <a:spcBef>
                <a:spcPct val="50000"/>
              </a:spcBef>
            </a:pPr>
            <a:r>
              <a:rPr lang="en-US" altLang="zh-CN" sz="4400" b="1" dirty="0">
                <a:solidFill>
                  <a:srgbClr val="F8F8F8"/>
                </a:solidFill>
                <a:latin typeface="Arial Narrow" pitchFamily="34" charset="0"/>
              </a:rPr>
              <a:t>6</a:t>
            </a:r>
            <a:r>
              <a:rPr lang="en-US" altLang="zh-CN" sz="4400" b="1" dirty="0" smtClean="0">
                <a:solidFill>
                  <a:srgbClr val="F8F8F8"/>
                </a:solidFill>
                <a:latin typeface="Arial Narrow" pitchFamily="34" charset="0"/>
              </a:rPr>
              <a:t>. </a:t>
            </a:r>
            <a:r>
              <a:rPr lang="en-US" altLang="zh-CN" sz="4400" b="1" dirty="0">
                <a:solidFill>
                  <a:srgbClr val="F8F8F8"/>
                </a:solidFill>
                <a:latin typeface="Arial Narrow" pitchFamily="34" charset="0"/>
              </a:rPr>
              <a:t>Clustering and Fitting Candidate Curves</a:t>
            </a:r>
          </a:p>
        </p:txBody>
      </p:sp>
      <p:sp>
        <p:nvSpPr>
          <p:cNvPr id="101" name="Text Box 7"/>
          <p:cNvSpPr txBox="1">
            <a:spLocks noChangeArrowheads="1"/>
          </p:cNvSpPr>
          <p:nvPr/>
        </p:nvSpPr>
        <p:spPr bwMode="auto">
          <a:xfrm>
            <a:off x="14579600" y="23075900"/>
            <a:ext cx="14039850" cy="768350"/>
          </a:xfrm>
          <a:prstGeom prst="rect">
            <a:avLst/>
          </a:prstGeom>
          <a:solidFill>
            <a:schemeClr val="accent1">
              <a:lumMod val="75000"/>
            </a:schemeClr>
          </a:solidFill>
          <a:ln w="9525">
            <a:noFill/>
            <a:miter lim="800000"/>
            <a:headEnd/>
            <a:tailEnd/>
          </a:ln>
        </p:spPr>
        <p:txBody>
          <a:bodyPr lIns="97607" tIns="48794" rIns="97607" bIns="48794">
            <a:spAutoFit/>
          </a:bodyPr>
          <a:lstStyle/>
          <a:p>
            <a:pPr algn="ctr" eaLnBrk="0" hangingPunct="0">
              <a:spcBef>
                <a:spcPct val="50000"/>
              </a:spcBef>
            </a:pPr>
            <a:r>
              <a:rPr lang="en-US" altLang="zh-CN" sz="4400" b="1" dirty="0">
                <a:solidFill>
                  <a:srgbClr val="F8F8F8"/>
                </a:solidFill>
                <a:latin typeface="Arial Narrow" pitchFamily="34" charset="0"/>
              </a:rPr>
              <a:t>7</a:t>
            </a:r>
            <a:r>
              <a:rPr lang="en-US" altLang="zh-CN" sz="4400" b="1" dirty="0" smtClean="0">
                <a:solidFill>
                  <a:srgbClr val="F8F8F8"/>
                </a:solidFill>
                <a:latin typeface="Arial Narrow" pitchFamily="34" charset="0"/>
              </a:rPr>
              <a:t>. </a:t>
            </a:r>
            <a:r>
              <a:rPr lang="en-US" altLang="zh-CN" sz="4400" b="1" dirty="0">
                <a:solidFill>
                  <a:srgbClr val="F8F8F8"/>
                </a:solidFill>
                <a:latin typeface="Arial Narrow" pitchFamily="34" charset="0"/>
              </a:rPr>
              <a:t>Experimental Results</a:t>
            </a:r>
          </a:p>
        </p:txBody>
      </p:sp>
      <p:sp>
        <p:nvSpPr>
          <p:cNvPr id="14349" name="矩形 105"/>
          <p:cNvSpPr>
            <a:spLocks noChangeArrowheads="1"/>
          </p:cNvSpPr>
          <p:nvPr/>
        </p:nvSpPr>
        <p:spPr bwMode="auto">
          <a:xfrm>
            <a:off x="14578013" y="23880763"/>
            <a:ext cx="14049375" cy="2287587"/>
          </a:xfrm>
          <a:prstGeom prst="rect">
            <a:avLst/>
          </a:prstGeom>
          <a:noFill/>
          <a:ln w="9525">
            <a:noFill/>
            <a:miter lim="800000"/>
            <a:headEnd/>
            <a:tailEnd/>
          </a:ln>
        </p:spPr>
        <p:txBody>
          <a:bodyPr>
            <a:spAutoFit/>
          </a:bodyPr>
          <a:lstStyle/>
          <a:p>
            <a:r>
              <a:rPr lang="en-US" altLang="zh-CN" sz="4800">
                <a:latin typeface="Times New Roman" pitchFamily="18" charset="0"/>
                <a:cs typeface="Times New Roman" pitchFamily="18" charset="0"/>
              </a:rPr>
              <a:t>Some results are produced from several data sets, and the </a:t>
            </a:r>
            <a:r>
              <a:rPr lang="en-US" altLang="zh-CN" sz="4800" b="1">
                <a:latin typeface="Times New Roman" pitchFamily="18" charset="0"/>
                <a:cs typeface="Times New Roman" pitchFamily="18" charset="0"/>
              </a:rPr>
              <a:t>vectorized results </a:t>
            </a:r>
            <a:r>
              <a:rPr lang="en-US" altLang="zh-CN" sz="4800">
                <a:latin typeface="Times New Roman" pitchFamily="18" charset="0"/>
                <a:cs typeface="Times New Roman" pitchFamily="18" charset="0"/>
              </a:rPr>
              <a:t>with Bezier splines are scalable, smooth, and compact.</a:t>
            </a:r>
          </a:p>
        </p:txBody>
      </p:sp>
      <p:pic>
        <p:nvPicPr>
          <p:cNvPr id="14350" name="Picture 3"/>
          <p:cNvPicPr>
            <a:picLocks noChangeAspect="1" noChangeArrowheads="1"/>
          </p:cNvPicPr>
          <p:nvPr/>
        </p:nvPicPr>
        <p:blipFill>
          <a:blip r:embed="rId4"/>
          <a:srcRect/>
          <a:stretch>
            <a:fillRect/>
          </a:stretch>
        </p:blipFill>
        <p:spPr bwMode="auto">
          <a:xfrm>
            <a:off x="142875" y="754063"/>
            <a:ext cx="3384550" cy="3384550"/>
          </a:xfrm>
          <a:prstGeom prst="rect">
            <a:avLst/>
          </a:prstGeom>
          <a:noFill/>
          <a:ln w="9525">
            <a:noFill/>
            <a:miter lim="800000"/>
            <a:headEnd/>
            <a:tailEnd/>
          </a:ln>
        </p:spPr>
      </p:pic>
      <p:sp>
        <p:nvSpPr>
          <p:cNvPr id="39" name="Text Box 7"/>
          <p:cNvSpPr txBox="1">
            <a:spLocks noChangeArrowheads="1"/>
          </p:cNvSpPr>
          <p:nvPr/>
        </p:nvSpPr>
        <p:spPr bwMode="auto">
          <a:xfrm>
            <a:off x="112713" y="31429325"/>
            <a:ext cx="14216062" cy="768350"/>
          </a:xfrm>
          <a:prstGeom prst="rect">
            <a:avLst/>
          </a:prstGeom>
          <a:solidFill>
            <a:schemeClr val="accent1">
              <a:lumMod val="75000"/>
            </a:schemeClr>
          </a:solidFill>
          <a:ln w="9525">
            <a:noFill/>
            <a:miter lim="800000"/>
            <a:headEnd/>
            <a:tailEnd/>
          </a:ln>
        </p:spPr>
        <p:txBody>
          <a:bodyPr lIns="97607" tIns="48794" rIns="97607" bIns="48794">
            <a:spAutoFit/>
          </a:bodyPr>
          <a:lstStyle/>
          <a:p>
            <a:pPr algn="ctr" eaLnBrk="0" hangingPunct="0">
              <a:spcBef>
                <a:spcPct val="50000"/>
              </a:spcBef>
            </a:pPr>
            <a:r>
              <a:rPr lang="en-US" altLang="zh-CN" sz="4400" b="1">
                <a:solidFill>
                  <a:srgbClr val="F8F8F8"/>
                </a:solidFill>
                <a:latin typeface="Arial Narrow" pitchFamily="34" charset="0"/>
              </a:rPr>
              <a:t>5. Mapping to 3D Feature Curves</a:t>
            </a:r>
          </a:p>
        </p:txBody>
      </p:sp>
      <p:sp>
        <p:nvSpPr>
          <p:cNvPr id="14352" name="Rectangle 50"/>
          <p:cNvSpPr>
            <a:spLocks noChangeArrowheads="1"/>
          </p:cNvSpPr>
          <p:nvPr/>
        </p:nvSpPr>
        <p:spPr bwMode="auto">
          <a:xfrm>
            <a:off x="117475" y="32202438"/>
            <a:ext cx="13925550" cy="2314575"/>
          </a:xfrm>
          <a:prstGeom prst="rect">
            <a:avLst/>
          </a:prstGeom>
          <a:noFill/>
          <a:ln w="9525">
            <a:noFill/>
            <a:miter lim="800000"/>
            <a:headEnd/>
            <a:tailEnd/>
          </a:ln>
        </p:spPr>
        <p:txBody>
          <a:bodyPr lIns="97791" tIns="48896" rIns="97791" bIns="48896">
            <a:spAutoFit/>
          </a:bodyPr>
          <a:lstStyle/>
          <a:p>
            <a:pPr algn="just"/>
            <a:r>
              <a:rPr lang="en-US" altLang="zh-CN" sz="4800">
                <a:latin typeface="Times New Roman" pitchFamily="18" charset="0"/>
                <a:cs typeface="Times New Roman" pitchFamily="18" charset="0"/>
              </a:rPr>
              <a:t>We map these 2D feature curves to 3D features via </a:t>
            </a:r>
            <a:r>
              <a:rPr lang="en-US" altLang="zh-CN" sz="4800" b="1">
                <a:latin typeface="Times New Roman" pitchFamily="18" charset="0"/>
                <a:cs typeface="Times New Roman" pitchFamily="18" charset="0"/>
              </a:rPr>
              <a:t>an energy minimization formulation</a:t>
            </a:r>
            <a:r>
              <a:rPr lang="en-US" altLang="zh-CN" sz="4800">
                <a:latin typeface="Times New Roman" pitchFamily="18" charset="0"/>
                <a:cs typeface="Times New Roman" pitchFamily="18" charset="0"/>
              </a:rPr>
              <a:t> and use dynamic programming to solve it on GPU.</a:t>
            </a:r>
          </a:p>
        </p:txBody>
      </p:sp>
      <p:sp>
        <p:nvSpPr>
          <p:cNvPr id="41" name="Text Box 7"/>
          <p:cNvSpPr txBox="1">
            <a:spLocks noChangeArrowheads="1"/>
          </p:cNvSpPr>
          <p:nvPr/>
        </p:nvSpPr>
        <p:spPr bwMode="auto">
          <a:xfrm>
            <a:off x="149225" y="27612975"/>
            <a:ext cx="14179550" cy="768350"/>
          </a:xfrm>
          <a:prstGeom prst="rect">
            <a:avLst/>
          </a:prstGeom>
          <a:solidFill>
            <a:schemeClr val="accent1">
              <a:lumMod val="75000"/>
            </a:schemeClr>
          </a:solidFill>
          <a:ln w="9525">
            <a:noFill/>
            <a:miter lim="800000"/>
            <a:headEnd/>
            <a:tailEnd/>
          </a:ln>
        </p:spPr>
        <p:txBody>
          <a:bodyPr lIns="97607" tIns="48794" rIns="97607" bIns="48794">
            <a:spAutoFit/>
          </a:bodyPr>
          <a:lstStyle/>
          <a:p>
            <a:pPr algn="ctr" eaLnBrk="0" hangingPunct="0">
              <a:spcBef>
                <a:spcPct val="50000"/>
              </a:spcBef>
            </a:pPr>
            <a:r>
              <a:rPr lang="en-US" altLang="zh-CN" sz="4400" b="1">
                <a:solidFill>
                  <a:srgbClr val="F8F8F8"/>
                </a:solidFill>
                <a:latin typeface="Arial Narrow" pitchFamily="34" charset="0"/>
              </a:rPr>
              <a:t>4. 2D Feature Curve Extraction</a:t>
            </a:r>
          </a:p>
        </p:txBody>
      </p:sp>
      <p:sp>
        <p:nvSpPr>
          <p:cNvPr id="14354" name="Rectangle 50"/>
          <p:cNvSpPr>
            <a:spLocks noChangeArrowheads="1"/>
          </p:cNvSpPr>
          <p:nvPr/>
        </p:nvSpPr>
        <p:spPr bwMode="auto">
          <a:xfrm>
            <a:off x="207963" y="28559125"/>
            <a:ext cx="13916025" cy="2314575"/>
          </a:xfrm>
          <a:prstGeom prst="rect">
            <a:avLst/>
          </a:prstGeom>
          <a:noFill/>
          <a:ln w="9525">
            <a:noFill/>
            <a:miter lim="800000"/>
            <a:headEnd/>
            <a:tailEnd/>
          </a:ln>
        </p:spPr>
        <p:txBody>
          <a:bodyPr lIns="97791" tIns="48896" rIns="97791" bIns="48896">
            <a:spAutoFit/>
          </a:bodyPr>
          <a:lstStyle/>
          <a:p>
            <a:pPr algn="just"/>
            <a:r>
              <a:rPr lang="en-US" altLang="zh-CN" sz="4800">
                <a:latin typeface="Times New Roman" pitchFamily="18" charset="0"/>
                <a:cs typeface="Times New Roman" pitchFamily="18" charset="0"/>
              </a:rPr>
              <a:t>We apply GPU raycasting method to render volume data with six cameras, then we use Canny operator to obtain </a:t>
            </a:r>
            <a:r>
              <a:rPr lang="en-US" altLang="zh-CN" sz="4800" b="1">
                <a:latin typeface="Times New Roman" pitchFamily="18" charset="0"/>
                <a:cs typeface="Times New Roman" pitchFamily="18" charset="0"/>
              </a:rPr>
              <a:t>2D feature curves</a:t>
            </a:r>
            <a:r>
              <a:rPr lang="en-US" altLang="zh-CN" sz="4800">
                <a:latin typeface="Times New Roman" pitchFamily="18" charset="0"/>
                <a:cs typeface="Times New Roman" pitchFamily="18" charset="0"/>
              </a:rPr>
              <a:t>.</a:t>
            </a:r>
          </a:p>
        </p:txBody>
      </p:sp>
      <p:sp>
        <p:nvSpPr>
          <p:cNvPr id="14355" name="矩形 20"/>
          <p:cNvSpPr>
            <a:spLocks noChangeArrowheads="1"/>
          </p:cNvSpPr>
          <p:nvPr/>
        </p:nvSpPr>
        <p:spPr bwMode="auto">
          <a:xfrm>
            <a:off x="14882813" y="14198600"/>
            <a:ext cx="13917612" cy="2309813"/>
          </a:xfrm>
          <a:prstGeom prst="rect">
            <a:avLst/>
          </a:prstGeom>
          <a:noFill/>
          <a:ln w="9525">
            <a:noFill/>
            <a:miter lim="800000"/>
            <a:headEnd/>
            <a:tailEnd/>
          </a:ln>
        </p:spPr>
        <p:txBody>
          <a:bodyPr>
            <a:spAutoFit/>
          </a:bodyPr>
          <a:lstStyle/>
          <a:p>
            <a:r>
              <a:rPr lang="en-US" altLang="zh-CN" sz="4800">
                <a:latin typeface="Times New Roman" pitchFamily="18" charset="0"/>
                <a:cs typeface="Times New Roman" pitchFamily="18" charset="0"/>
              </a:rPr>
              <a:t>We cluster the points into groups in least squares sense iteratively and link adjacent ones into curves. Finally, we use Bezier spline to fit them into </a:t>
            </a:r>
            <a:r>
              <a:rPr lang="en-US" altLang="zh-CN" sz="4800" b="1">
                <a:latin typeface="Times New Roman" pitchFamily="18" charset="0"/>
                <a:cs typeface="Times New Roman" pitchFamily="18" charset="0"/>
              </a:rPr>
              <a:t>vectorized curves</a:t>
            </a:r>
            <a:r>
              <a:rPr lang="en-US" altLang="zh-CN" sz="4800">
                <a:latin typeface="Times New Roman" pitchFamily="18" charset="0"/>
                <a:cs typeface="Times New Roman" pitchFamily="18" charset="0"/>
              </a:rPr>
              <a:t>.</a:t>
            </a:r>
            <a:endParaRPr lang="zh-CN" altLang="en-US" sz="4800">
              <a:latin typeface="Times New Roman" pitchFamily="18" charset="0"/>
              <a:cs typeface="Times New Roman" pitchFamily="18" charset="0"/>
            </a:endParaRPr>
          </a:p>
        </p:txBody>
      </p:sp>
      <p:sp>
        <p:nvSpPr>
          <p:cNvPr id="47" name="Text Box 7"/>
          <p:cNvSpPr txBox="1">
            <a:spLocks noChangeArrowheads="1"/>
          </p:cNvSpPr>
          <p:nvPr/>
        </p:nvSpPr>
        <p:spPr bwMode="auto">
          <a:xfrm>
            <a:off x="14579600" y="37707888"/>
            <a:ext cx="14039850" cy="768350"/>
          </a:xfrm>
          <a:prstGeom prst="rect">
            <a:avLst/>
          </a:prstGeom>
          <a:solidFill>
            <a:schemeClr val="accent1">
              <a:lumMod val="75000"/>
            </a:schemeClr>
          </a:solidFill>
          <a:ln w="9525">
            <a:noFill/>
            <a:miter lim="800000"/>
            <a:headEnd/>
            <a:tailEnd/>
          </a:ln>
        </p:spPr>
        <p:txBody>
          <a:bodyPr lIns="97607" tIns="48794" rIns="97607" bIns="48794">
            <a:spAutoFit/>
          </a:bodyPr>
          <a:lstStyle/>
          <a:p>
            <a:pPr algn="ctr" eaLnBrk="0" hangingPunct="0">
              <a:spcBef>
                <a:spcPct val="50000"/>
              </a:spcBef>
            </a:pPr>
            <a:r>
              <a:rPr lang="en-US" altLang="zh-CN" sz="4400" b="1" dirty="0">
                <a:solidFill>
                  <a:srgbClr val="F8F8F8"/>
                </a:solidFill>
                <a:latin typeface="Arial Narrow" pitchFamily="34" charset="0"/>
              </a:rPr>
              <a:t>8</a:t>
            </a:r>
            <a:r>
              <a:rPr lang="en-US" altLang="zh-CN" sz="4400" b="1" dirty="0" smtClean="0">
                <a:solidFill>
                  <a:srgbClr val="F8F8F8"/>
                </a:solidFill>
                <a:latin typeface="Arial Narrow" pitchFamily="34" charset="0"/>
              </a:rPr>
              <a:t>. </a:t>
            </a:r>
            <a:r>
              <a:rPr lang="en-US" altLang="zh-CN" sz="4400" b="1" dirty="0">
                <a:solidFill>
                  <a:srgbClr val="F8F8F8"/>
                </a:solidFill>
                <a:latin typeface="Arial Narrow" pitchFamily="34" charset="0"/>
              </a:rPr>
              <a:t>Acknowledgments</a:t>
            </a:r>
          </a:p>
        </p:txBody>
      </p:sp>
      <p:sp>
        <p:nvSpPr>
          <p:cNvPr id="14357" name="矩形 47"/>
          <p:cNvSpPr>
            <a:spLocks noChangeArrowheads="1"/>
          </p:cNvSpPr>
          <p:nvPr/>
        </p:nvSpPr>
        <p:spPr bwMode="auto">
          <a:xfrm>
            <a:off x="14579600" y="38523863"/>
            <a:ext cx="14006513" cy="2554287"/>
          </a:xfrm>
          <a:prstGeom prst="rect">
            <a:avLst/>
          </a:prstGeom>
          <a:noFill/>
          <a:ln w="9525">
            <a:noFill/>
            <a:miter lim="800000"/>
            <a:headEnd/>
            <a:tailEnd/>
          </a:ln>
        </p:spPr>
        <p:txBody>
          <a:bodyPr>
            <a:spAutoFit/>
          </a:bodyPr>
          <a:lstStyle/>
          <a:p>
            <a:pPr algn="just"/>
            <a:r>
              <a:rPr lang="en-US" altLang="zh-CN" sz="4000">
                <a:latin typeface="Times New Roman" pitchFamily="18" charset="0"/>
                <a:cs typeface="Times New Roman" pitchFamily="18" charset="0"/>
              </a:rPr>
              <a:t>This work is supported by National Natural Science Foundation of China (No. 61190120, 61190121, 61190125, 61300067, and 61300068) and National Science Foundation of USA (No. IIS-0949467, IIS-1047715, and IIS-1049448).</a:t>
            </a:r>
          </a:p>
        </p:txBody>
      </p:sp>
      <p:sp>
        <p:nvSpPr>
          <p:cNvPr id="14358" name="矩形 49"/>
          <p:cNvSpPr>
            <a:spLocks noChangeArrowheads="1"/>
          </p:cNvSpPr>
          <p:nvPr/>
        </p:nvSpPr>
        <p:spPr bwMode="auto">
          <a:xfrm>
            <a:off x="14616113" y="31202313"/>
            <a:ext cx="13970000" cy="1555750"/>
          </a:xfrm>
          <a:prstGeom prst="rect">
            <a:avLst/>
          </a:prstGeom>
          <a:noFill/>
          <a:ln w="9525">
            <a:noFill/>
            <a:miter lim="800000"/>
            <a:headEnd/>
            <a:tailEnd/>
          </a:ln>
        </p:spPr>
        <p:txBody>
          <a:bodyPr>
            <a:spAutoFit/>
          </a:bodyPr>
          <a:lstStyle/>
          <a:p>
            <a:r>
              <a:rPr lang="en-US" altLang="zh-CN" sz="4800">
                <a:latin typeface="Times New Roman" pitchFamily="18" charset="0"/>
                <a:cs typeface="Times New Roman" pitchFamily="18" charset="0"/>
              </a:rPr>
              <a:t>The user also can control </a:t>
            </a:r>
            <a:r>
              <a:rPr lang="en-US" altLang="zh-CN" sz="4800" b="1">
                <a:latin typeface="Times New Roman" pitchFamily="18" charset="0"/>
                <a:cs typeface="Times New Roman" pitchFamily="18" charset="0"/>
              </a:rPr>
              <a:t>different  levels of details </a:t>
            </a:r>
            <a:r>
              <a:rPr lang="en-US" altLang="zh-CN" sz="4800">
                <a:latin typeface="Times New Roman" pitchFamily="18" charset="0"/>
                <a:cs typeface="Times New Roman" pitchFamily="18" charset="0"/>
              </a:rPr>
              <a:t>for volume illustration manually.</a:t>
            </a:r>
            <a:endParaRPr lang="zh-CN" altLang="en-US" sz="4800">
              <a:latin typeface="Times New Roman" pitchFamily="18" charset="0"/>
              <a:cs typeface="Times New Roman" pitchFamily="18" charset="0"/>
            </a:endParaRPr>
          </a:p>
        </p:txBody>
      </p:sp>
      <p:sp>
        <p:nvSpPr>
          <p:cNvPr id="14359" name="Rectangle 50"/>
          <p:cNvSpPr>
            <a:spLocks noChangeArrowheads="1"/>
          </p:cNvSpPr>
          <p:nvPr/>
        </p:nvSpPr>
        <p:spPr bwMode="auto">
          <a:xfrm>
            <a:off x="14628813" y="5411788"/>
            <a:ext cx="13916025" cy="3054350"/>
          </a:xfrm>
          <a:prstGeom prst="rect">
            <a:avLst/>
          </a:prstGeom>
          <a:noFill/>
          <a:ln w="9525">
            <a:noFill/>
            <a:miter lim="800000"/>
            <a:headEnd/>
            <a:tailEnd/>
          </a:ln>
        </p:spPr>
        <p:txBody>
          <a:bodyPr lIns="97791" tIns="48896" rIns="97791" bIns="48896">
            <a:spAutoFit/>
          </a:bodyPr>
          <a:lstStyle/>
          <a:p>
            <a:pPr algn="just"/>
            <a:r>
              <a:rPr lang="en-US" altLang="zh-CN" sz="4800">
                <a:latin typeface="Times New Roman" pitchFamily="18" charset="0"/>
                <a:cs typeface="Times New Roman" pitchFamily="18" charset="0"/>
              </a:rPr>
              <a:t>We construct a </a:t>
            </a:r>
            <a:r>
              <a:rPr lang="en-US" altLang="zh-CN" sz="4800" b="1">
                <a:latin typeface="Times New Roman" pitchFamily="18" charset="0"/>
                <a:cs typeface="Times New Roman" pitchFamily="18" charset="0"/>
              </a:rPr>
              <a:t>scalar field</a:t>
            </a:r>
            <a:r>
              <a:rPr lang="en-US" altLang="zh-CN" sz="4800">
                <a:latin typeface="Times New Roman" pitchFamily="18" charset="0"/>
                <a:cs typeface="Times New Roman" pitchFamily="18" charset="0"/>
              </a:rPr>
              <a:t>, which is implicitly defined by candidate curves, and a potential function representing the contribution of each 3D point to the scalar field.</a:t>
            </a:r>
          </a:p>
        </p:txBody>
      </p:sp>
      <p:pic>
        <p:nvPicPr>
          <p:cNvPr id="14360" name="Picture 9" descr="E:\NPR\PaperSvn\npr_lee\Figures\vertra8_scalar_value-3.png"/>
          <p:cNvPicPr>
            <a:picLocks noChangeAspect="1" noChangeArrowheads="1"/>
          </p:cNvPicPr>
          <p:nvPr/>
        </p:nvPicPr>
        <p:blipFill>
          <a:blip r:embed="rId5"/>
          <a:srcRect/>
          <a:stretch>
            <a:fillRect/>
          </a:stretch>
        </p:blipFill>
        <p:spPr bwMode="auto">
          <a:xfrm>
            <a:off x="16737013" y="8323263"/>
            <a:ext cx="9832975" cy="5895975"/>
          </a:xfrm>
          <a:prstGeom prst="rect">
            <a:avLst/>
          </a:prstGeom>
          <a:noFill/>
          <a:ln w="9525">
            <a:noFill/>
            <a:miter lim="800000"/>
            <a:headEnd/>
            <a:tailEnd/>
          </a:ln>
        </p:spPr>
      </p:pic>
      <p:pic>
        <p:nvPicPr>
          <p:cNvPr id="14361" name="Picture 10" descr="E:\NPR\PaperSvn\npr_lee\Figures\vertebra8_fitting_and_vectorization-3.png"/>
          <p:cNvPicPr>
            <a:picLocks noChangeAspect="1" noChangeArrowheads="1"/>
          </p:cNvPicPr>
          <p:nvPr/>
        </p:nvPicPr>
        <p:blipFill>
          <a:blip r:embed="rId6"/>
          <a:srcRect/>
          <a:stretch>
            <a:fillRect/>
          </a:stretch>
        </p:blipFill>
        <p:spPr bwMode="auto">
          <a:xfrm>
            <a:off x="17506950" y="17195800"/>
            <a:ext cx="8466138" cy="5791200"/>
          </a:xfrm>
          <a:prstGeom prst="rect">
            <a:avLst/>
          </a:prstGeom>
          <a:noFill/>
          <a:ln w="9525">
            <a:noFill/>
            <a:miter lim="800000"/>
            <a:headEnd/>
            <a:tailEnd/>
          </a:ln>
        </p:spPr>
      </p:pic>
      <p:pic>
        <p:nvPicPr>
          <p:cNvPr id="14362" name="Picture 11" descr="E:\NPR\PaperSvn\npr_lee\Figures\res_bonsai_fitting-1.png"/>
          <p:cNvPicPr>
            <a:picLocks noChangeAspect="1" noChangeArrowheads="1"/>
          </p:cNvPicPr>
          <p:nvPr/>
        </p:nvPicPr>
        <p:blipFill>
          <a:blip r:embed="rId7"/>
          <a:srcRect/>
          <a:stretch>
            <a:fillRect/>
          </a:stretch>
        </p:blipFill>
        <p:spPr bwMode="auto">
          <a:xfrm>
            <a:off x="14614525" y="26130250"/>
            <a:ext cx="4876800" cy="4876800"/>
          </a:xfrm>
          <a:prstGeom prst="rect">
            <a:avLst/>
          </a:prstGeom>
          <a:noFill/>
          <a:ln w="9525">
            <a:noFill/>
            <a:miter lim="800000"/>
            <a:headEnd/>
            <a:tailEnd/>
          </a:ln>
        </p:spPr>
      </p:pic>
      <p:pic>
        <p:nvPicPr>
          <p:cNvPr id="14363" name="Picture 12" descr="E:\NPR\PaperSvn\npr_lee\Figures\res_foot_fitting-3.png"/>
          <p:cNvPicPr>
            <a:picLocks noChangeAspect="1" noChangeArrowheads="1"/>
          </p:cNvPicPr>
          <p:nvPr/>
        </p:nvPicPr>
        <p:blipFill>
          <a:blip r:embed="rId8"/>
          <a:srcRect/>
          <a:stretch>
            <a:fillRect/>
          </a:stretch>
        </p:blipFill>
        <p:spPr bwMode="auto">
          <a:xfrm>
            <a:off x="19453225" y="26058813"/>
            <a:ext cx="4876800" cy="4876800"/>
          </a:xfrm>
          <a:prstGeom prst="rect">
            <a:avLst/>
          </a:prstGeom>
          <a:noFill/>
          <a:ln w="9525">
            <a:noFill/>
            <a:miter lim="800000"/>
            <a:headEnd/>
            <a:tailEnd/>
          </a:ln>
        </p:spPr>
      </p:pic>
      <p:pic>
        <p:nvPicPr>
          <p:cNvPr id="14364" name="Picture 13" descr="E:\NPR\PaperSvn\npr_lee\Figures\res_leg_fitting-2.png"/>
          <p:cNvPicPr>
            <a:picLocks noChangeAspect="1" noChangeArrowheads="1"/>
          </p:cNvPicPr>
          <p:nvPr/>
        </p:nvPicPr>
        <p:blipFill>
          <a:blip r:embed="rId9"/>
          <a:srcRect/>
          <a:stretch>
            <a:fillRect/>
          </a:stretch>
        </p:blipFill>
        <p:spPr bwMode="auto">
          <a:xfrm>
            <a:off x="23615650" y="26344563"/>
            <a:ext cx="4876800" cy="4876800"/>
          </a:xfrm>
          <a:prstGeom prst="rect">
            <a:avLst/>
          </a:prstGeom>
          <a:noFill/>
          <a:ln w="9525">
            <a:noFill/>
            <a:miter lim="800000"/>
            <a:headEnd/>
            <a:tailEnd/>
          </a:ln>
        </p:spPr>
      </p:pic>
      <p:pic>
        <p:nvPicPr>
          <p:cNvPr id="14365" name="Picture 14" descr="E:\NPR\PaperSvn\npr_lee\Figures\bonsai_fit_can_40.png"/>
          <p:cNvPicPr>
            <a:picLocks noChangeAspect="1" noChangeArrowheads="1"/>
          </p:cNvPicPr>
          <p:nvPr/>
        </p:nvPicPr>
        <p:blipFill>
          <a:blip r:embed="rId10"/>
          <a:srcRect/>
          <a:stretch>
            <a:fillRect/>
          </a:stretch>
        </p:blipFill>
        <p:spPr bwMode="auto">
          <a:xfrm>
            <a:off x="14614525" y="32726313"/>
            <a:ext cx="4876800" cy="4876800"/>
          </a:xfrm>
          <a:prstGeom prst="rect">
            <a:avLst/>
          </a:prstGeom>
          <a:noFill/>
          <a:ln w="9525">
            <a:noFill/>
            <a:miter lim="800000"/>
            <a:headEnd/>
            <a:tailEnd/>
          </a:ln>
        </p:spPr>
      </p:pic>
      <p:pic>
        <p:nvPicPr>
          <p:cNvPr id="14366" name="Picture 15" descr="E:\NPR\PaperSvn\npr_lee\Figures\bonsai_fit_can_80.png"/>
          <p:cNvPicPr>
            <a:picLocks noChangeAspect="1" noChangeArrowheads="1"/>
          </p:cNvPicPr>
          <p:nvPr/>
        </p:nvPicPr>
        <p:blipFill>
          <a:blip r:embed="rId11"/>
          <a:srcRect/>
          <a:stretch>
            <a:fillRect/>
          </a:stretch>
        </p:blipFill>
        <p:spPr bwMode="auto">
          <a:xfrm>
            <a:off x="19257963" y="32653288"/>
            <a:ext cx="4876800" cy="4876800"/>
          </a:xfrm>
          <a:prstGeom prst="rect">
            <a:avLst/>
          </a:prstGeom>
          <a:noFill/>
          <a:ln w="9525">
            <a:noFill/>
            <a:miter lim="800000"/>
            <a:headEnd/>
            <a:tailEnd/>
          </a:ln>
        </p:spPr>
      </p:pic>
      <p:pic>
        <p:nvPicPr>
          <p:cNvPr id="14367" name="Picture 16" descr="E:\NPR\PaperSvn\npr_lee\Figures\bonsai_fit_can_120.png"/>
          <p:cNvPicPr>
            <a:picLocks noChangeAspect="1" noChangeArrowheads="1"/>
          </p:cNvPicPr>
          <p:nvPr/>
        </p:nvPicPr>
        <p:blipFill>
          <a:blip r:embed="rId12"/>
          <a:srcRect/>
          <a:stretch>
            <a:fillRect/>
          </a:stretch>
        </p:blipFill>
        <p:spPr bwMode="auto">
          <a:xfrm>
            <a:off x="23688675" y="32653288"/>
            <a:ext cx="4876800" cy="4876800"/>
          </a:xfrm>
          <a:prstGeom prst="rect">
            <a:avLst/>
          </a:prstGeom>
          <a:noFill/>
          <a:ln w="9525">
            <a:noFill/>
            <a:miter lim="800000"/>
            <a:headEnd/>
            <a:tailEnd/>
          </a:ln>
        </p:spPr>
      </p:pic>
      <p:pic>
        <p:nvPicPr>
          <p:cNvPr id="14368" name="Picture 3" descr="E:\NPR\PaperSvn\Viso作图\flowchart - 2.png"/>
          <p:cNvPicPr>
            <a:picLocks noChangeAspect="1" noChangeArrowheads="1"/>
          </p:cNvPicPr>
          <p:nvPr/>
        </p:nvPicPr>
        <p:blipFill>
          <a:blip r:embed="rId13"/>
          <a:srcRect/>
          <a:stretch>
            <a:fillRect/>
          </a:stretch>
        </p:blipFill>
        <p:spPr bwMode="auto">
          <a:xfrm>
            <a:off x="684213" y="19342100"/>
            <a:ext cx="13076237" cy="8223250"/>
          </a:xfrm>
          <a:prstGeom prst="rect">
            <a:avLst/>
          </a:prstGeom>
          <a:noFill/>
          <a:ln w="9525">
            <a:noFill/>
            <a:miter lim="800000"/>
            <a:headEnd/>
            <a:tailEnd/>
          </a:ln>
        </p:spPr>
      </p:pic>
      <p:pic>
        <p:nvPicPr>
          <p:cNvPr id="14369" name="Picture 4" descr="E:\NPR\PapersLocal\Viso作图\figure_5 - 副本.png"/>
          <p:cNvPicPr>
            <a:picLocks noChangeAspect="1" noChangeArrowheads="1"/>
          </p:cNvPicPr>
          <p:nvPr/>
        </p:nvPicPr>
        <p:blipFill>
          <a:blip r:embed="rId14"/>
          <a:srcRect/>
          <a:stretch>
            <a:fillRect/>
          </a:stretch>
        </p:blipFill>
        <p:spPr bwMode="auto">
          <a:xfrm>
            <a:off x="184150" y="34774188"/>
            <a:ext cx="9734550" cy="5543550"/>
          </a:xfrm>
          <a:prstGeom prst="rect">
            <a:avLst/>
          </a:prstGeom>
          <a:noFill/>
          <a:ln w="9525">
            <a:noFill/>
            <a:miter lim="800000"/>
            <a:headEnd/>
            <a:tailEnd/>
          </a:ln>
        </p:spPr>
      </p:pic>
      <p:pic>
        <p:nvPicPr>
          <p:cNvPr id="14370" name="Picture 8" descr="E:\NPR\PaperSvn\npr_lee\Figures\vertebra8_candidate_curves.png"/>
          <p:cNvPicPr>
            <a:picLocks noChangeAspect="1" noChangeArrowheads="1"/>
          </p:cNvPicPr>
          <p:nvPr/>
        </p:nvPicPr>
        <p:blipFill>
          <a:blip r:embed="rId15"/>
          <a:srcRect/>
          <a:stretch>
            <a:fillRect/>
          </a:stretch>
        </p:blipFill>
        <p:spPr bwMode="auto">
          <a:xfrm>
            <a:off x="8185150" y="35417125"/>
            <a:ext cx="5819775"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455</Words>
  <Application>Microsoft Office PowerPoint</Application>
  <PresentationFormat>自定义</PresentationFormat>
  <Paragraphs>31</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幻灯片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lishuai</dc:creator>
  <cp:lastModifiedBy>leepw</cp:lastModifiedBy>
  <cp:revision>145</cp:revision>
  <dcterms:created xsi:type="dcterms:W3CDTF">2013-09-10T03:38:38Z</dcterms:created>
  <dcterms:modified xsi:type="dcterms:W3CDTF">2013-11-02T09:15:42Z</dcterms:modified>
</cp:coreProperties>
</file>