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0" autoAdjust="0"/>
    <p:restoredTop sz="94676" autoAdjust="0"/>
  </p:normalViewPr>
  <p:slideViewPr>
    <p:cSldViewPr snapToGrid="0" snapToObjects="1">
      <p:cViewPr varScale="1">
        <p:scale>
          <a:sx n="169" d="100"/>
          <a:sy n="169" d="100"/>
        </p:scale>
        <p:origin x="3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lab08_phylogeny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15540</TotalTime>
  <Words>1093</Words>
  <Application>Microsoft Macintosh PowerPoint</Application>
  <PresentationFormat>On-screen Show (4:3)</PresentationFormat>
  <Paragraphs>153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172</cp:revision>
  <dcterms:created xsi:type="dcterms:W3CDTF">2014-12-15T18:58:14Z</dcterms:created>
  <dcterms:modified xsi:type="dcterms:W3CDTF">2023-04-06T19:43:43Z</dcterms:modified>
</cp:coreProperties>
</file>