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1" r:id="rId2"/>
    <p:sldId id="256" r:id="rId3"/>
    <p:sldId id="258" r:id="rId4"/>
    <p:sldId id="298" r:id="rId5"/>
    <p:sldId id="300" r:id="rId6"/>
    <p:sldId id="29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3" autoAdjust="0"/>
    <p:restoredTop sz="86349" autoAdjust="0"/>
  </p:normalViewPr>
  <p:slideViewPr>
    <p:cSldViewPr snapToGrid="0" snapToObjects="1">
      <p:cViewPr varScale="1">
        <p:scale>
          <a:sx n="90" d="100"/>
          <a:sy n="90" d="100"/>
        </p:scale>
        <p:origin x="17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3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500AB-40DB-3649-A254-E91FF5C008D8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A69C-5751-4C49-B0D9-083E10D9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5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808B-C6D3-4F4E-9F6E-D9149D4F9C09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8A005-2D3D-9B42-BFBD-F7AF9A8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0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78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5AB-F2BA-5949-B83E-329EC452D42A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81A9-3597-9941-8C4D-52E6D9EC7550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BB9B-C3AA-7749-89C6-E32B590214A2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B88-27CB-174D-86CB-5F5162996DC4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93A4-51B8-184E-9CDC-32F14663D043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62F-79A6-834F-AF89-47B413EFCD00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F0A-8441-A94E-9DFE-B2F200159960}" type="datetime1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F390-AFCB-6B4C-A073-93A0E3CE1A2E}" type="datetime1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EFF7-B6EC-5E47-A88C-510064A0B03C}" type="datetime1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7BC-4D9B-A741-A024-274455EB2340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580-C820-594B-9A85-E3EBC615AD0A}" type="datetime1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473E-7391-144A-9568-07F2D66BB230}" type="datetime1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4B15-7A50-C944-A6BE-7327094A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Presentation –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5825-B6E1-1F40-AB31-95A28D3EC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705" y="1470600"/>
            <a:ext cx="7179469" cy="4885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10:35-10:50 Ben Wiens</a:t>
            </a:r>
            <a:br>
              <a:rPr lang="en-US" sz="2800" dirty="0">
                <a:latin typeface="Courier" pitchFamily="2" charset="0"/>
              </a:rPr>
            </a:br>
            <a:r>
              <a:rPr lang="en-US" sz="2800" dirty="0">
                <a:latin typeface="Courier" pitchFamily="2" charset="0"/>
              </a:rPr>
              <a:t>10:50-11:05 Tyler </a:t>
            </a:r>
            <a:r>
              <a:rPr lang="en-US" sz="2800" dirty="0" err="1">
                <a:latin typeface="Courier" pitchFamily="2" charset="0"/>
              </a:rPr>
              <a:t>Suelter</a:t>
            </a:r>
            <a:br>
              <a:rPr lang="en-US" sz="2800" dirty="0">
                <a:latin typeface="Courier" pitchFamily="2" charset="0"/>
              </a:rPr>
            </a:br>
            <a:r>
              <a:rPr lang="en-US" sz="2800" dirty="0">
                <a:latin typeface="Courier" pitchFamily="2" charset="0"/>
              </a:rPr>
              <a:t>11:05-11:20 </a:t>
            </a:r>
            <a:r>
              <a:rPr lang="en-US" sz="2800" dirty="0" err="1">
                <a:latin typeface="Courier" pitchFamily="2" charset="0"/>
              </a:rPr>
              <a:t>Ednaldo</a:t>
            </a:r>
            <a:r>
              <a:rPr lang="en-US" sz="2800" dirty="0">
                <a:latin typeface="Courier" pitchFamily="2" charset="0"/>
              </a:rPr>
              <a:t> </a:t>
            </a:r>
            <a:r>
              <a:rPr lang="en-US" sz="2800" dirty="0" err="1">
                <a:latin typeface="Courier" pitchFamily="2" charset="0"/>
              </a:rPr>
              <a:t>Borgato</a:t>
            </a: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12:30-12:45 </a:t>
            </a:r>
            <a:r>
              <a:rPr lang="en-US" sz="2800" dirty="0" err="1">
                <a:latin typeface="Courier" pitchFamily="2" charset="0"/>
              </a:rPr>
              <a:t>Xiaoting</a:t>
            </a:r>
            <a:r>
              <a:rPr lang="en-US" sz="2800" dirty="0">
                <a:latin typeface="Courier" pitchFamily="2" charset="0"/>
              </a:rPr>
              <a:t> Xu</a:t>
            </a:r>
            <a:br>
              <a:rPr lang="en-US" sz="2800" dirty="0">
                <a:latin typeface="Courier" pitchFamily="2" charset="0"/>
              </a:rPr>
            </a:br>
            <a:r>
              <a:rPr lang="en-US" sz="2800" dirty="0">
                <a:latin typeface="Courier" pitchFamily="2" charset="0"/>
              </a:rPr>
              <a:t>12:45-1:00  Molly Jones</a:t>
            </a:r>
            <a:br>
              <a:rPr lang="en-US" sz="2800" dirty="0">
                <a:latin typeface="Courier" pitchFamily="2" charset="0"/>
              </a:rPr>
            </a:br>
            <a:r>
              <a:rPr lang="en-US" sz="2800" dirty="0">
                <a:latin typeface="Courier" pitchFamily="2" charset="0"/>
              </a:rPr>
              <a:t>1:00-1:15   Candy Hernandez</a:t>
            </a:r>
            <a:br>
              <a:rPr lang="en-US" sz="2800" dirty="0">
                <a:latin typeface="Courier" pitchFamily="2" charset="0"/>
              </a:rPr>
            </a:br>
            <a:r>
              <a:rPr lang="en-US" sz="2800" dirty="0">
                <a:latin typeface="Courier" pitchFamily="2" charset="0"/>
              </a:rPr>
              <a:t>1:15-1:30   Bilal Ahmad</a:t>
            </a:r>
            <a:br>
              <a:rPr lang="en-US" sz="2800" dirty="0">
                <a:latin typeface="Courier" pitchFamily="2" charset="0"/>
              </a:rPr>
            </a:br>
            <a:r>
              <a:rPr lang="en-US" sz="2800" dirty="0">
                <a:latin typeface="Courier" pitchFamily="2" charset="0"/>
              </a:rPr>
              <a:t>1:30-1:45   Tommy </a:t>
            </a:r>
            <a:r>
              <a:rPr lang="en-US" sz="2800" dirty="0" err="1">
                <a:latin typeface="Courier" pitchFamily="2" charset="0"/>
              </a:rPr>
              <a:t>Galfano</a:t>
            </a: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1:45-2:00   closing comments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972B0-84F4-0C46-90C8-F43773CD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1411"/>
            <a:ext cx="7772400" cy="1868508"/>
          </a:xfrm>
        </p:spPr>
        <p:txBody>
          <a:bodyPr>
            <a:normAutofit/>
          </a:bodyPr>
          <a:lstStyle/>
          <a:p>
            <a:br>
              <a:rPr lang="en-US" sz="32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Sanzhen Liu</a:t>
            </a:r>
          </a:p>
          <a:p>
            <a:endParaRPr lang="en-US" sz="2800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5/6/2021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7343" y="563309"/>
            <a:ext cx="8369314" cy="1072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Bioinformatics Applications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Spring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59321"/>
            <a:ext cx="8229600" cy="852550"/>
          </a:xfrm>
        </p:spPr>
        <p:txBody>
          <a:bodyPr>
            <a:normAutofit/>
          </a:bodyPr>
          <a:lstStyle/>
          <a:p>
            <a:r>
              <a:rPr lang="en-US" sz="32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Goal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13514"/>
            <a:ext cx="8370273" cy="2187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The goal of this course is to help you to be prepared for next-generation biological research that often generates </a:t>
            </a:r>
            <a:r>
              <a:rPr lang="en-US" sz="2800" b="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large data </a:t>
            </a:r>
            <a:r>
              <a:rPr lang="en-US" sz="28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and requires researchers to have the capability in data management and data mining.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023395"/>
          </a:xfrm>
        </p:spPr>
        <p:txBody>
          <a:bodyPr>
            <a:normAutofit/>
          </a:bodyPr>
          <a:lstStyle/>
          <a:p>
            <a:r>
              <a:rPr lang="en-US" sz="320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Lecture topics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8751" y="1159920"/>
            <a:ext cx="59064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Unix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of NGS and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DNA sequence alignment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variants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Phylogeny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QTL and GWAS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Comparative genomics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Microbiome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RNA-Seq (GCN)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Deep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2B2D-E10C-7F47-A725-F14D77AD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1790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Last question in the final exam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8BAB-C44C-EA43-ACF6-C56000C16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5062"/>
            <a:ext cx="8229600" cy="1999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Problem  (suggestions for a better course)</a:t>
            </a:r>
          </a:p>
          <a:p>
            <a:pPr marL="0" indent="0">
              <a:buNone/>
            </a:pPr>
            <a:r>
              <a:rPr lang="en-US" sz="2800" dirty="0"/>
              <a:t>If you were the teacher for this course, what would you do additionally to improve this course? </a:t>
            </a:r>
          </a:p>
          <a:p>
            <a:pPr marL="0" indent="0">
              <a:buNone/>
            </a:pPr>
            <a:r>
              <a:rPr lang="en-US" sz="2800" b="1" dirty="0"/>
              <a:t> 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92D21-EC5B-7240-8DFE-8EA40542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AD6E-12AA-DD45-AB42-E4D35282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0"/>
            <a:ext cx="8229600" cy="7729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Thank you and Best wishes!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4575-73DE-E144-BDF6-2231D5D9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" y="1571625"/>
            <a:ext cx="8872538" cy="128587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halkduster"/>
                <a:ea typeface="+mj-ea"/>
              </a:rPr>
              <a:t>Use what you learned as much as possible</a:t>
            </a:r>
          </a:p>
          <a:p>
            <a:pPr algn="ctr">
              <a:spcBef>
                <a:spcPct val="0"/>
              </a:spcBef>
              <a:buNone/>
            </a:pP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halkduster"/>
              <a:ea typeface="+mj-ea"/>
            </a:endParaRPr>
          </a:p>
          <a:p>
            <a:pPr algn="ctr">
              <a:spcBef>
                <a:spcPct val="0"/>
              </a:spcBef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halkduster"/>
                <a:ea typeface="+mj-ea"/>
              </a:rPr>
              <a:t>Practice your skills through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4F579-23E3-A643-8E9A-7D6553A8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17003</TotalTime>
  <Words>183</Words>
  <Application>Microsoft Macintosh PowerPoint</Application>
  <PresentationFormat>On-screen Show (4:3)</PresentationFormat>
  <Paragraphs>44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Chalkduster</vt:lpstr>
      <vt:lpstr>Courier</vt:lpstr>
      <vt:lpstr>Office Theme</vt:lpstr>
      <vt:lpstr>Project Presentation – Day 2</vt:lpstr>
      <vt:lpstr>  Bioinformatics Applications (PLPTH813)</vt:lpstr>
      <vt:lpstr>Goal</vt:lpstr>
      <vt:lpstr>Lecture topics</vt:lpstr>
      <vt:lpstr>Last question in the final exam </vt:lpstr>
      <vt:lpstr>Thank you and Best wishes!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114</cp:revision>
  <dcterms:created xsi:type="dcterms:W3CDTF">2014-12-15T18:58:14Z</dcterms:created>
  <dcterms:modified xsi:type="dcterms:W3CDTF">2021-05-07T02:05:22Z</dcterms:modified>
</cp:coreProperties>
</file>