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38" r:id="rId2"/>
    <p:sldId id="257" r:id="rId3"/>
    <p:sldId id="462" r:id="rId4"/>
    <p:sldId id="463" r:id="rId5"/>
    <p:sldId id="380" r:id="rId6"/>
    <p:sldId id="464" r:id="rId7"/>
    <p:sldId id="358" r:id="rId8"/>
    <p:sldId id="415" r:id="rId9"/>
    <p:sldId id="411" r:id="rId10"/>
    <p:sldId id="350" r:id="rId11"/>
    <p:sldId id="373" r:id="rId12"/>
    <p:sldId id="345" r:id="rId13"/>
    <p:sldId id="351" r:id="rId14"/>
    <p:sldId id="374" r:id="rId15"/>
    <p:sldId id="376" r:id="rId16"/>
    <p:sldId id="375" r:id="rId17"/>
    <p:sldId id="377" r:id="rId18"/>
    <p:sldId id="378" r:id="rId19"/>
    <p:sldId id="473" r:id="rId20"/>
    <p:sldId id="379" r:id="rId21"/>
    <p:sldId id="465" r:id="rId22"/>
    <p:sldId id="381" r:id="rId23"/>
    <p:sldId id="382" r:id="rId24"/>
    <p:sldId id="383" r:id="rId25"/>
    <p:sldId id="384" r:id="rId26"/>
    <p:sldId id="466" r:id="rId27"/>
    <p:sldId id="385" r:id="rId28"/>
    <p:sldId id="386" r:id="rId29"/>
    <p:sldId id="387" r:id="rId30"/>
    <p:sldId id="388" r:id="rId31"/>
    <p:sldId id="389" r:id="rId32"/>
    <p:sldId id="391" r:id="rId33"/>
    <p:sldId id="402" r:id="rId34"/>
    <p:sldId id="403" r:id="rId35"/>
    <p:sldId id="392" r:id="rId36"/>
    <p:sldId id="474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67" r:id="rId45"/>
    <p:sldId id="475" r:id="rId46"/>
    <p:sldId id="468" r:id="rId47"/>
    <p:sldId id="401" r:id="rId48"/>
    <p:sldId id="272" r:id="rId49"/>
    <p:sldId id="267" r:id="rId50"/>
    <p:sldId id="268" r:id="rId51"/>
    <p:sldId id="269" r:id="rId52"/>
    <p:sldId id="471" r:id="rId53"/>
    <p:sldId id="404" r:id="rId54"/>
    <p:sldId id="456" r:id="rId55"/>
    <p:sldId id="469" r:id="rId56"/>
    <p:sldId id="457" r:id="rId57"/>
    <p:sldId id="458" r:id="rId58"/>
    <p:sldId id="459" r:id="rId59"/>
    <p:sldId id="460" r:id="rId60"/>
    <p:sldId id="461" r:id="rId61"/>
    <p:sldId id="470" r:id="rId62"/>
    <p:sldId id="337" r:id="rId63"/>
    <p:sldId id="341" r:id="rId64"/>
    <p:sldId id="347" r:id="rId6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1" autoAdjust="0"/>
    <p:restoredTop sz="95853" autoAdjust="0"/>
  </p:normalViewPr>
  <p:slideViewPr>
    <p:cSldViewPr snapToGrid="0" snapToObjects="1">
      <p:cViewPr>
        <p:scale>
          <a:sx n="179" d="100"/>
          <a:sy n="179" d="100"/>
        </p:scale>
        <p:origin x="1336" y="16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mRNA transcripts produced in a particular cell or tissue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C229-2701-1B40-79DC-1BFA58E8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AEE44-9159-6441-8CF4-2135FF76C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60590-CF50-C459-C90C-DF9D8B6EA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93F3-23A5-D8B2-27A8-A1BFA62F7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B64F-35B2-CEB3-3433-BD5BEAEF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3A2A2-1636-062F-EE92-979898B44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9D64C-13CA-3225-57BA-B04DFB401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0077-A606-10E3-718B-ABC7D05F7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C1D6-6F36-644C-89D1-74CC6F303E29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212-0C57-8A49-A69F-DEE02C1E370C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9B5-0C8D-F049-A453-AA046B922085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2E58-437B-E54F-907C-08626AADF79B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B64F-D38C-DD41-9CF8-E2AC68FFDF2E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15DA-805D-0044-9444-F5D30DDFA11D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6F87-4D8A-9A45-B356-72E52ADFBB40}" type="datetime1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04CA-E608-D944-A7AE-CC57B3DCD136}" type="datetime1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D44-4F85-C04B-9829-38CC7C0015A0}" type="datetime1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C758-E5CB-EA4D-B3BB-D320236CD532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836-361C-5E48-B98E-C5604D799300}" type="datetime1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D7F2-C01F-6548-B635-9FC5A774BC3C}" type="datetime1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guangchuangyu.github.io/software/clusterProfi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xinn.2021.100141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8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04931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4/15/2025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ED797-D41B-59B2-98C3-F6A76D96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91066" y="103487"/>
            <a:ext cx="8161867" cy="677808"/>
          </a:xfrm>
        </p:spPr>
        <p:txBody>
          <a:bodyPr>
            <a:normAutofit/>
          </a:bodyPr>
          <a:lstStyle/>
          <a:p>
            <a:r>
              <a:rPr lang="en-US" sz="3200" dirty="0" err="1"/>
              <a:t>Illumina</a:t>
            </a:r>
            <a:r>
              <a:rPr lang="en-US" sz="3200" dirty="0"/>
              <a:t> RNA-</a:t>
            </a:r>
            <a:r>
              <a:rPr lang="en-US" sz="3200" dirty="0" err="1"/>
              <a:t>Seq</a:t>
            </a:r>
            <a:r>
              <a:rPr lang="en-US" sz="3200" dirty="0"/>
              <a:t> library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3" y="598279"/>
            <a:ext cx="4351910" cy="39469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9333" y="4599300"/>
            <a:ext cx="395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labome.com</a:t>
            </a:r>
            <a:r>
              <a:rPr lang="en-US" sz="900" dirty="0"/>
              <a:t>/method/RNA-</a:t>
            </a:r>
            <a:r>
              <a:rPr lang="en-US" sz="900" dirty="0" err="1"/>
              <a:t>seq</a:t>
            </a:r>
            <a:r>
              <a:rPr lang="en-US" sz="900" dirty="0"/>
              <a:t>-Using-Next-Generation-</a:t>
            </a:r>
            <a:r>
              <a:rPr lang="en-US" sz="900" dirty="0" err="1"/>
              <a:t>Sequencing.html</a:t>
            </a:r>
            <a:endParaRPr lang="en-US" sz="900" dirty="0"/>
          </a:p>
          <a:p>
            <a:r>
              <a:rPr lang="fr-FR" sz="900" dirty="0" err="1"/>
              <a:t>review</a:t>
            </a:r>
            <a:r>
              <a:rPr lang="fr-FR" sz="900" dirty="0"/>
              <a:t> </a:t>
            </a:r>
            <a:r>
              <a:rPr lang="fr-FR" sz="900" dirty="0" err="1"/>
              <a:t>paper</a:t>
            </a:r>
            <a:r>
              <a:rPr lang="fr-FR" sz="900" dirty="0"/>
              <a:t>: </a:t>
            </a:r>
            <a:r>
              <a:rPr lang="fr-FR" sz="900" dirty="0" err="1"/>
              <a:t>doi.org</a:t>
            </a:r>
            <a:r>
              <a:rPr lang="fr-FR" sz="900" dirty="0"/>
              <a:t>/10.1093/</a:t>
            </a:r>
            <a:r>
              <a:rPr lang="fr-FR" sz="900" dirty="0" err="1"/>
              <a:t>nar</a:t>
            </a:r>
            <a:r>
              <a:rPr lang="fr-FR" sz="900" dirty="0"/>
              <a:t>/gky167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28683" y="104940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83" y="17112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83" y="237302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83" y="303483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83" y="3696650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reads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35133" y="144310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35133" y="210491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35133" y="276672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1035133" y="342854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53785" y="3625269"/>
            <a:ext cx="67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PCR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EB160-0634-0A49-9D5B-D6BC9518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91066" y="59540"/>
            <a:ext cx="8161867" cy="677808"/>
          </a:xfrm>
        </p:spPr>
        <p:txBody>
          <a:bodyPr>
            <a:normAutofit/>
          </a:bodyPr>
          <a:lstStyle/>
          <a:p>
            <a:r>
              <a:rPr lang="en-US" sz="3200" dirty="0" err="1"/>
              <a:t>Illumina</a:t>
            </a:r>
            <a:r>
              <a:rPr lang="en-US" sz="3200" dirty="0"/>
              <a:t> sequencing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734" y="1131047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734" y="179285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734" y="245466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734" y="3116480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sequencing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734" y="377829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84184" y="152474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84184" y="218655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84184" y="284837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1084184" y="351018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871154" y="3997671"/>
            <a:ext cx="3041957" cy="0"/>
            <a:chOff x="4135604" y="2476500"/>
            <a:chExt cx="3041957" cy="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41004" y="4145643"/>
            <a:ext cx="2870507" cy="0"/>
            <a:chOff x="4205454" y="2578100"/>
            <a:chExt cx="2870507" cy="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053641" y="4293615"/>
            <a:ext cx="2734133" cy="0"/>
            <a:chOff x="4318091" y="2673350"/>
            <a:chExt cx="2734133" cy="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36705" y="4441588"/>
            <a:ext cx="2420345" cy="0"/>
            <a:chOff x="4501155" y="2920417"/>
            <a:chExt cx="2420345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887055" y="3981742"/>
            <a:ext cx="87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9537" y="1883850"/>
            <a:ext cx="154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Paired-end</a:t>
            </a:r>
          </a:p>
        </p:txBody>
      </p:sp>
      <p:sp>
        <p:nvSpPr>
          <p:cNvPr id="43" name="Oval 42"/>
          <p:cNvSpPr/>
          <p:nvPr/>
        </p:nvSpPr>
        <p:spPr>
          <a:xfrm>
            <a:off x="3710537" y="3686260"/>
            <a:ext cx="198967" cy="216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flipV="1">
            <a:off x="3871153" y="3728182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flipV="1">
            <a:off x="4950654" y="372818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5647343" y="3728182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V="1">
            <a:off x="6201910" y="372818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1150" y="3594317"/>
            <a:ext cx="3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79242" y="3592614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 3'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559163" y="1534898"/>
            <a:ext cx="0" cy="12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503601" y="933235"/>
            <a:ext cx="109537" cy="601662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03601" y="2775687"/>
            <a:ext cx="109537" cy="601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6730612" y="933235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6729027" y="1536486"/>
            <a:ext cx="1586" cy="801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H="1" flipV="1">
            <a:off x="6851263" y="2782672"/>
            <a:ext cx="1" cy="41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6848088" y="1993684"/>
            <a:ext cx="1588" cy="801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78808" y="188385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Single-end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3925128" y="1534898"/>
            <a:ext cx="1588" cy="12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71154" y="933235"/>
            <a:ext cx="109537" cy="60166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77248" y="2775686"/>
            <a:ext cx="109537" cy="601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4098165" y="933234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 flipH="1">
            <a:off x="4096579" y="1536485"/>
            <a:ext cx="1587" cy="801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B1CF88C4-08A6-D57E-1BDA-D266CA5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9932" y="594402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9932" y="130470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9932" y="1992713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9932" y="2654524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932" y="3316335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9932" y="3978146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9932" y="4632699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cxnSpLocks/>
            <a:endCxn id="5" idx="0"/>
          </p:cNvCxnSpPr>
          <p:nvPr/>
        </p:nvCxnSpPr>
        <p:spPr>
          <a:xfrm>
            <a:off x="7146382" y="103659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0"/>
          </p:cNvCxnSpPr>
          <p:nvPr/>
        </p:nvCxnSpPr>
        <p:spPr>
          <a:xfrm>
            <a:off x="7146382" y="172460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7146382" y="238641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7146382" y="304822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7146382" y="371003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7146382" y="437184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126414"/>
            <a:ext cx="3242217" cy="8662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2999" y="2765664"/>
            <a:ext cx="3229517" cy="852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4088738"/>
            <a:ext cx="3242216" cy="85617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299" y="88659"/>
            <a:ext cx="5706637" cy="98698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736683" y="780584"/>
            <a:ext cx="374620" cy="1518267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736682" y="2800038"/>
            <a:ext cx="330156" cy="762002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723982" y="4103318"/>
            <a:ext cx="330144" cy="85617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263514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2898168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4225350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F6D87-6EFA-573B-A5D5-AB6793D2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430871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09268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170262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236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302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368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4376067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82457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0"/>
          </p:cNvCxnSpPr>
          <p:nvPr/>
        </p:nvCxnSpPr>
        <p:spPr>
          <a:xfrm>
            <a:off x="1212850" y="143451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209632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275814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341995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1212850" y="408176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2750763" y="-45054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552255" y="944962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635990" y="944960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287922" y="945028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5999122" y="945078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30923" y="944960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21523" y="945028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6989723" y="945078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071562" y="18575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151063" y="1857584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847752" y="1857586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02319" y="1857585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552252" y="1089302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142598" y="1085027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862263" y="1083109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23485" y="1089303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23189" y="627721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86330" y="627721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071563" y="2181307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141413" y="2329279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254050" y="2477251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437114" y="2625224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143045" y="2173859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2470150" y="3936463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3553885" y="3936461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4205817" y="3936529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4917017" y="3936579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5348818" y="3936461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6339418" y="3936529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5907618" y="3936579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552700" y="3493126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59718" y="3493126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3251862" y="3543927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3953082" y="3543927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43044" y="2776526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2552701" y="3543927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911290" y="3306632"/>
            <a:ext cx="414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read counts (N=19 if all aligned)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95818" y="4179180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STAR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27444" y="3123794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DBCEB-FDB7-3CC8-E758-9E95B464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3" grpId="0" animBg="1"/>
      <p:bldP spid="94" grpId="0" animBg="1"/>
      <p:bldP spid="98" grpId="0"/>
      <p:bldP spid="99" grpId="0" animBg="1"/>
      <p:bldP spid="100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3" y="117393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472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7" y="849450"/>
            <a:ext cx="2722610" cy="200881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22" y="849450"/>
            <a:ext cx="2731785" cy="2008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020024" y="451749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103758" y="451749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885635" y="451756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17861" y="406321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227" y="406321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1699" y="406321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25710" y="439095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9512" y="439095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971FB-E3CE-7FDD-7053-8D4A941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420023" y="220633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0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1" y="1014761"/>
            <a:ext cx="8383979" cy="3523786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606291" y="2206213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387590" y="2206211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2531" y="1762880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860290" y="18136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132530" y="18136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6053" y="146984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9121" y="202287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53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3492111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5" y="208548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5" y="610695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1807175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4" y="180705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1807055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381285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40" y="1363722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41452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9" y="141452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2" y="1118189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41515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180437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9902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9902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30" y="16712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40" y="245281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4005416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424433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01266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449603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56912"/>
              </p:ext>
            </p:extLst>
          </p:nvPr>
        </p:nvGraphicFramePr>
        <p:xfrm>
          <a:off x="2311400" y="179689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54197" y="102393"/>
            <a:ext cx="5930900" cy="1313812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 counts (Raw) per gene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179689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400" y="54238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204193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18810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25428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3227371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38664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4476429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93608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10" idx="0"/>
          </p:cNvCxnSpPr>
          <p:nvPr/>
        </p:nvCxnSpPr>
        <p:spPr>
          <a:xfrm>
            <a:off x="1085850" y="16129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22747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2936561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3621072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2"/>
          </p:cNvCxnSpPr>
          <p:nvPr/>
        </p:nvCxnSpPr>
        <p:spPr>
          <a:xfrm>
            <a:off x="1073150" y="426018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709651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37146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202601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3349637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4011448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462139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10335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2"/>
          </p:cNvCxnSpPr>
          <p:nvPr/>
        </p:nvCxnSpPr>
        <p:spPr>
          <a:xfrm>
            <a:off x="1212850" y="176516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</p:cNvCxnSpPr>
          <p:nvPr/>
        </p:nvCxnSpPr>
        <p:spPr>
          <a:xfrm>
            <a:off x="1212850" y="24197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9" idx="0"/>
          </p:cNvCxnSpPr>
          <p:nvPr/>
        </p:nvCxnSpPr>
        <p:spPr>
          <a:xfrm>
            <a:off x="1212850" y="30815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37433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2" idx="0"/>
          </p:cNvCxnSpPr>
          <p:nvPr/>
        </p:nvCxnSpPr>
        <p:spPr>
          <a:xfrm>
            <a:off x="1212850" y="435328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717095" y="-1"/>
            <a:ext cx="5787675" cy="667565"/>
          </a:xfrm>
        </p:spPr>
        <p:txBody>
          <a:bodyPr>
            <a:normAutofit/>
          </a:bodyPr>
          <a:lstStyle/>
          <a:p>
            <a:r>
              <a:rPr lang="en-US" sz="28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1488257"/>
            <a:ext cx="2431464" cy="891404"/>
            <a:chOff x="867397" y="2130811"/>
            <a:chExt cx="2431464" cy="891404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RNA, 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2421748"/>
            <a:ext cx="2652278" cy="1213195"/>
            <a:chOff x="813412" y="3365383"/>
            <a:chExt cx="2652278" cy="1213195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Trimming, 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4000" y="3674132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2" y="3674132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04142"/>
              </p:ext>
            </p:extLst>
          </p:nvPr>
        </p:nvGraphicFramePr>
        <p:xfrm>
          <a:off x="2569475" y="3967178"/>
          <a:ext cx="2729562" cy="904240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5" y="674230"/>
            <a:ext cx="2736661" cy="814027"/>
            <a:chOff x="826867" y="1199753"/>
            <a:chExt cx="2736661" cy="931058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199753"/>
              <a:ext cx="2736661" cy="931058"/>
              <a:chOff x="3331717" y="1363606"/>
              <a:chExt cx="2736661" cy="931058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9" y="1363606"/>
                <a:ext cx="412508" cy="551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411308"/>
                <a:ext cx="376809" cy="503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20465" y="12756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4970"/>
              </p:ext>
            </p:extLst>
          </p:nvPr>
        </p:nvGraphicFramePr>
        <p:xfrm>
          <a:off x="5645397" y="7998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597732" y="1952655"/>
            <a:ext cx="3307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D38E4-0C7B-F142-D0EC-30F9A35B3BA3}"/>
              </a:ext>
            </a:extLst>
          </p:cNvPr>
          <p:cNvSpPr/>
          <p:nvPr/>
        </p:nvSpPr>
        <p:spPr>
          <a:xfrm>
            <a:off x="406400" y="268782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9F04D-52F1-9940-D0C1-CB63C661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C99159C1-5792-F2AA-3009-448C69883F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314324"/>
            <a:ext cx="7450931" cy="667565"/>
          </a:xfrm>
        </p:spPr>
        <p:txBody>
          <a:bodyPr>
            <a:normAutofit/>
          </a:bodyPr>
          <a:lstStyle/>
          <a:p>
            <a:r>
              <a:rPr lang="en-US" sz="2800" dirty="0"/>
              <a:t>Read counts for differential expression analysis</a:t>
            </a: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F8A08C30-9DB9-CC81-F8FF-CA798B2A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20514"/>
              </p:ext>
            </p:extLst>
          </p:nvPr>
        </p:nvGraphicFramePr>
        <p:xfrm>
          <a:off x="3177628" y="1648070"/>
          <a:ext cx="2286247" cy="2601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7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38432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85987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 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70047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 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455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0195B-E1C8-7FDF-63D7-9A663F48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37342-698D-0236-D049-E1510545129F}"/>
              </a:ext>
            </a:extLst>
          </p:cNvPr>
          <p:cNvSpPr txBox="1"/>
          <p:nvPr/>
        </p:nvSpPr>
        <p:spPr>
          <a:xfrm>
            <a:off x="5518943" y="1985962"/>
            <a:ext cx="103425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95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815" y="1282660"/>
            <a:ext cx="7136063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RNA-seq data processing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A805-C359-DADE-5ECF-FF2D72CA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667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383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565" y="3817418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738DA367-6D36-A599-C5BD-9AB9CD1B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27666"/>
            <a:ext cx="7772400" cy="218783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C1A8B-5091-957E-C743-FCA437E3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725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RNA-seq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4" y="2132675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7" y="2132675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79257"/>
              </p:ext>
            </p:extLst>
          </p:nvPr>
        </p:nvGraphicFramePr>
        <p:xfrm>
          <a:off x="457201" y="248739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925186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13838" y="766929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797" y="3552210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0946" y="1887279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255240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2393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RNA-seq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25690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1076785" y="2123465"/>
            <a:ext cx="3802565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55808" y="2499752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535" y="1571204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24482"/>
              </p:ext>
            </p:extLst>
          </p:nvPr>
        </p:nvGraphicFramePr>
        <p:xfrm>
          <a:off x="6127535" y="1939211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27535" y="3125694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94611"/>
              </p:ext>
            </p:extLst>
          </p:nvPr>
        </p:nvGraphicFramePr>
        <p:xfrm>
          <a:off x="6127535" y="3493701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5979" y="4211134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47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355231" y="576527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246499" y="2431652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407365" y="2430451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5" y="2446172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52812" y="243373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9092" y="2884513"/>
            <a:ext cx="1115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8" y="805746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05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588570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2658811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2657610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20345" y="3050760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1" y="2527176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8" y="2598248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63C1B-2DC1-02CB-5513-79279FEB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22B3-A28D-C778-AAD7-CE0B10DE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29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88DAC3E-3B62-3C14-5054-566C24E407DC}"/>
              </a:ext>
            </a:extLst>
          </p:cNvPr>
          <p:cNvGrpSpPr/>
          <p:nvPr/>
        </p:nvGrpSpPr>
        <p:grpSpPr>
          <a:xfrm>
            <a:off x="791469" y="821200"/>
            <a:ext cx="7561062" cy="1678731"/>
            <a:chOff x="596948" y="1033222"/>
            <a:chExt cx="7561062" cy="16787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C76168-2DC8-2D86-3CF8-2E6204B28CA0}"/>
                </a:ext>
              </a:extLst>
            </p:cNvPr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5AC97C00-02FE-6239-00BC-AC2A5C76E8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BF2DA7-C3BE-CE2D-D67A-224D496F701E}"/>
                  </a:ext>
                </a:extLst>
              </p:cNvPr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4E02B6-0AD9-12E3-ACAF-5A8C540F01A6}"/>
                </a:ext>
              </a:extLst>
            </p:cNvPr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DEF3D3BC-E24A-DD4C-5F60-34C24E6543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7767BD-0992-EBC2-50DA-20C4B89EDE91}"/>
                  </a:ext>
                </a:extLst>
              </p:cNvPr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734BB-FD93-40E3-27D7-D8B04877924E}"/>
                  </a:ext>
                </a:extLst>
              </p:cNvPr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05F52B-439E-E549-8C0C-F7E349FA445E}"/>
                </a:ext>
              </a:extLst>
            </p:cNvPr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4C1037C3-C544-0396-D93E-508EE9BF568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5C5EC-D764-94E2-68EA-5F5B2572DCC9}"/>
                  </a:ext>
                </a:extLst>
              </p:cNvPr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052F67-7B7B-BC0F-731F-7AA4A30EB304}"/>
                </a:ext>
              </a:extLst>
            </p:cNvPr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D959DFEA-4129-09C5-DB34-00A5E65F8816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C08D5-3E2B-6DCB-FD67-E2A8A1568B45}"/>
                  </a:ext>
                </a:extLst>
              </p:cNvPr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701575-D38F-0E1E-48F5-FF5948190E45}"/>
                </a:ext>
              </a:extLst>
            </p:cNvPr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C049035F-DB75-6C7C-249B-18699E860BED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868548-F7B0-0799-2C31-9253D1903D98}"/>
                  </a:ext>
                </a:extLst>
              </p:cNvPr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63617E-B89D-4851-CB2A-B9A0F0D53429}"/>
                  </a:ext>
                </a:extLst>
              </p:cNvPr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7953CF-A42C-EB5C-0A96-E851A5097418}"/>
                </a:ext>
              </a:extLst>
            </p:cNvPr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87DB2C64-B8BF-4272-2C33-EB78C246D9C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44A3E2-C023-E741-30B8-5B39E1D0872F}"/>
                  </a:ext>
                </a:extLst>
              </p:cNvPr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210D6A-C1EE-8619-7A4A-1869378B06EA}"/>
                  </a:ext>
                </a:extLst>
              </p:cNvPr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DA6A3F7B-E8F7-0614-B7CE-6A079CBC9206}"/>
                </a:ext>
              </a:extLst>
            </p:cNvPr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082B4878-9D58-E5B6-FDDB-77D5058F74B9}"/>
                </a:ext>
              </a:extLst>
            </p:cNvPr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AA6FF-FC89-D58D-D6CD-0EFE31631E74}"/>
                </a:ext>
              </a:extLst>
            </p:cNvPr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368432-7EFE-4A62-0FEE-79FB0C10D33E}"/>
                </a:ext>
              </a:extLst>
            </p:cNvPr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AB4A0381-5FC0-3AC4-CCC3-671618E61B13}"/>
                </a:ext>
              </a:extLst>
            </p:cNvPr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1F51E4-D832-D8A8-FDFE-EC7A33129877}"/>
                </a:ext>
              </a:extLst>
            </p:cNvPr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00350A6-96B9-0DD8-61DF-3AFE3E61CA6D}"/>
              </a:ext>
            </a:extLst>
          </p:cNvPr>
          <p:cNvSpPr txBox="1"/>
          <p:nvPr/>
        </p:nvSpPr>
        <p:spPr>
          <a:xfrm>
            <a:off x="196017" y="2695967"/>
            <a:ext cx="8935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Use </a:t>
            </a:r>
            <a:r>
              <a:rPr lang="en-US" sz="2800" b="1" i="1" dirty="0"/>
              <a:t>biological replication </a:t>
            </a:r>
            <a:r>
              <a:rPr lang="en-US" sz="28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More replicates increase the power to detect small effect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D7421-F73D-CE4F-CF32-63DFEA4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06" y="78800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16" y="785243"/>
            <a:ext cx="6475241" cy="392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5682" y="1440270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75813" y="1445858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5682" y="1957455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5682" y="2461425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5682" y="2794238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38920" y="204239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63302" y="2531816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1212" y="28067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0820" y="3125223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45682" y="2455156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482716" y="1514754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07752" y="2052077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84" y="41436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9" y="667034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667034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7" y="667034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8" y="667034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667034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667034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200" y="205352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8" y="3320018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541" y="4197529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9" y="50631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704255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143414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143415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7" y="2143483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1" y="1911746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6" y="2046155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1783688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1655630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9" y="11910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1" y="1216965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3543733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354373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1" y="354380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5" y="331206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50" y="344647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318400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7" y="368150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368150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5" y="27374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273741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8" y="1191048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2656627"/>
            <a:ext cx="385394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130925" y="4117128"/>
            <a:ext cx="7937422" cy="854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78195" y="3508743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1783689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3252071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4" y="2290723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290723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50" y="90610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 err="1"/>
              <a:t>Transcriptome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8" y="1759829"/>
            <a:ext cx="2715625" cy="2425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339" y="4167068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99" y="4628733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C5FA3D3-D531-1244-A525-F7D3D78A5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12" y="1465958"/>
            <a:ext cx="2891277" cy="2843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534A9-9A5E-514B-A8D2-40DA66A060C7}"/>
              </a:ext>
            </a:extLst>
          </p:cNvPr>
          <p:cNvSpPr txBox="1"/>
          <p:nvPr/>
        </p:nvSpPr>
        <p:spPr>
          <a:xfrm>
            <a:off x="6610348" y="34766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3A34E-B3D5-F940-83AB-237B050599CC}"/>
              </a:ext>
            </a:extLst>
          </p:cNvPr>
          <p:cNvSpPr txBox="1"/>
          <p:nvPr/>
        </p:nvSpPr>
        <p:spPr>
          <a:xfrm>
            <a:off x="6146214" y="2351781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archaea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9B548-0855-2B40-9C8F-5C663CA488C8}"/>
              </a:ext>
            </a:extLst>
          </p:cNvPr>
          <p:cNvSpPr txBox="1"/>
          <p:nvPr/>
        </p:nvSpPr>
        <p:spPr>
          <a:xfrm>
            <a:off x="6422379" y="1982449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00D38-5C72-1B42-AE84-69070B3EC745}"/>
              </a:ext>
            </a:extLst>
          </p:cNvPr>
          <p:cNvSpPr txBox="1"/>
          <p:nvPr/>
        </p:nvSpPr>
        <p:spPr>
          <a:xfrm>
            <a:off x="6554575" y="1543128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eukaryota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FF97-79EE-1443-ACBC-16624C4C728D}"/>
              </a:ext>
            </a:extLst>
          </p:cNvPr>
          <p:cNvSpPr txBox="1"/>
          <p:nvPr/>
        </p:nvSpPr>
        <p:spPr>
          <a:xfrm>
            <a:off x="5897587" y="42490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F5C15-91AD-6346-B911-B0B2F2A00C13}"/>
              </a:ext>
            </a:extLst>
          </p:cNvPr>
          <p:cNvSpPr txBox="1"/>
          <p:nvPr/>
        </p:nvSpPr>
        <p:spPr>
          <a:xfrm>
            <a:off x="6509807" y="42490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CFF43-9C03-B44B-B38B-BE1FB95857EA}"/>
              </a:ext>
            </a:extLst>
          </p:cNvPr>
          <p:cNvSpPr txBox="1"/>
          <p:nvPr/>
        </p:nvSpPr>
        <p:spPr>
          <a:xfrm>
            <a:off x="7113391" y="42490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7BF9A-9BC9-6047-8EBD-3972FD6E647E}"/>
              </a:ext>
            </a:extLst>
          </p:cNvPr>
          <p:cNvSpPr txBox="1"/>
          <p:nvPr/>
        </p:nvSpPr>
        <p:spPr>
          <a:xfrm>
            <a:off x="7735706" y="423611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DA95D-1756-DA40-A9CF-41AE0011C231}"/>
              </a:ext>
            </a:extLst>
          </p:cNvPr>
          <p:cNvSpPr txBox="1"/>
          <p:nvPr/>
        </p:nvSpPr>
        <p:spPr>
          <a:xfrm>
            <a:off x="5286725" y="147969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DD12B-7F24-8C4C-A070-FD3E2E3DB407}"/>
              </a:ext>
            </a:extLst>
          </p:cNvPr>
          <p:cNvSpPr txBox="1"/>
          <p:nvPr/>
        </p:nvSpPr>
        <p:spPr>
          <a:xfrm>
            <a:off x="5307350" y="3410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47367-C5D9-7E45-B0D2-6045B20C1F0B}"/>
              </a:ext>
            </a:extLst>
          </p:cNvPr>
          <p:cNvSpPr txBox="1"/>
          <p:nvPr/>
        </p:nvSpPr>
        <p:spPr>
          <a:xfrm>
            <a:off x="5286725" y="293184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B17AF-5E20-604A-AAA7-22DB008D0D85}"/>
              </a:ext>
            </a:extLst>
          </p:cNvPr>
          <p:cNvSpPr txBox="1"/>
          <p:nvPr/>
        </p:nvSpPr>
        <p:spPr>
          <a:xfrm>
            <a:off x="5286725" y="2446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83B88-A06B-684A-9A1D-C7F6F9235682}"/>
              </a:ext>
            </a:extLst>
          </p:cNvPr>
          <p:cNvSpPr txBox="1"/>
          <p:nvPr/>
        </p:nvSpPr>
        <p:spPr>
          <a:xfrm>
            <a:off x="5286725" y="19607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147619-4F50-5942-91EB-86A88CE886E1}"/>
              </a:ext>
            </a:extLst>
          </p:cNvPr>
          <p:cNvSpPr txBox="1"/>
          <p:nvPr/>
        </p:nvSpPr>
        <p:spPr>
          <a:xfrm>
            <a:off x="7480899" y="3845992"/>
            <a:ext cx="10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wikipedia.org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830F4-E97C-984E-B0C4-CA095FC8A9A5}"/>
              </a:ext>
            </a:extLst>
          </p:cNvPr>
          <p:cNvSpPr txBox="1"/>
          <p:nvPr/>
        </p:nvSpPr>
        <p:spPr>
          <a:xfrm>
            <a:off x="260252" y="843187"/>
            <a:ext cx="831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transcriptome</a:t>
            </a:r>
            <a:r>
              <a:rPr lang="en-US" sz="2400" dirty="0"/>
              <a:t> is the full range of mRNA expressed by a cell, a tissue, or an organism.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48F9E6-8386-FA48-BABE-462412644F85}"/>
              </a:ext>
            </a:extLst>
          </p:cNvPr>
          <p:cNvSpPr txBox="1"/>
          <p:nvPr/>
        </p:nvSpPr>
        <p:spPr>
          <a:xfrm>
            <a:off x="6146213" y="4601539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 size (bp)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6C820-0C96-E142-8277-76846904AD63}"/>
              </a:ext>
            </a:extLst>
          </p:cNvPr>
          <p:cNvSpPr txBox="1"/>
          <p:nvPr/>
        </p:nvSpPr>
        <p:spPr>
          <a:xfrm>
            <a:off x="3857276" y="2495354"/>
            <a:ext cx="2493952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Counts of protein genes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BDC41-FE78-283A-DAB6-6B44DD7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223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26819"/>
            <a:ext cx="8229600" cy="8169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564563" y="2056901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070362" y="2056902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722295" y="2056970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1989" y="1825233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64564" y="1959642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052262" y="2264985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169708" y="2092259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733" y="1863698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41209" y="1863698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0808" y="1863699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90110" y="1863698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90408" y="1479524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69708" y="1994932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6609" y="1994932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367742" y="1994932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64643" y="1994932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16703" y="1994932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440334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30495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64494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911416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76108" y="1604407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30495" y="1604407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46268" y="160440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09817" y="160440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51560" y="23002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441516" y="1255574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92723" y="1482258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682884" y="1482258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808635" y="13611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328497" y="1371134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682884" y="1371134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51183" y="125557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39457" y="1265918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56343" y="73792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7254" y="2663385"/>
            <a:ext cx="753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gene B has higher expression than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550" y="3937194"/>
            <a:ext cx="3164071" cy="94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92"/>
            <a:ext cx="8229600" cy="719690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3" y="942975"/>
            <a:ext cx="7644394" cy="3607594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Sequencing depth</a:t>
            </a:r>
          </a:p>
          <a:p>
            <a:pPr marL="0" indent="0">
              <a:buNone/>
            </a:pPr>
            <a:r>
              <a:rPr lang="en-US" sz="2400" dirty="0"/>
              <a:t>Increasing sequencing depth decreases sampling variance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Biological replication</a:t>
            </a:r>
          </a:p>
          <a:p>
            <a:pPr marL="0" indent="0">
              <a:buNone/>
            </a:pPr>
            <a:r>
              <a:rPr lang="en-US" sz="2400" dirty="0"/>
              <a:t>Reasonable number of biological replication helps accurately estimate variances to achieve reliable statistical inference.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Randomization and </a:t>
            </a:r>
            <a:r>
              <a:rPr lang="en-US" sz="2600" b="1" dirty="0" err="1">
                <a:solidFill>
                  <a:schemeClr val="accent2">
                    <a:lumMod val="50000"/>
                  </a:schemeClr>
                </a:solidFill>
              </a:rPr>
              <a:t>unbiasedness</a:t>
            </a: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210"/>
              </p:ext>
            </p:extLst>
          </p:nvPr>
        </p:nvGraphicFramePr>
        <p:xfrm>
          <a:off x="1898650" y="851693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7447" y="4454427"/>
            <a:ext cx="568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(TRT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102393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779CB8-D224-CE7D-DB02-CAE17E977123}"/>
              </a:ext>
            </a:extLst>
          </p:cNvPr>
          <p:cNvGrpSpPr/>
          <p:nvPr/>
        </p:nvGrpSpPr>
        <p:grpSpPr>
          <a:xfrm>
            <a:off x="6738516" y="1619480"/>
            <a:ext cx="585417" cy="1352562"/>
            <a:chOff x="6659932" y="1619480"/>
            <a:chExt cx="585417" cy="135256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9756A8E-7617-4C05-8538-A9535DAFBA5F}"/>
                    </a:ext>
                  </a:extLst>
                </p:cNvPr>
                <p:cNvSpPr txBox="1"/>
                <p:nvPr/>
              </p:nvSpPr>
              <p:spPr>
                <a:xfrm>
                  <a:off x="6659932" y="1619480"/>
                  <a:ext cx="5854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✓</m:t>
                        </m:r>
                      </m:oMath>
                    </m:oMathPara>
                  </a14:m>
                  <a:endParaRPr lang="en-US" sz="3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9756A8E-7617-4C05-8538-A9535DAFB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32" y="1619480"/>
                  <a:ext cx="585417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128"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05F773-FA86-847A-3871-5053A969F303}"/>
                    </a:ext>
                  </a:extLst>
                </p:cNvPr>
                <p:cNvSpPr txBox="1"/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✓</m:t>
                        </m:r>
                      </m:oMath>
                    </m:oMathPara>
                  </a14:m>
                  <a:endParaRPr lang="en-US" sz="3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05F773-FA86-847A-3871-5053A969F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128"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-4622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375285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249555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1986519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319405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252095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030481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2069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375285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319405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249555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1986519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255653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991349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5" y="4091579"/>
            <a:ext cx="887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</a:t>
            </a:r>
            <a:r>
              <a:rPr lang="en-US" sz="2400" b="1" dirty="0"/>
              <a:t>ONLY</a:t>
            </a:r>
            <a:r>
              <a:rPr lang="en-US" sz="2400" dirty="0"/>
              <a:t>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90437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278691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1" y="27869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1" y="27869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04852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2C4FC7-AC72-2C18-D8F8-3A957A0C1640}"/>
              </a:ext>
            </a:extLst>
          </p:cNvPr>
          <p:cNvGrpSpPr/>
          <p:nvPr/>
        </p:nvGrpSpPr>
        <p:grpSpPr>
          <a:xfrm>
            <a:off x="994810" y="1020582"/>
            <a:ext cx="1196436" cy="1766331"/>
            <a:chOff x="994810" y="1020582"/>
            <a:chExt cx="1196436" cy="176633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90067" y="1529613"/>
              <a:ext cx="0" cy="12573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94810" y="1020582"/>
              <a:ext cx="1196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dirty="0"/>
                <a:t> = 0.05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9CD80-752F-41C1-2939-9E4A16D3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096CAE-088B-9868-02EA-6A194FABA773}"/>
              </a:ext>
            </a:extLst>
          </p:cNvPr>
          <p:cNvGraphicFramePr>
            <a:graphicFrameLocks noGrp="1"/>
          </p:cNvGraphicFramePr>
          <p:nvPr/>
        </p:nvGraphicFramePr>
        <p:xfrm>
          <a:off x="1898650" y="851693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391F61-CC24-6534-4054-17FAC07F8687}"/>
              </a:ext>
            </a:extLst>
          </p:cNvPr>
          <p:cNvSpPr txBox="1"/>
          <p:nvPr/>
        </p:nvSpPr>
        <p:spPr>
          <a:xfrm>
            <a:off x="1787447" y="4454427"/>
            <a:ext cx="568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(TRT / control)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57B6D4-5FC8-5BB1-9610-03757729B9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02393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EEB5-9A95-377B-7505-6E62EA6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722EF7-8C4E-6EDC-467A-58A86363A3EA}"/>
              </a:ext>
            </a:extLst>
          </p:cNvPr>
          <p:cNvGrpSpPr/>
          <p:nvPr/>
        </p:nvGrpSpPr>
        <p:grpSpPr>
          <a:xfrm>
            <a:off x="6738516" y="1765069"/>
            <a:ext cx="585417" cy="1206973"/>
            <a:chOff x="6659932" y="1765069"/>
            <a:chExt cx="585417" cy="12069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8C4325-B1B1-E6C7-5C5A-9362DCC6D202}"/>
                    </a:ext>
                  </a:extLst>
                </p:cNvPr>
                <p:cNvSpPr txBox="1"/>
                <p:nvPr/>
              </p:nvSpPr>
              <p:spPr>
                <a:xfrm>
                  <a:off x="6664983" y="1765069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☓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8C4325-B1B1-E6C7-5C5A-9362DCC6D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983" y="1765069"/>
                  <a:ext cx="473206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802DC0-8636-8A37-DD1D-5E2C4C30CA74}"/>
                    </a:ext>
                  </a:extLst>
                </p:cNvPr>
                <p:cNvSpPr txBox="1"/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✓</m:t>
                        </m:r>
                      </m:oMath>
                    </m:oMathPara>
                  </a14:m>
                  <a:endParaRPr lang="en-US" sz="3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802DC0-8636-8A37-DD1D-5E2C4C30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128"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03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43" y="1033900"/>
            <a:ext cx="3522660" cy="352266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1427365" y="1409744"/>
            <a:ext cx="0" cy="2426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1284281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4" y="4419638"/>
            <a:ext cx="8362286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H0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56"/>
            <a:ext cx="8229600" cy="739341"/>
          </a:xfrm>
        </p:spPr>
        <p:txBody>
          <a:bodyPr>
            <a:normAutofit/>
          </a:bodyPr>
          <a:lstStyle/>
          <a:p>
            <a:r>
              <a:rPr lang="en-US" sz="24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0" y="981427"/>
            <a:ext cx="8229600" cy="3076405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6406741" y="1417750"/>
            <a:ext cx="0" cy="2022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1345" y="1315002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4100" y="3957584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266" y="3957583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722889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724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127486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156933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DE=10</a:t>
            </a:r>
          </a:p>
          <a:p>
            <a:endParaRPr lang="en-US" sz="2400" dirty="0"/>
          </a:p>
          <a:p>
            <a:r>
              <a:rPr lang="en-US" sz="2400" dirty="0"/>
              <a:t>FDR 1%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322521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374297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361179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6" y="199677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1" y="153123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1454" y="2319834"/>
            <a:ext cx="4515296" cy="2068325"/>
            <a:chOff x="2638709" y="3004305"/>
            <a:chExt cx="4515296" cy="2068325"/>
          </a:xfrm>
        </p:grpSpPr>
        <p:sp>
          <p:nvSpPr>
            <p:cNvPr id="325" name="Parallelogram 324"/>
            <p:cNvSpPr/>
            <p:nvPr/>
          </p:nvSpPr>
          <p:spPr>
            <a:xfrm>
              <a:off x="5184344" y="3021549"/>
              <a:ext cx="1969661" cy="1810853"/>
            </a:xfrm>
            <a:prstGeom prst="parallelogram">
              <a:avLst>
                <a:gd name="adj" fmla="val 6994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Parallelogram 323"/>
            <p:cNvSpPr/>
            <p:nvPr/>
          </p:nvSpPr>
          <p:spPr>
            <a:xfrm>
              <a:off x="4648523" y="3004306"/>
              <a:ext cx="1368350" cy="1821694"/>
            </a:xfrm>
            <a:prstGeom prst="parallelogram">
              <a:avLst>
                <a:gd name="adj" fmla="val 5978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arallelogram 321"/>
            <p:cNvSpPr/>
            <p:nvPr/>
          </p:nvSpPr>
          <p:spPr>
            <a:xfrm flipH="1">
              <a:off x="2638709" y="3004305"/>
              <a:ext cx="1958934" cy="1821695"/>
            </a:xfrm>
            <a:prstGeom prst="parallelogram">
              <a:avLst>
                <a:gd name="adj" fmla="val 513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386832" y="4795240"/>
              <a:ext cx="198967" cy="2168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 flipV="1">
              <a:off x="3547449" y="4837162"/>
              <a:ext cx="1083734" cy="129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 flipV="1">
              <a:off x="4634011" y="4837162"/>
              <a:ext cx="558801" cy="131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 flipV="1">
              <a:off x="5188579" y="4837162"/>
              <a:ext cx="711200" cy="131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3087446" y="4703298"/>
              <a:ext cx="352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5'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5865911" y="4701595"/>
              <a:ext cx="1072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AAAAA 3'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3167" y="147007"/>
            <a:ext cx="7251700" cy="825499"/>
          </a:xfrm>
        </p:spPr>
        <p:txBody>
          <a:bodyPr>
            <a:normAutofit/>
          </a:bodyPr>
          <a:lstStyle/>
          <a:p>
            <a:r>
              <a:rPr lang="en-US" sz="3200" dirty="0"/>
              <a:t>Alternative splicing</a:t>
            </a:r>
          </a:p>
        </p:txBody>
      </p:sp>
      <p:sp>
        <p:nvSpPr>
          <p:cNvPr id="238" name="Oval 237"/>
          <p:cNvSpPr/>
          <p:nvPr/>
        </p:nvSpPr>
        <p:spPr>
          <a:xfrm>
            <a:off x="2490841" y="3190439"/>
            <a:ext cx="198967" cy="216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954313" y="2147868"/>
            <a:ext cx="198967" cy="216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1927887" y="1400070"/>
            <a:ext cx="5067300" cy="119"/>
          </a:xfrm>
          <a:prstGeom prst="line">
            <a:avLst/>
          </a:prstGeom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 flipV="1">
            <a:off x="2132150" y="219273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flipV="1">
            <a:off x="3215885" y="219273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flipV="1">
            <a:off x="3867817" y="219280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flipV="1">
            <a:off x="4579017" y="219285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V="1">
            <a:off x="5010818" y="2192735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flipV="1">
            <a:off x="6001418" y="219280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flipV="1">
            <a:off x="5569618" y="219285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flipV="1">
            <a:off x="2651457" y="323236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flipV="1">
            <a:off x="3730958" y="3232359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flipV="1">
            <a:off x="4427647" y="323236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flipV="1">
            <a:off x="4982214" y="3232360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Parallelogram 287"/>
          <p:cNvSpPr/>
          <p:nvPr/>
        </p:nvSpPr>
        <p:spPr>
          <a:xfrm flipH="1">
            <a:off x="2132146" y="2337077"/>
            <a:ext cx="1574801" cy="895283"/>
          </a:xfrm>
          <a:prstGeom prst="parallelogram">
            <a:avLst>
              <a:gd name="adj" fmla="val 5461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Parallelogram 289"/>
          <p:cNvSpPr/>
          <p:nvPr/>
        </p:nvSpPr>
        <p:spPr>
          <a:xfrm>
            <a:off x="3722493" y="2332802"/>
            <a:ext cx="856524" cy="8995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Parallelogram 298"/>
          <p:cNvSpPr/>
          <p:nvPr/>
        </p:nvSpPr>
        <p:spPr>
          <a:xfrm>
            <a:off x="4442158" y="2330883"/>
            <a:ext cx="1127460" cy="901476"/>
          </a:xfrm>
          <a:prstGeom prst="parallelogram">
            <a:avLst>
              <a:gd name="adj" fmla="val 6399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Parallelogram 299"/>
          <p:cNvSpPr/>
          <p:nvPr/>
        </p:nvSpPr>
        <p:spPr>
          <a:xfrm>
            <a:off x="5003380" y="2337078"/>
            <a:ext cx="1692303" cy="895283"/>
          </a:xfrm>
          <a:prstGeom prst="parallelogram">
            <a:avLst>
              <a:gd name="adj" fmla="val 1119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2403084" y="1875496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166225" y="1875496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6661820" y="2055925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 3'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654926" y="2055925"/>
            <a:ext cx="3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191454" y="3098496"/>
            <a:ext cx="3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659546" y="3096793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 3'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22208" y="1156537"/>
            <a:ext cx="125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Genome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>
            <a:off x="4260454" y="1507606"/>
            <a:ext cx="0" cy="474133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2761854" y="1507605"/>
            <a:ext cx="138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22207" y="201663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Pre-mRNA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222207" y="2801373"/>
            <a:ext cx="1397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mRNA</a:t>
            </a:r>
          </a:p>
          <a:p>
            <a:r>
              <a:rPr lang="en-US" sz="2400" dirty="0"/>
              <a:t>transcript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59236" y="3466125"/>
            <a:ext cx="2627626" cy="1164668"/>
            <a:chOff x="6383841" y="3426697"/>
            <a:chExt cx="2798259" cy="1164668"/>
          </a:xfrm>
        </p:grpSpPr>
        <p:sp>
          <p:nvSpPr>
            <p:cNvPr id="315" name="TextBox 314"/>
            <p:cNvSpPr txBox="1"/>
            <p:nvPr/>
          </p:nvSpPr>
          <p:spPr>
            <a:xfrm>
              <a:off x="6383841" y="3426697"/>
              <a:ext cx="2798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alternative splicing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58731" y="4129700"/>
              <a:ext cx="1267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isoforms</a:t>
              </a:r>
            </a:p>
          </p:txBody>
        </p:sp>
        <p:cxnSp>
          <p:nvCxnSpPr>
            <p:cNvPr id="9" name="Straight Arrow Connector 8"/>
            <p:cNvCxnSpPr>
              <a:cxnSpLocks/>
              <a:stCxn id="315" idx="2"/>
              <a:endCxn id="7" idx="0"/>
            </p:cNvCxnSpPr>
            <p:nvPr/>
          </p:nvCxnSpPr>
          <p:spPr>
            <a:xfrm>
              <a:off x="7782971" y="3888362"/>
              <a:ext cx="9633" cy="241338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A38663-A539-68E7-C84D-E427D8425ADA}"/>
              </a:ext>
            </a:extLst>
          </p:cNvPr>
          <p:cNvSpPr txBox="1"/>
          <p:nvPr/>
        </p:nvSpPr>
        <p:spPr>
          <a:xfrm>
            <a:off x="6661820" y="2532245"/>
            <a:ext cx="111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splicing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45940D-B714-CA0B-1026-A94A95D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443"/>
            <a:ext cx="8229600" cy="569912"/>
          </a:xfrm>
        </p:spPr>
        <p:txBody>
          <a:bodyPr>
            <a:noAutofit/>
          </a:bodyPr>
          <a:lstStyle/>
          <a:p>
            <a:r>
              <a:rPr lang="en-US" sz="3200" dirty="0"/>
              <a:t>q-values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09" y="569421"/>
            <a:ext cx="8479650" cy="811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17375E"/>
                </a:solidFill>
              </a:rPr>
              <a:t>q-value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4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2328"/>
              </p:ext>
            </p:extLst>
          </p:nvPr>
        </p:nvGraphicFramePr>
        <p:xfrm>
          <a:off x="548888" y="1702963"/>
          <a:ext cx="2476500" cy="33248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008" y="1353219"/>
            <a:ext cx="293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2065" y="2695934"/>
            <a:ext cx="6983142" cy="1616327"/>
            <a:chOff x="636857" y="2856023"/>
            <a:chExt cx="6983142" cy="1616327"/>
          </a:xfrm>
        </p:grpSpPr>
        <p:sp>
          <p:nvSpPr>
            <p:cNvPr id="8" name="TextBox 7"/>
            <p:cNvSpPr txBox="1"/>
            <p:nvPr/>
          </p:nvSpPr>
          <p:spPr>
            <a:xfrm>
              <a:off x="4367906" y="3949130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6857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30905" y="2309318"/>
            <a:ext cx="7026635" cy="1513832"/>
            <a:chOff x="592253" y="2797969"/>
            <a:chExt cx="7026635" cy="15138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92253" y="2797969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24462" y="3788581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0208" y="3074183"/>
            <a:ext cx="6908799" cy="1693080"/>
            <a:chOff x="558800" y="3598335"/>
            <a:chExt cx="6908799" cy="169308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91706" y="4768195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799" y="1572143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methods (</a:t>
            </a:r>
            <a:r>
              <a:rPr lang="en-US" sz="2400" dirty="0" err="1"/>
              <a:t>qvalue</a:t>
            </a:r>
            <a:r>
              <a:rPr lang="en-US" sz="2400" dirty="0"/>
              <a:t> or BH) are methods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9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429"/>
            <a:ext cx="8229600" cy="393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21139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150" y="848097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69523"/>
              </p:ext>
            </p:extLst>
          </p:nvPr>
        </p:nvGraphicFramePr>
        <p:xfrm>
          <a:off x="457200" y="2387941"/>
          <a:ext cx="8267700" cy="195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23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3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98" y="953891"/>
            <a:ext cx="3334927" cy="3074118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0" y="953893"/>
            <a:ext cx="3351256" cy="3074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6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3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35881" y="2191307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940" y="4301117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RNA-seq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878AA-9BE6-8B9E-5C22-61A9A8013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4D81-CC1D-523A-E826-7118967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>
            <a:extLst>
              <a:ext uri="{FF2B5EF4-FFF2-40B4-BE49-F238E27FC236}">
                <a16:creationId xmlns:a16="http://schemas.microsoft.com/office/drawing/2014/main" id="{0ADEDB4F-7CD3-B0C0-724E-85CF0F22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98" y="953891"/>
            <a:ext cx="3334927" cy="3074118"/>
          </a:xfrm>
          <a:prstGeom prst="rect">
            <a:avLst/>
          </a:prstGeom>
        </p:spPr>
      </p:pic>
      <p:pic>
        <p:nvPicPr>
          <p:cNvPr id="5" name="Picture 4" descr="Screen Shot 2014-05-27 at 1.11.13 PM.png">
            <a:extLst>
              <a:ext uri="{FF2B5EF4-FFF2-40B4-BE49-F238E27FC236}">
                <a16:creationId xmlns:a16="http://schemas.microsoft.com/office/drawing/2014/main" id="{E1363A32-E392-8E87-34BE-E8DFB8FB1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0" y="953893"/>
            <a:ext cx="3351256" cy="3074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3389D-DC12-A97F-B4C7-DA5A4E7B4A04}"/>
              </a:ext>
            </a:extLst>
          </p:cNvPr>
          <p:cNvSpPr txBox="1"/>
          <p:nvPr/>
        </p:nvSpPr>
        <p:spPr>
          <a:xfrm>
            <a:off x="6435566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5B3E4-4398-AD84-1CA4-0424241DD1B1}"/>
              </a:ext>
            </a:extLst>
          </p:cNvPr>
          <p:cNvSpPr txBox="1"/>
          <p:nvPr/>
        </p:nvSpPr>
        <p:spPr>
          <a:xfrm>
            <a:off x="2256033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1ADA2-7018-C8A1-CCBF-19851A4C4B22}"/>
              </a:ext>
            </a:extLst>
          </p:cNvPr>
          <p:cNvSpPr txBox="1"/>
          <p:nvPr/>
        </p:nvSpPr>
        <p:spPr>
          <a:xfrm rot="16200000">
            <a:off x="-35881" y="2191307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FE3E3-0527-6E9A-E5F4-88ECB668E749}"/>
              </a:ext>
            </a:extLst>
          </p:cNvPr>
          <p:cNvSpPr txBox="1"/>
          <p:nvPr/>
        </p:nvSpPr>
        <p:spPr>
          <a:xfrm>
            <a:off x="2460429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C23D1-AE5A-E19F-87E9-5413C28E4559}"/>
              </a:ext>
            </a:extLst>
          </p:cNvPr>
          <p:cNvSpPr txBox="1"/>
          <p:nvPr/>
        </p:nvSpPr>
        <p:spPr>
          <a:xfrm>
            <a:off x="6639962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DC7D8-6C24-5CA9-E042-FF9CEB3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13EBF-D6AE-A191-F850-DF61C0D34B1B}"/>
              </a:ext>
            </a:extLst>
          </p:cNvPr>
          <p:cNvSpPr txBox="1"/>
          <p:nvPr/>
        </p:nvSpPr>
        <p:spPr>
          <a:xfrm>
            <a:off x="1245270" y="442813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90456-A0E6-5D14-C724-FF1AE4BE64EB}"/>
              </a:ext>
            </a:extLst>
          </p:cNvPr>
          <p:cNvSpPr txBox="1"/>
          <p:nvPr/>
        </p:nvSpPr>
        <p:spPr>
          <a:xfrm>
            <a:off x="5639650" y="442813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</p:spTree>
    <p:extLst>
      <p:ext uri="{BB962C8B-B14F-4D97-AF65-F5344CB8AC3E}">
        <p14:creationId xmlns:p14="http://schemas.microsoft.com/office/powerpoint/2010/main" val="16561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8506-C73E-E38C-35B5-53F738DD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677-63BC-5839-41B7-61427D8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93D6-C174-5D7A-84C6-53DA64FE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815" y="1282660"/>
            <a:ext cx="7136063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RNA-seq data processing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62B5-04FF-97E9-E074-B098D1B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6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A2048-2DCB-DDAC-CF30-25A0F28C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9CD061-B2A8-5D99-8383-8825EDC1A136}"/>
              </a:ext>
            </a:extLst>
          </p:cNvPr>
          <p:cNvSpPr/>
          <p:nvPr/>
        </p:nvSpPr>
        <p:spPr>
          <a:xfrm>
            <a:off x="6339932" y="594402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BDB6B-572D-FDF2-A678-0FB2D8A2F15D}"/>
              </a:ext>
            </a:extLst>
          </p:cNvPr>
          <p:cNvSpPr/>
          <p:nvPr/>
        </p:nvSpPr>
        <p:spPr>
          <a:xfrm>
            <a:off x="6339932" y="130470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8FE45-014D-E64B-35EC-2A31D1A8F714}"/>
              </a:ext>
            </a:extLst>
          </p:cNvPr>
          <p:cNvSpPr/>
          <p:nvPr/>
        </p:nvSpPr>
        <p:spPr>
          <a:xfrm>
            <a:off x="6339932" y="1992713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8C4FD-1C3B-5FEC-5D79-6DE0FFCDA1EC}"/>
              </a:ext>
            </a:extLst>
          </p:cNvPr>
          <p:cNvSpPr/>
          <p:nvPr/>
        </p:nvSpPr>
        <p:spPr>
          <a:xfrm>
            <a:off x="6339932" y="2654524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003CB-0AD2-12F5-8815-E72DED97A8BF}"/>
              </a:ext>
            </a:extLst>
          </p:cNvPr>
          <p:cNvSpPr/>
          <p:nvPr/>
        </p:nvSpPr>
        <p:spPr>
          <a:xfrm>
            <a:off x="6339932" y="3316335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BDAF2-278C-B1A2-BB4F-69BC9077F386}"/>
              </a:ext>
            </a:extLst>
          </p:cNvPr>
          <p:cNvSpPr/>
          <p:nvPr/>
        </p:nvSpPr>
        <p:spPr>
          <a:xfrm>
            <a:off x="6339932" y="3978146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64D71-720E-8934-77E1-AE93F4BEC6B9}"/>
              </a:ext>
            </a:extLst>
          </p:cNvPr>
          <p:cNvSpPr/>
          <p:nvPr/>
        </p:nvSpPr>
        <p:spPr>
          <a:xfrm>
            <a:off x="6339932" y="4632699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C267E9-F54D-E0E1-552F-FE9C1D9E412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146382" y="103659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27B37-9F2C-CF0C-60B6-3B6572AED5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146382" y="172460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E07A25-165A-6749-AA9D-8B7B3E346E9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146382" y="238641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BBBEAE-1123-CF6B-2376-5F9182C5418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146382" y="304822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9FCC0A-0AD5-D8BA-0AEE-9FFAEFE5992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146382" y="371003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D3CB4-67C7-C0CF-C980-3AC636DF992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46382" y="437184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A690E-9398-52D4-A2E9-5936BD450B03}"/>
              </a:ext>
            </a:extLst>
          </p:cNvPr>
          <p:cNvSpPr/>
          <p:nvPr/>
        </p:nvSpPr>
        <p:spPr>
          <a:xfrm>
            <a:off x="2400300" y="1126414"/>
            <a:ext cx="3242217" cy="8662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350838-76C2-0923-69BC-B9F56E9776B3}"/>
              </a:ext>
            </a:extLst>
          </p:cNvPr>
          <p:cNvSpPr/>
          <p:nvPr/>
        </p:nvSpPr>
        <p:spPr>
          <a:xfrm>
            <a:off x="2412999" y="2765664"/>
            <a:ext cx="3229517" cy="852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31D29B-F21B-F254-C646-4EA11B7AFC14}"/>
              </a:ext>
            </a:extLst>
          </p:cNvPr>
          <p:cNvSpPr/>
          <p:nvPr/>
        </p:nvSpPr>
        <p:spPr>
          <a:xfrm>
            <a:off x="2400300" y="4088738"/>
            <a:ext cx="3242216" cy="85617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BB6C81C-A501-87EA-71A2-09D57E93D5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299" y="88659"/>
            <a:ext cx="5706637" cy="98698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59F77CCE-C57E-CE96-889C-17FA1A4511AE}"/>
              </a:ext>
            </a:extLst>
          </p:cNvPr>
          <p:cNvSpPr/>
          <p:nvPr/>
        </p:nvSpPr>
        <p:spPr>
          <a:xfrm>
            <a:off x="5736683" y="780584"/>
            <a:ext cx="374620" cy="1518267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7002AAA7-693E-DD94-49A9-01455E666B0E}"/>
              </a:ext>
            </a:extLst>
          </p:cNvPr>
          <p:cNvSpPr/>
          <p:nvPr/>
        </p:nvSpPr>
        <p:spPr>
          <a:xfrm>
            <a:off x="5736682" y="2800038"/>
            <a:ext cx="330156" cy="762002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A6B8FA7-BAEC-4FC2-323C-3571FF146F46}"/>
              </a:ext>
            </a:extLst>
          </p:cNvPr>
          <p:cNvSpPr/>
          <p:nvPr/>
        </p:nvSpPr>
        <p:spPr>
          <a:xfrm>
            <a:off x="5723982" y="4103318"/>
            <a:ext cx="330144" cy="85617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A33B59-6BCF-E9F0-94CC-2ED2695ECFC1}"/>
              </a:ext>
            </a:extLst>
          </p:cNvPr>
          <p:cNvSpPr/>
          <p:nvPr/>
        </p:nvSpPr>
        <p:spPr>
          <a:xfrm>
            <a:off x="1511300" y="1263514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01E0B-6012-0CA6-C7D8-89909C29A967}"/>
              </a:ext>
            </a:extLst>
          </p:cNvPr>
          <p:cNvSpPr/>
          <p:nvPr/>
        </p:nvSpPr>
        <p:spPr>
          <a:xfrm>
            <a:off x="1511300" y="2898168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96A526-5542-3E69-97AB-14B14F7D7152}"/>
              </a:ext>
            </a:extLst>
          </p:cNvPr>
          <p:cNvSpPr/>
          <p:nvPr/>
        </p:nvSpPr>
        <p:spPr>
          <a:xfrm>
            <a:off x="1511300" y="4225350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BE934-6F52-CCBE-5229-50D76E5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550" y="42438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550" y="108619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584" y="173457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584" y="2396382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4" y="3058193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584" y="3720004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584" y="4375411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435000" y="81808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0"/>
          </p:cNvCxnSpPr>
          <p:nvPr/>
        </p:nvCxnSpPr>
        <p:spPr>
          <a:xfrm>
            <a:off x="1442034" y="14664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442034" y="212827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442034" y="279008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442034" y="345189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2" idx="0"/>
          </p:cNvCxnSpPr>
          <p:nvPr/>
        </p:nvCxnSpPr>
        <p:spPr>
          <a:xfrm>
            <a:off x="1442034" y="4107299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39868" y="41623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621237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1236615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1" y="281841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3776409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8901" y="1118734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901" y="1780545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901" y="2442356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901" y="3104167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901" y="376597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901" y="4427790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081317" y="15124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081317" y="217424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081317" y="283605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3081317" y="349786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3081317" y="4159678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6044276" y="127432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33265" y="1773154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6044276" y="320634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33265" y="3697569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202092"/>
            <a:ext cx="8229600" cy="707875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Illumina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data)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801676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2977626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90801" y="3839487"/>
            <a:ext cx="3632378" cy="1201620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09"/>
            <a:ext cx="8229600" cy="948026"/>
          </a:xfrm>
        </p:spPr>
        <p:txBody>
          <a:bodyPr>
            <a:normAutofit/>
          </a:bodyPr>
          <a:lstStyle/>
          <a:p>
            <a:r>
              <a:rPr lang="en-US" sz="3200" dirty="0"/>
              <a:t>levels of alternative splicing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0035"/>
            <a:ext cx="8686800" cy="39083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 many eukaryotic organisms, the majority of genes are alternatively spliced to produce multiple transcript isoforms per gene.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In humans, for example, there is evidence for alternative splicing of more than 95% of genes, with an average of more than five isoforms per gene.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      </a:t>
            </a:r>
            <a:r>
              <a:rPr lang="fr-FR" sz="1600" dirty="0" err="1"/>
              <a:t>Tilgner</a:t>
            </a:r>
            <a:r>
              <a:rPr lang="fr-FR" sz="1600" dirty="0"/>
              <a:t> et al. (2014) PNAS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C87A-326C-7F07-1DED-EF081C8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4438" y="87165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2484" y="3409891"/>
            <a:ext cx="70659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runMode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genomeGenerate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genomeFastaFiles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reference.fas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sjdbGTFfile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genes.gtf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runThreadN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8" y="852494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02393"/>
            <a:ext cx="8229600" cy="597289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35" y="619185"/>
            <a:ext cx="53853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STAR</a:t>
            </a:r>
            <a:r>
              <a:rPr lang="en-US" sz="1600" dirty="0"/>
              <a:t> --</a:t>
            </a:r>
            <a:r>
              <a:rPr lang="en-US" sz="1600" dirty="0" err="1"/>
              <a:t>genomeDir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reference.fas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readFilesIn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read1.fq read2.fq </a:t>
            </a:r>
            <a:r>
              <a:rPr lang="en-US" sz="1600" dirty="0"/>
              <a:t>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alignIntronMax</a:t>
            </a:r>
            <a:r>
              <a:rPr lang="en-US" sz="1600" dirty="0"/>
              <a:t> 100000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alignMatesGapMax</a:t>
            </a:r>
            <a:r>
              <a:rPr lang="en-US" sz="1600" dirty="0"/>
              <a:t> 100000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outFileNamePrefix</a:t>
            </a:r>
            <a:r>
              <a:rPr lang="en-US" sz="1600" dirty="0"/>
              <a:t> output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outSAMattrIHstart</a:t>
            </a:r>
            <a:r>
              <a:rPr lang="en-US" sz="1600" dirty="0"/>
              <a:t> 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outSAMmultNmax</a:t>
            </a:r>
            <a:r>
              <a:rPr lang="en-US" sz="1600" dirty="0"/>
              <a:t> 1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outSAMstrandField</a:t>
            </a:r>
            <a:r>
              <a:rPr lang="en-US" sz="1600" dirty="0"/>
              <a:t> </a:t>
            </a:r>
            <a:r>
              <a:rPr lang="en-US" sz="1600" dirty="0" err="1"/>
              <a:t>intronMotif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outFilterIntronMotifs</a:t>
            </a:r>
            <a:r>
              <a:rPr lang="en-US" sz="1600" dirty="0"/>
              <a:t> </a:t>
            </a:r>
            <a:r>
              <a:rPr lang="en-US" sz="1600" dirty="0" err="1"/>
              <a:t>RemoveNoncanonicalUnannotated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outSAMtype</a:t>
            </a:r>
            <a:r>
              <a:rPr lang="en-US" sz="1600" dirty="0"/>
              <a:t> BAM </a:t>
            </a:r>
            <a:r>
              <a:rPr lang="en-US" sz="1600" dirty="0" err="1"/>
              <a:t>SortedByCoordinate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quantMode</a:t>
            </a:r>
            <a:r>
              <a:rPr lang="en-US" sz="1600" dirty="0"/>
              <a:t> </a:t>
            </a:r>
            <a:r>
              <a:rPr lang="en-US" sz="1600" dirty="0" err="1"/>
              <a:t>GeneCounts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outFilterMismatchNmax</a:t>
            </a:r>
            <a:r>
              <a:rPr lang="en-US" sz="1600" dirty="0"/>
              <a:t> 5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outFilterMismatchNoverLmax</a:t>
            </a:r>
            <a:r>
              <a:rPr lang="en-US" sz="1600" dirty="0"/>
              <a:t> 0.05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outFilterMatchNmin</a:t>
            </a:r>
            <a:r>
              <a:rPr lang="en-US" sz="1600" dirty="0"/>
              <a:t> 50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outSJfilterReads</a:t>
            </a:r>
            <a:r>
              <a:rPr lang="en-US" sz="1600" dirty="0"/>
              <a:t> Unique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outFilterMultimapNmax</a:t>
            </a:r>
            <a:r>
              <a:rPr lang="en-US" sz="1600" dirty="0"/>
              <a:t> 1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outSAMmapqUnique</a:t>
            </a:r>
            <a:r>
              <a:rPr lang="en-US" sz="1600" dirty="0"/>
              <a:t> 60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outFilterMultimapScoreRange</a:t>
            </a:r>
            <a:r>
              <a:rPr lang="en-US" sz="1600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5AB605-EB50-6117-9B78-6DCAC23BA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6445"/>
              </p:ext>
            </p:extLst>
          </p:nvPr>
        </p:nvGraphicFramePr>
        <p:xfrm>
          <a:off x="3907631" y="853917"/>
          <a:ext cx="2409031" cy="1625600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0C5137-968E-3872-007E-F200A833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9497"/>
              </p:ext>
            </p:extLst>
          </p:nvPr>
        </p:nvGraphicFramePr>
        <p:xfrm>
          <a:off x="6316662" y="853917"/>
          <a:ext cx="2577306" cy="16256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9B9C5-ED86-8D79-18F1-E9F60F1C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47FBC-06C8-F828-1269-B8A68AC098C7}"/>
              </a:ext>
            </a:extLst>
          </p:cNvPr>
          <p:cNvSpPr/>
          <p:nvPr/>
        </p:nvSpPr>
        <p:spPr>
          <a:xfrm>
            <a:off x="338901" y="1118734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4D116-84C8-281B-F7FB-F7402ABC1AF1}"/>
              </a:ext>
            </a:extLst>
          </p:cNvPr>
          <p:cNvSpPr/>
          <p:nvPr/>
        </p:nvSpPr>
        <p:spPr>
          <a:xfrm>
            <a:off x="338901" y="1780545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901D1-41C6-63E9-4F5D-1096EC6FB2DE}"/>
              </a:ext>
            </a:extLst>
          </p:cNvPr>
          <p:cNvSpPr/>
          <p:nvPr/>
        </p:nvSpPr>
        <p:spPr>
          <a:xfrm>
            <a:off x="338901" y="2442356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1E041-D0D7-7475-49D4-E3E1CE8295F2}"/>
              </a:ext>
            </a:extLst>
          </p:cNvPr>
          <p:cNvSpPr/>
          <p:nvPr/>
        </p:nvSpPr>
        <p:spPr>
          <a:xfrm>
            <a:off x="338901" y="3104167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C1605-20D1-5507-76E7-D0838D11E4F8}"/>
              </a:ext>
            </a:extLst>
          </p:cNvPr>
          <p:cNvSpPr/>
          <p:nvPr/>
        </p:nvSpPr>
        <p:spPr>
          <a:xfrm>
            <a:off x="338901" y="376597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5CC8A-1124-3F9E-A6DB-E84E90DBB73E}"/>
              </a:ext>
            </a:extLst>
          </p:cNvPr>
          <p:cNvSpPr/>
          <p:nvPr/>
        </p:nvSpPr>
        <p:spPr>
          <a:xfrm>
            <a:off x="338901" y="4427790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093131-345A-BA99-D3EB-F48AC537F26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81317" y="15124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A92A50-0BFE-0A72-7660-E1F58F14655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81317" y="217424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912EBE-D6E7-342D-B39E-0ADA4AA114A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081317" y="283605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8E8C3-6583-9B88-C7DE-ACB0308F133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081317" y="349786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8D4C5-663C-A09D-DAFE-889E221FC89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081317" y="4159678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968A327-F139-02D8-1672-467DEAD50BC0}"/>
              </a:ext>
            </a:extLst>
          </p:cNvPr>
          <p:cNvSpPr/>
          <p:nvPr/>
        </p:nvSpPr>
        <p:spPr>
          <a:xfrm>
            <a:off x="6044276" y="127432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1623C-B097-3840-5824-9D25D7E22F8B}"/>
              </a:ext>
            </a:extLst>
          </p:cNvPr>
          <p:cNvSpPr txBox="1"/>
          <p:nvPr/>
        </p:nvSpPr>
        <p:spPr>
          <a:xfrm>
            <a:off x="6333265" y="1773154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A3B31E4-F225-4F53-EAAE-5E6E88E604D3}"/>
              </a:ext>
            </a:extLst>
          </p:cNvPr>
          <p:cNvSpPr/>
          <p:nvPr/>
        </p:nvSpPr>
        <p:spPr>
          <a:xfrm>
            <a:off x="6044276" y="320634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BB415-30CD-5FC8-8648-850F82D53AE7}"/>
              </a:ext>
            </a:extLst>
          </p:cNvPr>
          <p:cNvSpPr txBox="1"/>
          <p:nvPr/>
        </p:nvSpPr>
        <p:spPr>
          <a:xfrm>
            <a:off x="6333265" y="3697569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762EE0E-4C61-4B3D-2BBD-FF972A360D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02092"/>
            <a:ext cx="8229600" cy="707875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Illumina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data)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90F69-C6FB-7993-3A3B-67225A56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35" y="1301532"/>
            <a:ext cx="7136063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data processing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AED9-7DAA-FE6E-20AD-359A60F2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11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27" y="1437534"/>
            <a:ext cx="4222827" cy="205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107" y="3611858"/>
            <a:ext cx="8645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Three domains, three roots</a:t>
            </a:r>
          </a:p>
          <a:p>
            <a:r>
              <a:rPr lang="en-US" sz="2000" dirty="0"/>
              <a:t>Node: GO term (e.g., cell growth, GO:0016049, biological process)</a:t>
            </a:r>
          </a:p>
          <a:p>
            <a:r>
              <a:rPr lang="en-US" sz="2000" dirty="0"/>
              <a:t>Edge: term-term connection, representing parent-child relationships</a:t>
            </a:r>
          </a:p>
          <a:p>
            <a:r>
              <a:rPr lang="en-US" sz="20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1944" y="3218525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2199" y="644574"/>
            <a:ext cx="8791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ontology is a representation of a body of knowledge, within a given domain. Ontologies usually consist of a set of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AECD-D306-D34E-46E8-FFC1D3077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3D05-CE75-6C31-6CE0-2B91DF73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2"/>
            <a:ext cx="8229600" cy="734635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AE097-B8D0-9F23-A26E-5011F3957DFD}"/>
              </a:ext>
            </a:extLst>
          </p:cNvPr>
          <p:cNvSpPr txBox="1"/>
          <p:nvPr/>
        </p:nvSpPr>
        <p:spPr>
          <a:xfrm>
            <a:off x="457200" y="1003301"/>
            <a:ext cx="8334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GO classifies functions into three aspects: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MF: Molecular Function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molecular activities of gene products</a:t>
            </a:r>
          </a:p>
          <a:p>
            <a:pPr algn="l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CC: Cellular Component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where gene products are active</a:t>
            </a:r>
          </a:p>
          <a:p>
            <a:pPr algn="l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BP: Biological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pathways and larger processes made up of the activities of multiple gene products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84C9-53C3-E4CA-825E-CA51863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6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2"/>
            <a:ext cx="8229600" cy="730927"/>
          </a:xfrm>
        </p:spPr>
        <p:txBody>
          <a:bodyPr>
            <a:normAutofit/>
          </a:bodyPr>
          <a:lstStyle/>
          <a:p>
            <a:r>
              <a:rPr lang="en-US" sz="3200" dirty="0"/>
              <a:t>GO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1025950" y="1107496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1110617" y="1065164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448297" y="159361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456764" y="155127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7102" y="368661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8103" y="299093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510" y="4292895"/>
            <a:ext cx="743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54226" y="918304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45253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72965" y="902425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7632" y="860093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76448" y="1421307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84915" y="1378972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9821" y="3369973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9557" y="2733647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451" y="4263835"/>
            <a:ext cx="847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4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469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4320" y="3004217"/>
            <a:ext cx="5596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37147"/>
              </p:ext>
            </p:extLst>
          </p:nvPr>
        </p:nvGraphicFramePr>
        <p:xfrm>
          <a:off x="243102" y="83290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7204"/>
              </p:ext>
            </p:extLst>
          </p:nvPr>
        </p:nvGraphicFramePr>
        <p:xfrm>
          <a:off x="5380248" y="688217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2897945" y="1104667"/>
            <a:ext cx="2352174" cy="1741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15014"/>
              </p:ext>
            </p:extLst>
          </p:nvPr>
        </p:nvGraphicFramePr>
        <p:xfrm>
          <a:off x="3910187" y="4036515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71836" y="3663157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4173521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07036"/>
              </p:ext>
            </p:extLst>
          </p:nvPr>
        </p:nvGraphicFramePr>
        <p:xfrm>
          <a:off x="3501488" y="1830258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993510" y="1686975"/>
            <a:ext cx="176389" cy="1410324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69899" y="1819863"/>
            <a:ext cx="2959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Are the significant genes enriched in this GO category?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" y="4319833"/>
            <a:ext cx="9060476" cy="545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129" y="492696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4155463" y="1556308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sz="1600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98" y="-28679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Random simulation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91842"/>
              </p:ext>
            </p:extLst>
          </p:nvPr>
        </p:nvGraphicFramePr>
        <p:xfrm>
          <a:off x="412465" y="496176"/>
          <a:ext cx="2520244" cy="2716318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59432"/>
              </p:ext>
            </p:extLst>
          </p:nvPr>
        </p:nvGraphicFramePr>
        <p:xfrm>
          <a:off x="5235637" y="538686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955137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37312"/>
              </p:ext>
            </p:extLst>
          </p:nvPr>
        </p:nvGraphicFramePr>
        <p:xfrm>
          <a:off x="3356877" y="1645555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20" y="1529208"/>
            <a:ext cx="176389" cy="138517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9897" y="1539958"/>
            <a:ext cx="2853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Are the significant genes enriched in this GO category?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3620" y="554114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283514" y="1304210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2" y="2811160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22257"/>
              </p:ext>
            </p:extLst>
          </p:nvPr>
        </p:nvGraphicFramePr>
        <p:xfrm>
          <a:off x="412466" y="358961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3188339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382808" y="4706823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38652"/>
              </p:ext>
            </p:extLst>
          </p:nvPr>
        </p:nvGraphicFramePr>
        <p:xfrm>
          <a:off x="3345052" y="3559412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315394" y="4676621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0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3200867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379146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01" y="2736711"/>
            <a:ext cx="775996" cy="64613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69117"/>
              </p:ext>
            </p:extLst>
          </p:nvPr>
        </p:nvGraphicFramePr>
        <p:xfrm>
          <a:off x="6711134" y="3485438"/>
          <a:ext cx="1921692" cy="1247455"/>
        </p:xfrm>
        <a:graphic>
          <a:graphicData uri="http://schemas.openxmlformats.org/drawingml/2006/table">
            <a:tbl>
              <a:tblPr/>
              <a:tblGrid>
                <a:gridCol w="137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480946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27" y="2107516"/>
            <a:ext cx="2001304" cy="1942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57906"/>
            <a:ext cx="81915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Transcriptome analysis (RNA-seq)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34"/>
          <a:stretch/>
        </p:blipFill>
        <p:spPr>
          <a:xfrm>
            <a:off x="1574529" y="2155877"/>
            <a:ext cx="2533003" cy="2001047"/>
          </a:xfrm>
        </p:spPr>
      </p:pic>
      <p:sp>
        <p:nvSpPr>
          <p:cNvPr id="12" name="Rectangle 11"/>
          <p:cNvSpPr/>
          <p:nvPr/>
        </p:nvSpPr>
        <p:spPr>
          <a:xfrm>
            <a:off x="6821478" y="3763778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2104" y="4148900"/>
            <a:ext cx="412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9605" y="4128266"/>
            <a:ext cx="276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Response to biotic stress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764" y="837873"/>
            <a:ext cx="8191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RNA-seq: which genes are expressed and the level of expression per gene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98476-323D-40B4-A3BF-D12A0B24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625756"/>
          </a:xfrm>
        </p:spPr>
        <p:txBody>
          <a:bodyPr>
            <a:normAutofit/>
          </a:bodyPr>
          <a:lstStyle/>
          <a:p>
            <a:r>
              <a:rPr lang="en-US" sz="3200" dirty="0"/>
              <a:t>GOSeq: a package for GO enrichment analysis</a:t>
            </a:r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2" y="1423464"/>
            <a:ext cx="2770490" cy="290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78" y="4467575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4313" y="690668"/>
            <a:ext cx="5672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Likelihood of DE as a function of number of reads is quantified via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235358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8" y="235358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1" y="235358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53479"/>
              </p:ext>
            </p:extLst>
          </p:nvPr>
        </p:nvGraphicFramePr>
        <p:xfrm>
          <a:off x="4240389" y="4014009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9" y="4480332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4286892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359510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328" y="683877"/>
            <a:ext cx="3228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C6CE-E1DF-AB4A-CE9B-22AC9BC9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9CA9-9333-750E-1C07-480CF958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1051158"/>
          </a:xfrm>
        </p:spPr>
        <p:txBody>
          <a:bodyPr>
            <a:noAutofit/>
          </a:bodyPr>
          <a:lstStyle/>
          <a:p>
            <a:r>
              <a:rPr lang="en-US" sz="2800" dirty="0" err="1">
                <a:hlinkClick r:id="rId2"/>
              </a:rPr>
              <a:t>Clusterprofiler</a:t>
            </a:r>
            <a:br>
              <a:rPr lang="en-US" sz="2800" dirty="0"/>
            </a:br>
            <a:r>
              <a:rPr lang="en-US" sz="2800" dirty="0"/>
              <a:t>a POPULAR package for GO enrichment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2438-B0F1-1C09-3890-71FF17F8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930DFC-8660-7177-F91B-6153B671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6" y="1323803"/>
            <a:ext cx="5624669" cy="307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A7FD7-9B52-B282-FAA0-CA2903BC628F}"/>
              </a:ext>
            </a:extLst>
          </p:cNvPr>
          <p:cNvSpPr txBox="1"/>
          <p:nvPr/>
        </p:nvSpPr>
        <p:spPr>
          <a:xfrm>
            <a:off x="1900485" y="4571999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Wu et al, 2021, the Innovation </a:t>
            </a:r>
            <a:r>
              <a:rPr lang="en-US" sz="1200" b="0" i="0" u="none" strike="noStrike" dirty="0">
                <a:solidFill>
                  <a:srgbClr val="0272B1"/>
                </a:solidFill>
                <a:effectLst/>
                <a:latin typeface="+mj-lt"/>
                <a:hlinkClick r:id="rId4" tooltip="Persistent link using digital object identifier"/>
              </a:rPr>
              <a:t>https://doi.org/10.1016/j.xinn.2021.100141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164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976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413"/>
            <a:ext cx="8229600" cy="3561774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Biological replication </a:t>
            </a:r>
            <a:r>
              <a:rPr lang="en-US" sz="2600" dirty="0"/>
              <a:t>rather than technical replication are typically needed for an RNA-seq experiment.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Multiple test correction</a:t>
            </a:r>
            <a:r>
              <a:rPr lang="en-US" sz="2600" dirty="0"/>
              <a:t>: P-values need to be corrected to account for multiple tests. The FDR method is a reliable approach for the correction.</a:t>
            </a:r>
          </a:p>
          <a:p>
            <a:r>
              <a:rPr lang="en-US" sz="2600" dirty="0"/>
              <a:t>Many bioinformatics pipelines and statistical methods have been developed. Identify good pipelines and pay attention to the parameters used in the pipeline.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967AD-EF62-944A-5485-C18AED8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477E1EC-D5F3-2B8F-15CE-C738C73B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29D-DB4F-7392-31AA-CD8F72B086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759" y="78060"/>
            <a:ext cx="8229600" cy="6776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34BAC-6BDA-429A-2ED5-91686993C9E0}"/>
              </a:ext>
            </a:extLst>
          </p:cNvPr>
          <p:cNvCxnSpPr/>
          <p:nvPr/>
        </p:nvCxnSpPr>
        <p:spPr>
          <a:xfrm>
            <a:off x="440599" y="16480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4B54E-5372-E573-3114-E31227799591}"/>
              </a:ext>
            </a:extLst>
          </p:cNvPr>
          <p:cNvCxnSpPr/>
          <p:nvPr/>
        </p:nvCxnSpPr>
        <p:spPr>
          <a:xfrm>
            <a:off x="446852" y="15151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C73081-9E93-45C5-7E72-B8D154F7BDE7}"/>
              </a:ext>
            </a:extLst>
          </p:cNvPr>
          <p:cNvCxnSpPr/>
          <p:nvPr/>
        </p:nvCxnSpPr>
        <p:spPr>
          <a:xfrm>
            <a:off x="1055335" y="14001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0BEF29-A752-5BE2-F9F0-7FBB54B4FB51}"/>
              </a:ext>
            </a:extLst>
          </p:cNvPr>
          <p:cNvCxnSpPr/>
          <p:nvPr/>
        </p:nvCxnSpPr>
        <p:spPr>
          <a:xfrm>
            <a:off x="1288632" y="12808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A3F27A-727F-1669-264F-31F35098D537}"/>
              </a:ext>
            </a:extLst>
          </p:cNvPr>
          <p:cNvCxnSpPr/>
          <p:nvPr/>
        </p:nvCxnSpPr>
        <p:spPr>
          <a:xfrm>
            <a:off x="831513" y="128280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F8806-2A9D-D58F-BD80-287B5755ADF3}"/>
              </a:ext>
            </a:extLst>
          </p:cNvPr>
          <p:cNvCxnSpPr/>
          <p:nvPr/>
        </p:nvCxnSpPr>
        <p:spPr>
          <a:xfrm>
            <a:off x="1599785" y="1041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362248-C557-4F4B-8A81-64924C71C275}"/>
              </a:ext>
            </a:extLst>
          </p:cNvPr>
          <p:cNvCxnSpPr/>
          <p:nvPr/>
        </p:nvCxnSpPr>
        <p:spPr>
          <a:xfrm>
            <a:off x="495660" y="18792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681E4-D6CD-5021-7131-C7415CB0849A}"/>
              </a:ext>
            </a:extLst>
          </p:cNvPr>
          <p:cNvCxnSpPr/>
          <p:nvPr/>
        </p:nvCxnSpPr>
        <p:spPr>
          <a:xfrm>
            <a:off x="1294885" y="11478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E14F56-1663-FB6A-221E-DDBF5FF3BEDD}"/>
              </a:ext>
            </a:extLst>
          </p:cNvPr>
          <p:cNvCxnSpPr/>
          <p:nvPr/>
        </p:nvCxnSpPr>
        <p:spPr>
          <a:xfrm>
            <a:off x="951102" y="16667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26A02E-268D-BA8D-3E3E-7082AB350E0C}"/>
              </a:ext>
            </a:extLst>
          </p:cNvPr>
          <p:cNvCxnSpPr/>
          <p:nvPr/>
        </p:nvCxnSpPr>
        <p:spPr>
          <a:xfrm>
            <a:off x="1683449" y="177609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72F31C-ADC2-8C8B-9F98-BB42D19D8645}"/>
              </a:ext>
            </a:extLst>
          </p:cNvPr>
          <p:cNvCxnSpPr/>
          <p:nvPr/>
        </p:nvCxnSpPr>
        <p:spPr>
          <a:xfrm>
            <a:off x="1512635" y="13958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223BD3-3481-310A-469B-4F2FF8A0C3FF}"/>
              </a:ext>
            </a:extLst>
          </p:cNvPr>
          <p:cNvCxnSpPr/>
          <p:nvPr/>
        </p:nvCxnSpPr>
        <p:spPr>
          <a:xfrm>
            <a:off x="1665085" y="12627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2D4133-F444-8B94-52A3-06A6DD8F77A7}"/>
              </a:ext>
            </a:extLst>
          </p:cNvPr>
          <p:cNvCxnSpPr/>
          <p:nvPr/>
        </p:nvCxnSpPr>
        <p:spPr>
          <a:xfrm>
            <a:off x="683016" y="14264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A2A1D5-8644-364F-4D97-BA9BB8CB798D}"/>
              </a:ext>
            </a:extLst>
          </p:cNvPr>
          <p:cNvCxnSpPr/>
          <p:nvPr/>
        </p:nvCxnSpPr>
        <p:spPr>
          <a:xfrm>
            <a:off x="683016" y="1771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84C8A9-2443-FD6D-FBA1-BB6D7D4FF192}"/>
              </a:ext>
            </a:extLst>
          </p:cNvPr>
          <p:cNvCxnSpPr/>
          <p:nvPr/>
        </p:nvCxnSpPr>
        <p:spPr>
          <a:xfrm>
            <a:off x="1288863" y="17619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A3DCD9-4929-6024-E42F-2D407E9550E3}"/>
              </a:ext>
            </a:extLst>
          </p:cNvPr>
          <p:cNvCxnSpPr/>
          <p:nvPr/>
        </p:nvCxnSpPr>
        <p:spPr>
          <a:xfrm>
            <a:off x="1522160" y="16596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A1A089-829F-68BD-B6D6-9E8AEA867416}"/>
              </a:ext>
            </a:extLst>
          </p:cNvPr>
          <p:cNvCxnSpPr/>
          <p:nvPr/>
        </p:nvCxnSpPr>
        <p:spPr>
          <a:xfrm>
            <a:off x="1136413" y="15372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F46D10-A551-8FF0-2629-7285C271751F}"/>
              </a:ext>
            </a:extLst>
          </p:cNvPr>
          <p:cNvCxnSpPr/>
          <p:nvPr/>
        </p:nvCxnSpPr>
        <p:spPr>
          <a:xfrm>
            <a:off x="1528413" y="1526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69CF4F-179A-8092-10EB-3C795A2FDD2E}"/>
              </a:ext>
            </a:extLst>
          </p:cNvPr>
          <p:cNvCxnSpPr/>
          <p:nvPr/>
        </p:nvCxnSpPr>
        <p:spPr>
          <a:xfrm>
            <a:off x="542906" y="210158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969751-35AC-C8A0-A030-6DA2C8943EA2}"/>
              </a:ext>
            </a:extLst>
          </p:cNvPr>
          <p:cNvCxnSpPr/>
          <p:nvPr/>
        </p:nvCxnSpPr>
        <p:spPr>
          <a:xfrm>
            <a:off x="545723" y="230813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B2E270-A2DA-9E5B-D220-923777F22089}"/>
              </a:ext>
            </a:extLst>
          </p:cNvPr>
          <p:cNvCxnSpPr/>
          <p:nvPr/>
        </p:nvCxnSpPr>
        <p:spPr>
          <a:xfrm>
            <a:off x="1070492" y="2099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01AB9B-CB7B-11E5-F0FF-89CAA5D9CFF4}"/>
              </a:ext>
            </a:extLst>
          </p:cNvPr>
          <p:cNvCxnSpPr/>
          <p:nvPr/>
        </p:nvCxnSpPr>
        <p:spPr>
          <a:xfrm>
            <a:off x="1222942" y="24415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3FF167-E070-7F1D-B618-333B08557456}"/>
              </a:ext>
            </a:extLst>
          </p:cNvPr>
          <p:cNvCxnSpPr/>
          <p:nvPr/>
        </p:nvCxnSpPr>
        <p:spPr>
          <a:xfrm>
            <a:off x="1456239" y="23392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634BD9-3F5B-30CB-E4CC-47127ADE1B79}"/>
              </a:ext>
            </a:extLst>
          </p:cNvPr>
          <p:cNvCxnSpPr/>
          <p:nvPr/>
        </p:nvCxnSpPr>
        <p:spPr>
          <a:xfrm>
            <a:off x="1070492" y="22168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0A1448-2645-CB95-65B2-A8D08911F68D}"/>
              </a:ext>
            </a:extLst>
          </p:cNvPr>
          <p:cNvCxnSpPr/>
          <p:nvPr/>
        </p:nvCxnSpPr>
        <p:spPr>
          <a:xfrm>
            <a:off x="999120" y="23412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0AC418-E41E-4F8E-BAC4-47B597D48BC1}"/>
              </a:ext>
            </a:extLst>
          </p:cNvPr>
          <p:cNvCxnSpPr/>
          <p:nvPr/>
        </p:nvCxnSpPr>
        <p:spPr>
          <a:xfrm>
            <a:off x="862026" y="19825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48CAAA-D31E-8607-84D7-62F78650F8A7}"/>
              </a:ext>
            </a:extLst>
          </p:cNvPr>
          <p:cNvCxnSpPr/>
          <p:nvPr/>
        </p:nvCxnSpPr>
        <p:spPr>
          <a:xfrm>
            <a:off x="1767392" y="2099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650D39-FA4E-6EB1-F3B8-5714016DCE47}"/>
              </a:ext>
            </a:extLst>
          </p:cNvPr>
          <p:cNvCxnSpPr/>
          <p:nvPr/>
        </p:nvCxnSpPr>
        <p:spPr>
          <a:xfrm>
            <a:off x="1384867" y="20196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39C4D9-EBDD-35A4-FB5D-82BA776E2E7E}"/>
              </a:ext>
            </a:extLst>
          </p:cNvPr>
          <p:cNvCxnSpPr/>
          <p:nvPr/>
        </p:nvCxnSpPr>
        <p:spPr>
          <a:xfrm>
            <a:off x="1118709" y="18601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FC9F6D-167C-D252-C6A9-389BB5F4225D}"/>
              </a:ext>
            </a:extLst>
          </p:cNvPr>
          <p:cNvCxnSpPr/>
          <p:nvPr/>
        </p:nvCxnSpPr>
        <p:spPr>
          <a:xfrm>
            <a:off x="1462492" y="22063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74259C7-7868-5BBC-71C0-5A0CD7F1D8A7}"/>
              </a:ext>
            </a:extLst>
          </p:cNvPr>
          <p:cNvCxnSpPr/>
          <p:nvPr/>
        </p:nvCxnSpPr>
        <p:spPr>
          <a:xfrm>
            <a:off x="1680242" y="24372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D8FC05-5260-7640-E35A-F3EF1C71F4C7}"/>
              </a:ext>
            </a:extLst>
          </p:cNvPr>
          <p:cNvCxnSpPr/>
          <p:nvPr/>
        </p:nvCxnSpPr>
        <p:spPr>
          <a:xfrm>
            <a:off x="1832692" y="23211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04D701-07AB-8579-F567-2BC02A8FC98C}"/>
              </a:ext>
            </a:extLst>
          </p:cNvPr>
          <p:cNvCxnSpPr/>
          <p:nvPr/>
        </p:nvCxnSpPr>
        <p:spPr>
          <a:xfrm>
            <a:off x="850623" y="24678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E06CFE-4E3F-D79D-4F4C-9DA5F17ED3E2}"/>
              </a:ext>
            </a:extLst>
          </p:cNvPr>
          <p:cNvCxnSpPr/>
          <p:nvPr/>
        </p:nvCxnSpPr>
        <p:spPr>
          <a:xfrm>
            <a:off x="1689767" y="26754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E06247-A851-B2A8-4902-95DA828B9F00}"/>
              </a:ext>
            </a:extLst>
          </p:cNvPr>
          <p:cNvCxnSpPr/>
          <p:nvPr/>
        </p:nvCxnSpPr>
        <p:spPr>
          <a:xfrm>
            <a:off x="1304020" y="25531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E0B090C-C97A-FED5-FF29-36B623C360E3}"/>
              </a:ext>
            </a:extLst>
          </p:cNvPr>
          <p:cNvCxnSpPr/>
          <p:nvPr/>
        </p:nvCxnSpPr>
        <p:spPr>
          <a:xfrm>
            <a:off x="1696020" y="25425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2FC6C8-8F48-E6EF-4722-138E55450E78}"/>
              </a:ext>
            </a:extLst>
          </p:cNvPr>
          <p:cNvCxnSpPr/>
          <p:nvPr/>
        </p:nvCxnSpPr>
        <p:spPr>
          <a:xfrm>
            <a:off x="2225054" y="1134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2A2A4F-E97D-3128-BE73-3A6D14E37DB6}"/>
              </a:ext>
            </a:extLst>
          </p:cNvPr>
          <p:cNvCxnSpPr/>
          <p:nvPr/>
        </p:nvCxnSpPr>
        <p:spPr>
          <a:xfrm>
            <a:off x="2377504" y="15194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F42228-2D3B-DA3C-A56B-CAE017D0D4F6}"/>
              </a:ext>
            </a:extLst>
          </p:cNvPr>
          <p:cNvCxnSpPr/>
          <p:nvPr/>
        </p:nvCxnSpPr>
        <p:spPr>
          <a:xfrm>
            <a:off x="2610801" y="139156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2668A8-ED09-84BF-E0BD-AA0E2B3D2E18}"/>
              </a:ext>
            </a:extLst>
          </p:cNvPr>
          <p:cNvCxnSpPr/>
          <p:nvPr/>
        </p:nvCxnSpPr>
        <p:spPr>
          <a:xfrm>
            <a:off x="2225054" y="12521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0FB841-C915-5C40-5766-4ECFF903E498}"/>
              </a:ext>
            </a:extLst>
          </p:cNvPr>
          <p:cNvCxnSpPr/>
          <p:nvPr/>
        </p:nvCxnSpPr>
        <p:spPr>
          <a:xfrm>
            <a:off x="2153682" y="13935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153FBB-1365-EC40-73BA-F53F31CDC932}"/>
              </a:ext>
            </a:extLst>
          </p:cNvPr>
          <p:cNvCxnSpPr/>
          <p:nvPr/>
        </p:nvCxnSpPr>
        <p:spPr>
          <a:xfrm>
            <a:off x="2512821" y="10325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C61F20-ACDE-9FFC-1A31-B89032C58C87}"/>
              </a:ext>
            </a:extLst>
          </p:cNvPr>
          <p:cNvCxnSpPr/>
          <p:nvPr/>
        </p:nvCxnSpPr>
        <p:spPr>
          <a:xfrm>
            <a:off x="2921954" y="1134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C7FDAE-AFA6-94BD-0D0C-8C12195761AB}"/>
              </a:ext>
            </a:extLst>
          </p:cNvPr>
          <p:cNvCxnSpPr/>
          <p:nvPr/>
        </p:nvCxnSpPr>
        <p:spPr>
          <a:xfrm>
            <a:off x="2647127" y="11478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B36557-4BE6-6CB6-A853-BB5B39BD22B5}"/>
              </a:ext>
            </a:extLst>
          </p:cNvPr>
          <p:cNvCxnSpPr/>
          <p:nvPr/>
        </p:nvCxnSpPr>
        <p:spPr>
          <a:xfrm>
            <a:off x="2617054" y="12415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D457D6-0DEC-E9FB-387C-EF87903B69A5}"/>
              </a:ext>
            </a:extLst>
          </p:cNvPr>
          <p:cNvCxnSpPr/>
          <p:nvPr/>
        </p:nvCxnSpPr>
        <p:spPr>
          <a:xfrm>
            <a:off x="2273271" y="17604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C8D8633-3991-7FB0-F067-60F27AA18EAA}"/>
              </a:ext>
            </a:extLst>
          </p:cNvPr>
          <p:cNvCxnSpPr/>
          <p:nvPr/>
        </p:nvCxnSpPr>
        <p:spPr>
          <a:xfrm>
            <a:off x="3220551" y="16375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1AFB35-B15C-40EE-6135-ACB24C762792}"/>
              </a:ext>
            </a:extLst>
          </p:cNvPr>
          <p:cNvCxnSpPr/>
          <p:nvPr/>
        </p:nvCxnSpPr>
        <p:spPr>
          <a:xfrm>
            <a:off x="2834804" y="15151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487A77-E726-E834-4359-1B504AD25255}"/>
              </a:ext>
            </a:extLst>
          </p:cNvPr>
          <p:cNvCxnSpPr/>
          <p:nvPr/>
        </p:nvCxnSpPr>
        <p:spPr>
          <a:xfrm>
            <a:off x="3043825" y="13722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D102692-A1EC-7987-6D9F-0A4C95860614}"/>
              </a:ext>
            </a:extLst>
          </p:cNvPr>
          <p:cNvCxnSpPr/>
          <p:nvPr/>
        </p:nvCxnSpPr>
        <p:spPr>
          <a:xfrm>
            <a:off x="3158068" y="123912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07FA97-706F-8734-4420-CCFB8D6663FD}"/>
              </a:ext>
            </a:extLst>
          </p:cNvPr>
          <p:cNvCxnSpPr/>
          <p:nvPr/>
        </p:nvCxnSpPr>
        <p:spPr>
          <a:xfrm>
            <a:off x="3226804" y="150457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5A69E3-859E-D8B4-74C0-3B0E672C3CBF}"/>
              </a:ext>
            </a:extLst>
          </p:cNvPr>
          <p:cNvCxnSpPr/>
          <p:nvPr/>
        </p:nvCxnSpPr>
        <p:spPr>
          <a:xfrm>
            <a:off x="2611032" y="1855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8B69587-6725-EDDD-F97D-3FD7D75F757B}"/>
              </a:ext>
            </a:extLst>
          </p:cNvPr>
          <p:cNvCxnSpPr/>
          <p:nvPr/>
        </p:nvCxnSpPr>
        <p:spPr>
          <a:xfrm>
            <a:off x="2844329" y="175336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F199CA-D47D-6268-815D-A4F414D04FEB}"/>
              </a:ext>
            </a:extLst>
          </p:cNvPr>
          <p:cNvCxnSpPr/>
          <p:nvPr/>
        </p:nvCxnSpPr>
        <p:spPr>
          <a:xfrm>
            <a:off x="2458582" y="16309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856BB1-2DD8-0932-0500-C5731C6F7C77}"/>
              </a:ext>
            </a:extLst>
          </p:cNvPr>
          <p:cNvCxnSpPr/>
          <p:nvPr/>
        </p:nvCxnSpPr>
        <p:spPr>
          <a:xfrm>
            <a:off x="2003506" y="18792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C48F7AB-D60F-B407-73B4-1DFF28A9FDA9}"/>
              </a:ext>
            </a:extLst>
          </p:cNvPr>
          <p:cNvCxnSpPr/>
          <p:nvPr/>
        </p:nvCxnSpPr>
        <p:spPr>
          <a:xfrm>
            <a:off x="1625141" y="1087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45674D-539D-65FB-4CFB-0D0A8AF0CEEB}"/>
              </a:ext>
            </a:extLst>
          </p:cNvPr>
          <p:cNvCxnSpPr/>
          <p:nvPr/>
        </p:nvCxnSpPr>
        <p:spPr>
          <a:xfrm>
            <a:off x="1777591" y="1446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7F0901-B0A6-3CAA-6F73-533245D4B1CB}"/>
              </a:ext>
            </a:extLst>
          </p:cNvPr>
          <p:cNvCxnSpPr/>
          <p:nvPr/>
        </p:nvCxnSpPr>
        <p:spPr>
          <a:xfrm>
            <a:off x="2010888" y="13274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3C32A8-C8DF-B28D-F827-8156A25F7E1E}"/>
              </a:ext>
            </a:extLst>
          </p:cNvPr>
          <p:cNvCxnSpPr/>
          <p:nvPr/>
        </p:nvCxnSpPr>
        <p:spPr>
          <a:xfrm>
            <a:off x="2168839" y="20890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D8A598-2FD6-CD75-162A-D01C89C97FF1}"/>
              </a:ext>
            </a:extLst>
          </p:cNvPr>
          <p:cNvCxnSpPr/>
          <p:nvPr/>
        </p:nvCxnSpPr>
        <p:spPr>
          <a:xfrm>
            <a:off x="1553769" y="13294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EB2B84-7172-7D3F-2DD1-D8DF2D6E9FBC}"/>
              </a:ext>
            </a:extLst>
          </p:cNvPr>
          <p:cNvCxnSpPr/>
          <p:nvPr/>
        </p:nvCxnSpPr>
        <p:spPr>
          <a:xfrm>
            <a:off x="2322041" y="1087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6042E5-EADB-CF40-E889-4010CF648B41}"/>
              </a:ext>
            </a:extLst>
          </p:cNvPr>
          <p:cNvCxnSpPr/>
          <p:nvPr/>
        </p:nvCxnSpPr>
        <p:spPr>
          <a:xfrm>
            <a:off x="1939516" y="10078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038BD1-2FE5-AA8D-5D2F-9384FB76CCEF}"/>
              </a:ext>
            </a:extLst>
          </p:cNvPr>
          <p:cNvCxnSpPr/>
          <p:nvPr/>
        </p:nvCxnSpPr>
        <p:spPr>
          <a:xfrm>
            <a:off x="3275612" y="18686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943F5F3-0103-4CEB-7626-2C550E24B113}"/>
              </a:ext>
            </a:extLst>
          </p:cNvPr>
          <p:cNvCxnSpPr/>
          <p:nvPr/>
        </p:nvCxnSpPr>
        <p:spPr>
          <a:xfrm>
            <a:off x="2017141" y="119450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44E8-6A94-7841-05F5-B5AFE11D4C1D}"/>
              </a:ext>
            </a:extLst>
          </p:cNvPr>
          <p:cNvCxnSpPr/>
          <p:nvPr/>
        </p:nvCxnSpPr>
        <p:spPr>
          <a:xfrm>
            <a:off x="2234891" y="14424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1417A92-4DBB-41FB-537E-151E94DF35EB}"/>
              </a:ext>
            </a:extLst>
          </p:cNvPr>
          <p:cNvCxnSpPr/>
          <p:nvPr/>
        </p:nvCxnSpPr>
        <p:spPr>
          <a:xfrm>
            <a:off x="2387341" y="1309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852DC8-CCA5-49E9-40D1-036877B9D291}"/>
              </a:ext>
            </a:extLst>
          </p:cNvPr>
          <p:cNvCxnSpPr/>
          <p:nvPr/>
        </p:nvCxnSpPr>
        <p:spPr>
          <a:xfrm>
            <a:off x="3462968" y="1415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6CD2024-2D26-37FC-8013-593E6E133ACA}"/>
              </a:ext>
            </a:extLst>
          </p:cNvPr>
          <p:cNvCxnSpPr/>
          <p:nvPr/>
        </p:nvCxnSpPr>
        <p:spPr>
          <a:xfrm>
            <a:off x="3462968" y="17604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E0BFAD-C5B9-4A2F-6B19-2E7EED34B2DE}"/>
              </a:ext>
            </a:extLst>
          </p:cNvPr>
          <p:cNvCxnSpPr/>
          <p:nvPr/>
        </p:nvCxnSpPr>
        <p:spPr>
          <a:xfrm>
            <a:off x="2392661" y="21933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6883EA3-9FD2-8DB6-B742-5F8791037255}"/>
              </a:ext>
            </a:extLst>
          </p:cNvPr>
          <p:cNvCxnSpPr/>
          <p:nvPr/>
        </p:nvCxnSpPr>
        <p:spPr>
          <a:xfrm>
            <a:off x="2545111" y="25352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C808F9-6366-AB99-19C0-29F759E1FA2B}"/>
              </a:ext>
            </a:extLst>
          </p:cNvPr>
          <p:cNvCxnSpPr/>
          <p:nvPr/>
        </p:nvCxnSpPr>
        <p:spPr>
          <a:xfrm>
            <a:off x="2778408" y="24329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2EF162-CEDE-D799-305B-555A3A80DDC3}"/>
              </a:ext>
            </a:extLst>
          </p:cNvPr>
          <p:cNvCxnSpPr/>
          <p:nvPr/>
        </p:nvCxnSpPr>
        <p:spPr>
          <a:xfrm>
            <a:off x="2392661" y="23105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E65F14-237A-0C52-8D33-2B32C9E79919}"/>
              </a:ext>
            </a:extLst>
          </p:cNvPr>
          <p:cNvCxnSpPr/>
          <p:nvPr/>
        </p:nvCxnSpPr>
        <p:spPr>
          <a:xfrm>
            <a:off x="2321289" y="2434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787AAFC-DF46-420E-6C93-D411ED3B90FC}"/>
              </a:ext>
            </a:extLst>
          </p:cNvPr>
          <p:cNvCxnSpPr/>
          <p:nvPr/>
        </p:nvCxnSpPr>
        <p:spPr>
          <a:xfrm>
            <a:off x="2680428" y="20910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4AEBF90-06AA-0E74-AE98-175E61EFCF9F}"/>
              </a:ext>
            </a:extLst>
          </p:cNvPr>
          <p:cNvCxnSpPr/>
          <p:nvPr/>
        </p:nvCxnSpPr>
        <p:spPr>
          <a:xfrm>
            <a:off x="3089561" y="21933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DFD819D-52AB-203E-9F29-7BF964CB0498}"/>
              </a:ext>
            </a:extLst>
          </p:cNvPr>
          <p:cNvCxnSpPr/>
          <p:nvPr/>
        </p:nvCxnSpPr>
        <p:spPr>
          <a:xfrm>
            <a:off x="3322858" y="20910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5116A94-9A5E-4841-0CB7-1DE495F4E817}"/>
              </a:ext>
            </a:extLst>
          </p:cNvPr>
          <p:cNvCxnSpPr/>
          <p:nvPr/>
        </p:nvCxnSpPr>
        <p:spPr>
          <a:xfrm>
            <a:off x="2937111" y="1968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C3068A5-BF22-250D-61DF-D59AEEACA531}"/>
              </a:ext>
            </a:extLst>
          </p:cNvPr>
          <p:cNvCxnSpPr/>
          <p:nvPr/>
        </p:nvCxnSpPr>
        <p:spPr>
          <a:xfrm>
            <a:off x="2784661" y="23000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777391B-76C2-AB4F-221D-C3B78ACF1910}"/>
              </a:ext>
            </a:extLst>
          </p:cNvPr>
          <p:cNvCxnSpPr/>
          <p:nvPr/>
        </p:nvCxnSpPr>
        <p:spPr>
          <a:xfrm>
            <a:off x="3002411" y="25309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84C1D8-609B-99E4-BCB5-AB3B77C5E448}"/>
              </a:ext>
            </a:extLst>
          </p:cNvPr>
          <p:cNvCxnSpPr/>
          <p:nvPr/>
        </p:nvCxnSpPr>
        <p:spPr>
          <a:xfrm>
            <a:off x="3211432" y="24136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3B7055-8853-574D-5DAA-CA318B0D0A36}"/>
              </a:ext>
            </a:extLst>
          </p:cNvPr>
          <p:cNvCxnSpPr/>
          <p:nvPr/>
        </p:nvCxnSpPr>
        <p:spPr>
          <a:xfrm>
            <a:off x="3325675" y="229757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FE14962-F230-88C5-883E-AA55BC0928D4}"/>
              </a:ext>
            </a:extLst>
          </p:cNvPr>
          <p:cNvCxnSpPr/>
          <p:nvPr/>
        </p:nvCxnSpPr>
        <p:spPr>
          <a:xfrm>
            <a:off x="2626189" y="26468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8334E5C-F322-3AA1-0A56-9B6E83FB709C}"/>
              </a:ext>
            </a:extLst>
          </p:cNvPr>
          <p:cNvCxnSpPr/>
          <p:nvPr/>
        </p:nvCxnSpPr>
        <p:spPr>
          <a:xfrm>
            <a:off x="2137592" y="25531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FB2EE5C-3737-3489-2E7A-ABF8D7DD6F67}"/>
              </a:ext>
            </a:extLst>
          </p:cNvPr>
          <p:cNvCxnSpPr/>
          <p:nvPr/>
        </p:nvCxnSpPr>
        <p:spPr>
          <a:xfrm>
            <a:off x="3641978" y="19719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4ECF6E1-77C8-813B-A6C2-96412FD26DEE}"/>
              </a:ext>
            </a:extLst>
          </p:cNvPr>
          <p:cNvCxnSpPr/>
          <p:nvPr/>
        </p:nvCxnSpPr>
        <p:spPr>
          <a:xfrm>
            <a:off x="2395499" y="1968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766EA7-E751-57E2-A074-34E72A8C47B8}"/>
              </a:ext>
            </a:extLst>
          </p:cNvPr>
          <p:cNvCxnSpPr/>
          <p:nvPr/>
        </p:nvCxnSpPr>
        <p:spPr>
          <a:xfrm>
            <a:off x="1925277" y="15518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CEDF02E-8755-C1BA-6D5C-1C9C81FBA718}"/>
              </a:ext>
            </a:extLst>
          </p:cNvPr>
          <p:cNvCxnSpPr/>
          <p:nvPr/>
        </p:nvCxnSpPr>
        <p:spPr>
          <a:xfrm>
            <a:off x="703279" y="159959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B05B415-C14E-1911-ADF5-DF5D34C2B413}"/>
              </a:ext>
            </a:extLst>
          </p:cNvPr>
          <p:cNvCxnSpPr/>
          <p:nvPr/>
        </p:nvCxnSpPr>
        <p:spPr>
          <a:xfrm>
            <a:off x="936576" y="14802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45CF8F2-DFC9-6E4A-3842-6EB2D354BC6C}"/>
              </a:ext>
            </a:extLst>
          </p:cNvPr>
          <p:cNvCxnSpPr/>
          <p:nvPr/>
        </p:nvCxnSpPr>
        <p:spPr>
          <a:xfrm>
            <a:off x="479457" y="14822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78ADB8-8405-86B8-DDFF-05EC7D2A5C9E}"/>
              </a:ext>
            </a:extLst>
          </p:cNvPr>
          <p:cNvCxnSpPr/>
          <p:nvPr/>
        </p:nvCxnSpPr>
        <p:spPr>
          <a:xfrm>
            <a:off x="1247729" y="1240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16A70D0-8071-B0FC-9C3C-347DB78C28D8}"/>
              </a:ext>
            </a:extLst>
          </p:cNvPr>
          <p:cNvCxnSpPr/>
          <p:nvPr/>
        </p:nvCxnSpPr>
        <p:spPr>
          <a:xfrm>
            <a:off x="942829" y="13473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760FEBC-0A66-EE1B-7749-E726D29F291A}"/>
              </a:ext>
            </a:extLst>
          </p:cNvPr>
          <p:cNvCxnSpPr/>
          <p:nvPr/>
        </p:nvCxnSpPr>
        <p:spPr>
          <a:xfrm>
            <a:off x="599046" y="1866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027D27-DAFE-7A9D-B4AF-E9EA6AE23059}"/>
              </a:ext>
            </a:extLst>
          </p:cNvPr>
          <p:cNvCxnSpPr/>
          <p:nvPr/>
        </p:nvCxnSpPr>
        <p:spPr>
          <a:xfrm>
            <a:off x="1331393" y="197556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EE8613E-8FFD-CD71-6D22-654609C93ED2}"/>
              </a:ext>
            </a:extLst>
          </p:cNvPr>
          <p:cNvCxnSpPr/>
          <p:nvPr/>
        </p:nvCxnSpPr>
        <p:spPr>
          <a:xfrm>
            <a:off x="1160579" y="1595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86CAADC-299C-6E75-7FCC-B42A92D91016}"/>
              </a:ext>
            </a:extLst>
          </p:cNvPr>
          <p:cNvCxnSpPr/>
          <p:nvPr/>
        </p:nvCxnSpPr>
        <p:spPr>
          <a:xfrm>
            <a:off x="1313029" y="14621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D3C41A9-3B7D-B6A4-2328-A839E12D9E1D}"/>
              </a:ext>
            </a:extLst>
          </p:cNvPr>
          <p:cNvCxnSpPr/>
          <p:nvPr/>
        </p:nvCxnSpPr>
        <p:spPr>
          <a:xfrm>
            <a:off x="936807" y="19613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549C6B2-2D44-3A10-F505-F868C3FB35F7}"/>
              </a:ext>
            </a:extLst>
          </p:cNvPr>
          <p:cNvCxnSpPr/>
          <p:nvPr/>
        </p:nvCxnSpPr>
        <p:spPr>
          <a:xfrm>
            <a:off x="1170104" y="185911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BC291B2-F266-8364-D0F6-92397344B33F}"/>
              </a:ext>
            </a:extLst>
          </p:cNvPr>
          <p:cNvCxnSpPr/>
          <p:nvPr/>
        </p:nvCxnSpPr>
        <p:spPr>
          <a:xfrm>
            <a:off x="784357" y="17367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868876C-3E8F-2CEE-346E-0401B85F774E}"/>
              </a:ext>
            </a:extLst>
          </p:cNvPr>
          <p:cNvCxnSpPr/>
          <p:nvPr/>
        </p:nvCxnSpPr>
        <p:spPr>
          <a:xfrm>
            <a:off x="1176357" y="1726175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E0E31D-81E1-1AEE-974E-A763B4387C8C}"/>
              </a:ext>
            </a:extLst>
          </p:cNvPr>
          <p:cNvCxnSpPr/>
          <p:nvPr/>
        </p:nvCxnSpPr>
        <p:spPr>
          <a:xfrm>
            <a:off x="718436" y="22990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3EBFFDA-E6D9-328E-4891-90F4EB72F721}"/>
              </a:ext>
            </a:extLst>
          </p:cNvPr>
          <p:cNvCxnSpPr/>
          <p:nvPr/>
        </p:nvCxnSpPr>
        <p:spPr>
          <a:xfrm>
            <a:off x="1104183" y="25387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5324B03-AF79-BB25-6F7A-B97D65459F04}"/>
              </a:ext>
            </a:extLst>
          </p:cNvPr>
          <p:cNvCxnSpPr/>
          <p:nvPr/>
        </p:nvCxnSpPr>
        <p:spPr>
          <a:xfrm>
            <a:off x="509970" y="21819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CDD0EF2-FD97-9B3D-1FFC-616776DB2034}"/>
              </a:ext>
            </a:extLst>
          </p:cNvPr>
          <p:cNvCxnSpPr/>
          <p:nvPr/>
        </p:nvCxnSpPr>
        <p:spPr>
          <a:xfrm>
            <a:off x="1415336" y="22990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8575AA5-BFF3-5680-42EF-3801B4EDA05C}"/>
              </a:ext>
            </a:extLst>
          </p:cNvPr>
          <p:cNvCxnSpPr/>
          <p:nvPr/>
        </p:nvCxnSpPr>
        <p:spPr>
          <a:xfrm>
            <a:off x="1032811" y="2219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2FE66D4-9C05-E04D-47C0-3891F3DE1886}"/>
              </a:ext>
            </a:extLst>
          </p:cNvPr>
          <p:cNvCxnSpPr/>
          <p:nvPr/>
        </p:nvCxnSpPr>
        <p:spPr>
          <a:xfrm>
            <a:off x="766653" y="20596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430D948-BC02-04DA-48DC-9C9A22BD566A}"/>
              </a:ext>
            </a:extLst>
          </p:cNvPr>
          <p:cNvCxnSpPr/>
          <p:nvPr/>
        </p:nvCxnSpPr>
        <p:spPr>
          <a:xfrm>
            <a:off x="1110436" y="24057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74D390C-C1DF-5330-F769-56F260B8FF5B}"/>
              </a:ext>
            </a:extLst>
          </p:cNvPr>
          <p:cNvCxnSpPr/>
          <p:nvPr/>
        </p:nvCxnSpPr>
        <p:spPr>
          <a:xfrm>
            <a:off x="1328186" y="26367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B856CC-31EE-B914-041F-D94C54183536}"/>
              </a:ext>
            </a:extLst>
          </p:cNvPr>
          <p:cNvCxnSpPr/>
          <p:nvPr/>
        </p:nvCxnSpPr>
        <p:spPr>
          <a:xfrm>
            <a:off x="1480636" y="252061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CEFFA98-8AD0-A3D2-4E0A-623466857D8D}"/>
              </a:ext>
            </a:extLst>
          </p:cNvPr>
          <p:cNvCxnSpPr/>
          <p:nvPr/>
        </p:nvCxnSpPr>
        <p:spPr>
          <a:xfrm>
            <a:off x="1872998" y="1334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B214AC3-AEE7-0180-4E95-AB7F5C1A6A96}"/>
              </a:ext>
            </a:extLst>
          </p:cNvPr>
          <p:cNvCxnSpPr/>
          <p:nvPr/>
        </p:nvCxnSpPr>
        <p:spPr>
          <a:xfrm>
            <a:off x="2025448" y="17188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5B553B1-A168-844F-D3ED-D6E1FDC739F7}"/>
              </a:ext>
            </a:extLst>
          </p:cNvPr>
          <p:cNvCxnSpPr/>
          <p:nvPr/>
        </p:nvCxnSpPr>
        <p:spPr>
          <a:xfrm>
            <a:off x="2258745" y="15910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C815F20-7695-325D-B06A-81EA09CBBBC8}"/>
              </a:ext>
            </a:extLst>
          </p:cNvPr>
          <p:cNvCxnSpPr/>
          <p:nvPr/>
        </p:nvCxnSpPr>
        <p:spPr>
          <a:xfrm>
            <a:off x="1872998" y="14516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2A7E962-2818-784D-CBE8-A0E4FEEFD110}"/>
              </a:ext>
            </a:extLst>
          </p:cNvPr>
          <p:cNvCxnSpPr/>
          <p:nvPr/>
        </p:nvCxnSpPr>
        <p:spPr>
          <a:xfrm>
            <a:off x="1801626" y="15930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25F932B-C3FB-0E08-9AED-82A9D5AB1D18}"/>
              </a:ext>
            </a:extLst>
          </p:cNvPr>
          <p:cNvCxnSpPr/>
          <p:nvPr/>
        </p:nvCxnSpPr>
        <p:spPr>
          <a:xfrm>
            <a:off x="2592565" y="20194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619E60-4A29-31F0-7FF0-C570E6CCA566}"/>
              </a:ext>
            </a:extLst>
          </p:cNvPr>
          <p:cNvCxnSpPr/>
          <p:nvPr/>
        </p:nvCxnSpPr>
        <p:spPr>
          <a:xfrm>
            <a:off x="2569898" y="1334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55C5AE5-9C42-2D6D-0BC0-B515F9316FF7}"/>
              </a:ext>
            </a:extLst>
          </p:cNvPr>
          <p:cNvCxnSpPr/>
          <p:nvPr/>
        </p:nvCxnSpPr>
        <p:spPr>
          <a:xfrm>
            <a:off x="2803195" y="12320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7525D0F-C230-0C98-311C-D03E622482E3}"/>
              </a:ext>
            </a:extLst>
          </p:cNvPr>
          <p:cNvCxnSpPr/>
          <p:nvPr/>
        </p:nvCxnSpPr>
        <p:spPr>
          <a:xfrm>
            <a:off x="2417448" y="11096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F53AA2C-E191-8C82-6CFB-38D3411163D7}"/>
              </a:ext>
            </a:extLst>
          </p:cNvPr>
          <p:cNvCxnSpPr/>
          <p:nvPr/>
        </p:nvCxnSpPr>
        <p:spPr>
          <a:xfrm>
            <a:off x="2264998" y="14410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66CE825-25EA-8467-782C-93908494413D}"/>
              </a:ext>
            </a:extLst>
          </p:cNvPr>
          <p:cNvCxnSpPr/>
          <p:nvPr/>
        </p:nvCxnSpPr>
        <p:spPr>
          <a:xfrm>
            <a:off x="1921215" y="19599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DE0944F-D7C7-D18C-11E3-6837F983D741}"/>
              </a:ext>
            </a:extLst>
          </p:cNvPr>
          <p:cNvCxnSpPr/>
          <p:nvPr/>
        </p:nvCxnSpPr>
        <p:spPr>
          <a:xfrm>
            <a:off x="2868495" y="1836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05F487-20B5-9273-D4EC-715F983ECA17}"/>
              </a:ext>
            </a:extLst>
          </p:cNvPr>
          <p:cNvCxnSpPr/>
          <p:nvPr/>
        </p:nvCxnSpPr>
        <p:spPr>
          <a:xfrm>
            <a:off x="2482748" y="171459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E7435F2-69C3-7782-ECD0-05548B9434DD}"/>
              </a:ext>
            </a:extLst>
          </p:cNvPr>
          <p:cNvCxnSpPr/>
          <p:nvPr/>
        </p:nvCxnSpPr>
        <p:spPr>
          <a:xfrm>
            <a:off x="2691769" y="15717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F229FA0-347C-B19A-CD4F-1EDA249539F9}"/>
              </a:ext>
            </a:extLst>
          </p:cNvPr>
          <p:cNvCxnSpPr/>
          <p:nvPr/>
        </p:nvCxnSpPr>
        <p:spPr>
          <a:xfrm>
            <a:off x="2806012" y="143859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3153A58-F08A-0FB8-E67C-26E192206681}"/>
              </a:ext>
            </a:extLst>
          </p:cNvPr>
          <p:cNvCxnSpPr/>
          <p:nvPr/>
        </p:nvCxnSpPr>
        <p:spPr>
          <a:xfrm>
            <a:off x="2874748" y="170403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2B5B36-A0E3-6B63-16F8-3D9CEE98F662}"/>
              </a:ext>
            </a:extLst>
          </p:cNvPr>
          <p:cNvCxnSpPr/>
          <p:nvPr/>
        </p:nvCxnSpPr>
        <p:spPr>
          <a:xfrm>
            <a:off x="2258976" y="20551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29144F2-0FA7-F649-18C7-81EC2B761306}"/>
              </a:ext>
            </a:extLst>
          </p:cNvPr>
          <p:cNvCxnSpPr/>
          <p:nvPr/>
        </p:nvCxnSpPr>
        <p:spPr>
          <a:xfrm>
            <a:off x="2492273" y="19528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F3E7AB-32ED-7027-F700-889A84C1686A}"/>
              </a:ext>
            </a:extLst>
          </p:cNvPr>
          <p:cNvCxnSpPr/>
          <p:nvPr/>
        </p:nvCxnSpPr>
        <p:spPr>
          <a:xfrm>
            <a:off x="2106526" y="18304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838D50E-C5D2-9765-54A8-90AFA947A79A}"/>
              </a:ext>
            </a:extLst>
          </p:cNvPr>
          <p:cNvCxnSpPr/>
          <p:nvPr/>
        </p:nvCxnSpPr>
        <p:spPr>
          <a:xfrm>
            <a:off x="1651450" y="20786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07FEAC9-313F-FEDB-7909-2C89D735FB0B}"/>
              </a:ext>
            </a:extLst>
          </p:cNvPr>
          <p:cNvCxnSpPr/>
          <p:nvPr/>
        </p:nvCxnSpPr>
        <p:spPr>
          <a:xfrm>
            <a:off x="3483231" y="158903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1236181-1658-9416-6E8D-C17154DD6F1E}"/>
              </a:ext>
            </a:extLst>
          </p:cNvPr>
          <p:cNvCxnSpPr/>
          <p:nvPr/>
        </p:nvCxnSpPr>
        <p:spPr>
          <a:xfrm>
            <a:off x="1816783" y="228849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AB60D8E-B0FC-8DA9-698C-0BFB77062704}"/>
              </a:ext>
            </a:extLst>
          </p:cNvPr>
          <p:cNvCxnSpPr/>
          <p:nvPr/>
        </p:nvCxnSpPr>
        <p:spPr>
          <a:xfrm>
            <a:off x="3259409" y="14717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A7B40FA-0CF8-9003-0B22-C30F2078425A}"/>
              </a:ext>
            </a:extLst>
          </p:cNvPr>
          <p:cNvCxnSpPr/>
          <p:nvPr/>
        </p:nvCxnSpPr>
        <p:spPr>
          <a:xfrm>
            <a:off x="2339823" y="19027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2032DDF-13A8-1AF7-C321-08DDA8283111}"/>
              </a:ext>
            </a:extLst>
          </p:cNvPr>
          <p:cNvCxnSpPr/>
          <p:nvPr/>
        </p:nvCxnSpPr>
        <p:spPr>
          <a:xfrm>
            <a:off x="1587460" y="1207310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C5079B-20CA-F9B3-4785-BE47851B8F99}"/>
              </a:ext>
            </a:extLst>
          </p:cNvPr>
          <p:cNvCxnSpPr/>
          <p:nvPr/>
        </p:nvCxnSpPr>
        <p:spPr>
          <a:xfrm>
            <a:off x="2923556" y="206812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F1D5283-886C-BD71-85D6-1EF663DC45CF}"/>
              </a:ext>
            </a:extLst>
          </p:cNvPr>
          <p:cNvCxnSpPr/>
          <p:nvPr/>
        </p:nvCxnSpPr>
        <p:spPr>
          <a:xfrm>
            <a:off x="1677021" y="19825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77CB33A-81EF-8C32-59DC-8477F4D4BC34}"/>
              </a:ext>
            </a:extLst>
          </p:cNvPr>
          <p:cNvCxnSpPr/>
          <p:nvPr/>
        </p:nvCxnSpPr>
        <p:spPr>
          <a:xfrm>
            <a:off x="3378998" y="1855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D17C75A-9F99-F157-1717-351A50BC6715}"/>
              </a:ext>
            </a:extLst>
          </p:cNvPr>
          <p:cNvCxnSpPr/>
          <p:nvPr/>
        </p:nvCxnSpPr>
        <p:spPr>
          <a:xfrm>
            <a:off x="2035285" y="15088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32FF8F9-D23B-9424-16A6-748E5795532C}"/>
              </a:ext>
            </a:extLst>
          </p:cNvPr>
          <p:cNvCxnSpPr/>
          <p:nvPr/>
        </p:nvCxnSpPr>
        <p:spPr>
          <a:xfrm>
            <a:off x="3110912" y="1615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20AE96F-6A1E-A13C-038E-723E5CA487E0}"/>
              </a:ext>
            </a:extLst>
          </p:cNvPr>
          <p:cNvCxnSpPr/>
          <p:nvPr/>
        </p:nvCxnSpPr>
        <p:spPr>
          <a:xfrm>
            <a:off x="3110912" y="19599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A34844B-635B-5079-328C-BBA5E07BEE20}"/>
              </a:ext>
            </a:extLst>
          </p:cNvPr>
          <p:cNvCxnSpPr/>
          <p:nvPr/>
        </p:nvCxnSpPr>
        <p:spPr>
          <a:xfrm>
            <a:off x="2216203" y="27160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159420A-4E05-4DF2-EE81-CD32F87C855A}"/>
              </a:ext>
            </a:extLst>
          </p:cNvPr>
          <p:cNvCxnSpPr/>
          <p:nvPr/>
        </p:nvCxnSpPr>
        <p:spPr>
          <a:xfrm>
            <a:off x="3564309" y="17261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7213A19E-B4F0-27A7-4D7C-2DD70B79497F}"/>
              </a:ext>
            </a:extLst>
          </p:cNvPr>
          <p:cNvCxnSpPr/>
          <p:nvPr/>
        </p:nvCxnSpPr>
        <p:spPr>
          <a:xfrm>
            <a:off x="2040605" y="23927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AFACC56-A805-DD33-6ACF-5F93E2E84227}"/>
              </a:ext>
            </a:extLst>
          </p:cNvPr>
          <p:cNvCxnSpPr/>
          <p:nvPr/>
        </p:nvCxnSpPr>
        <p:spPr>
          <a:xfrm>
            <a:off x="2426352" y="26324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4E0C55-D961-FC22-298E-F44A2FCEF509}"/>
              </a:ext>
            </a:extLst>
          </p:cNvPr>
          <p:cNvCxnSpPr/>
          <p:nvPr/>
        </p:nvCxnSpPr>
        <p:spPr>
          <a:xfrm>
            <a:off x="2040605" y="25100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74E11AEF-29E6-76B3-8A59-2AC47AB0AECF}"/>
              </a:ext>
            </a:extLst>
          </p:cNvPr>
          <p:cNvCxnSpPr/>
          <p:nvPr/>
        </p:nvCxnSpPr>
        <p:spPr>
          <a:xfrm>
            <a:off x="1969233" y="2634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122D6A7-28E1-63E2-6B7F-B1E556D2B8AD}"/>
              </a:ext>
            </a:extLst>
          </p:cNvPr>
          <p:cNvCxnSpPr/>
          <p:nvPr/>
        </p:nvCxnSpPr>
        <p:spPr>
          <a:xfrm>
            <a:off x="2328372" y="22904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9502232-A2F1-7CE2-0D38-4BFCFB61AD27}"/>
              </a:ext>
            </a:extLst>
          </p:cNvPr>
          <p:cNvCxnSpPr/>
          <p:nvPr/>
        </p:nvCxnSpPr>
        <p:spPr>
          <a:xfrm>
            <a:off x="2737505" y="23927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040FD5F-AD5A-3A63-F0FC-DF682B34F37F}"/>
              </a:ext>
            </a:extLst>
          </p:cNvPr>
          <p:cNvCxnSpPr/>
          <p:nvPr/>
        </p:nvCxnSpPr>
        <p:spPr>
          <a:xfrm>
            <a:off x="2970802" y="22904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FD5EFEE-C237-91A4-49AC-6F7DB0BCBCF5}"/>
              </a:ext>
            </a:extLst>
          </p:cNvPr>
          <p:cNvCxnSpPr/>
          <p:nvPr/>
        </p:nvCxnSpPr>
        <p:spPr>
          <a:xfrm>
            <a:off x="2585055" y="21681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0216A2C8-57AC-55B0-4469-F55AAA2AE016}"/>
              </a:ext>
            </a:extLst>
          </p:cNvPr>
          <p:cNvCxnSpPr/>
          <p:nvPr/>
        </p:nvCxnSpPr>
        <p:spPr>
          <a:xfrm>
            <a:off x="2432605" y="249949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4634CC3-B976-E453-2F07-0817EFD2A79D}"/>
              </a:ext>
            </a:extLst>
          </p:cNvPr>
          <p:cNvCxnSpPr/>
          <p:nvPr/>
        </p:nvCxnSpPr>
        <p:spPr>
          <a:xfrm>
            <a:off x="2859376" y="26131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870E534-D4C3-7706-02EF-FFAE0484644D}"/>
              </a:ext>
            </a:extLst>
          </p:cNvPr>
          <p:cNvCxnSpPr/>
          <p:nvPr/>
        </p:nvCxnSpPr>
        <p:spPr>
          <a:xfrm>
            <a:off x="2973619" y="24970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4782C968-4DE4-F7A1-A298-DFDD5C43A29E}"/>
              </a:ext>
            </a:extLst>
          </p:cNvPr>
          <p:cNvCxnSpPr/>
          <p:nvPr/>
        </p:nvCxnSpPr>
        <p:spPr>
          <a:xfrm>
            <a:off x="3289922" y="217141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C0B9C5A-5963-70FA-7350-34699BDAFEBF}"/>
              </a:ext>
            </a:extLst>
          </p:cNvPr>
          <p:cNvCxnSpPr/>
          <p:nvPr/>
        </p:nvCxnSpPr>
        <p:spPr>
          <a:xfrm>
            <a:off x="3546605" y="20490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CB19041F-FAD6-4B4C-F2AE-9AE1292C5491}"/>
              </a:ext>
            </a:extLst>
          </p:cNvPr>
          <p:cNvCxnSpPr/>
          <p:nvPr/>
        </p:nvCxnSpPr>
        <p:spPr>
          <a:xfrm>
            <a:off x="2043443" y="21681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9554486-D54E-E845-5B6A-B8C6DD7030E4}"/>
              </a:ext>
            </a:extLst>
          </p:cNvPr>
          <p:cNvCxnSpPr/>
          <p:nvPr/>
        </p:nvCxnSpPr>
        <p:spPr>
          <a:xfrm>
            <a:off x="1573221" y="17512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09A0642C-04E2-95E4-3A0D-7885A1840B2C}"/>
              </a:ext>
            </a:extLst>
          </p:cNvPr>
          <p:cNvCxnSpPr/>
          <p:nvPr/>
        </p:nvCxnSpPr>
        <p:spPr>
          <a:xfrm>
            <a:off x="418370" y="17123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19D37384-D11B-6468-D26F-0059674F5FA2}"/>
              </a:ext>
            </a:extLst>
          </p:cNvPr>
          <p:cNvCxnSpPr/>
          <p:nvPr/>
        </p:nvCxnSpPr>
        <p:spPr>
          <a:xfrm>
            <a:off x="651667" y="159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A9E3781-1F99-316D-75CA-49556041D949}"/>
              </a:ext>
            </a:extLst>
          </p:cNvPr>
          <p:cNvCxnSpPr/>
          <p:nvPr/>
        </p:nvCxnSpPr>
        <p:spPr>
          <a:xfrm>
            <a:off x="962820" y="1353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1A2F6C6D-A20D-8843-C54E-8550B2763A0B}"/>
              </a:ext>
            </a:extLst>
          </p:cNvPr>
          <p:cNvCxnSpPr/>
          <p:nvPr/>
        </p:nvCxnSpPr>
        <p:spPr>
          <a:xfrm>
            <a:off x="657920" y="14600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8249A04-5610-B65E-C6CD-C1D27B05F0DE}"/>
              </a:ext>
            </a:extLst>
          </p:cNvPr>
          <p:cNvCxnSpPr/>
          <p:nvPr/>
        </p:nvCxnSpPr>
        <p:spPr>
          <a:xfrm>
            <a:off x="1046484" y="208829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A5CC7D87-1307-C501-DCDC-764C9BE3FA65}"/>
              </a:ext>
            </a:extLst>
          </p:cNvPr>
          <p:cNvCxnSpPr/>
          <p:nvPr/>
        </p:nvCxnSpPr>
        <p:spPr>
          <a:xfrm>
            <a:off x="875670" y="17080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278BBBB-AE88-9B1B-4856-F8FB92217BA1}"/>
              </a:ext>
            </a:extLst>
          </p:cNvPr>
          <p:cNvCxnSpPr/>
          <p:nvPr/>
        </p:nvCxnSpPr>
        <p:spPr>
          <a:xfrm>
            <a:off x="1028120" y="1574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666CD134-13F4-257E-6CA4-DF95C6F2032B}"/>
              </a:ext>
            </a:extLst>
          </p:cNvPr>
          <p:cNvCxnSpPr/>
          <p:nvPr/>
        </p:nvCxnSpPr>
        <p:spPr>
          <a:xfrm>
            <a:off x="651898" y="20741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058B41BB-CF35-827B-8DF7-1B442022C4DD}"/>
              </a:ext>
            </a:extLst>
          </p:cNvPr>
          <p:cNvCxnSpPr/>
          <p:nvPr/>
        </p:nvCxnSpPr>
        <p:spPr>
          <a:xfrm>
            <a:off x="885195" y="1971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7B1E0BE-5C3D-18D4-811D-984EFEADAF4C}"/>
              </a:ext>
            </a:extLst>
          </p:cNvPr>
          <p:cNvCxnSpPr/>
          <p:nvPr/>
        </p:nvCxnSpPr>
        <p:spPr>
          <a:xfrm>
            <a:off x="499448" y="1849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B8E6E24-5F21-A9E1-C6CF-E74DD41EF2AC}"/>
              </a:ext>
            </a:extLst>
          </p:cNvPr>
          <p:cNvCxnSpPr/>
          <p:nvPr/>
        </p:nvCxnSpPr>
        <p:spPr>
          <a:xfrm>
            <a:off x="891448" y="1838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8D65307E-966E-C7F6-552E-C954781B5923}"/>
              </a:ext>
            </a:extLst>
          </p:cNvPr>
          <p:cNvCxnSpPr/>
          <p:nvPr/>
        </p:nvCxnSpPr>
        <p:spPr>
          <a:xfrm>
            <a:off x="1130427" y="24117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C723BC58-E3BD-BF38-0181-9A8E69C6295A}"/>
              </a:ext>
            </a:extLst>
          </p:cNvPr>
          <p:cNvCxnSpPr/>
          <p:nvPr/>
        </p:nvCxnSpPr>
        <p:spPr>
          <a:xfrm>
            <a:off x="747902" y="23318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7A4A954-AF6A-CC4C-C2AD-895A80BEDC79}"/>
              </a:ext>
            </a:extLst>
          </p:cNvPr>
          <p:cNvCxnSpPr/>
          <p:nvPr/>
        </p:nvCxnSpPr>
        <p:spPr>
          <a:xfrm>
            <a:off x="481744" y="21723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C259B8FF-B54B-6454-3D41-5FC9E1A102F3}"/>
              </a:ext>
            </a:extLst>
          </p:cNvPr>
          <p:cNvCxnSpPr/>
          <p:nvPr/>
        </p:nvCxnSpPr>
        <p:spPr>
          <a:xfrm>
            <a:off x="825527" y="25185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B6E895C9-9DE6-8211-5763-8E13166D5E67}"/>
              </a:ext>
            </a:extLst>
          </p:cNvPr>
          <p:cNvCxnSpPr/>
          <p:nvPr/>
        </p:nvCxnSpPr>
        <p:spPr>
          <a:xfrm>
            <a:off x="1195727" y="26333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B953CAD-919A-89D5-75CE-F70E79E78B57}"/>
              </a:ext>
            </a:extLst>
          </p:cNvPr>
          <p:cNvCxnSpPr/>
          <p:nvPr/>
        </p:nvCxnSpPr>
        <p:spPr>
          <a:xfrm>
            <a:off x="1588089" y="1447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7F4DB245-026A-0C8B-5A3C-1B91CAE2378B}"/>
              </a:ext>
            </a:extLst>
          </p:cNvPr>
          <p:cNvCxnSpPr/>
          <p:nvPr/>
        </p:nvCxnSpPr>
        <p:spPr>
          <a:xfrm>
            <a:off x="1740539" y="18316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775376D-D7B1-3D76-B836-1FDCAA45BF83}"/>
              </a:ext>
            </a:extLst>
          </p:cNvPr>
          <p:cNvCxnSpPr/>
          <p:nvPr/>
        </p:nvCxnSpPr>
        <p:spPr>
          <a:xfrm>
            <a:off x="1973836" y="170376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4B2EF0AC-7A89-6312-2D81-47398DFDC4C7}"/>
              </a:ext>
            </a:extLst>
          </p:cNvPr>
          <p:cNvCxnSpPr/>
          <p:nvPr/>
        </p:nvCxnSpPr>
        <p:spPr>
          <a:xfrm>
            <a:off x="1588089" y="15643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71666793-13AA-54A3-69B5-854B36D22A03}"/>
              </a:ext>
            </a:extLst>
          </p:cNvPr>
          <p:cNvCxnSpPr/>
          <p:nvPr/>
        </p:nvCxnSpPr>
        <p:spPr>
          <a:xfrm>
            <a:off x="1479034" y="21212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D8056C6A-34A4-E209-8C8F-59A8E84B005A}"/>
              </a:ext>
            </a:extLst>
          </p:cNvPr>
          <p:cNvCxnSpPr/>
          <p:nvPr/>
        </p:nvCxnSpPr>
        <p:spPr>
          <a:xfrm>
            <a:off x="1875856" y="11034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D2F2CCB1-0E7C-9AB9-220E-93B0F83E16F5}"/>
              </a:ext>
            </a:extLst>
          </p:cNvPr>
          <p:cNvCxnSpPr/>
          <p:nvPr/>
        </p:nvCxnSpPr>
        <p:spPr>
          <a:xfrm>
            <a:off x="888370" y="21712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E629977-E28A-D6E6-7F1D-393A88C8F71A}"/>
              </a:ext>
            </a:extLst>
          </p:cNvPr>
          <p:cNvCxnSpPr/>
          <p:nvPr/>
        </p:nvCxnSpPr>
        <p:spPr>
          <a:xfrm>
            <a:off x="2518286" y="13447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3679940E-D702-7A2B-AF7C-0E493246B816}"/>
              </a:ext>
            </a:extLst>
          </p:cNvPr>
          <p:cNvCxnSpPr/>
          <p:nvPr/>
        </p:nvCxnSpPr>
        <p:spPr>
          <a:xfrm>
            <a:off x="1980089" y="15537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6211CA2-85DD-2079-CDCB-C75237E9EE22}"/>
              </a:ext>
            </a:extLst>
          </p:cNvPr>
          <p:cNvCxnSpPr/>
          <p:nvPr/>
        </p:nvCxnSpPr>
        <p:spPr>
          <a:xfrm>
            <a:off x="1636306" y="2072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8732194-7572-0A77-48AF-C1946219E870}"/>
              </a:ext>
            </a:extLst>
          </p:cNvPr>
          <p:cNvCxnSpPr/>
          <p:nvPr/>
        </p:nvCxnSpPr>
        <p:spPr>
          <a:xfrm>
            <a:off x="2583586" y="19497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4253897-EDA9-B272-64A6-466C385E7F4C}"/>
              </a:ext>
            </a:extLst>
          </p:cNvPr>
          <p:cNvCxnSpPr/>
          <p:nvPr/>
        </p:nvCxnSpPr>
        <p:spPr>
          <a:xfrm>
            <a:off x="2197839" y="18273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9C0E121-41AE-3067-3BC4-94C61719770A}"/>
              </a:ext>
            </a:extLst>
          </p:cNvPr>
          <p:cNvCxnSpPr/>
          <p:nvPr/>
        </p:nvCxnSpPr>
        <p:spPr>
          <a:xfrm>
            <a:off x="2406860" y="1684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A5B9450B-0285-7795-D851-C4C5802C7F0C}"/>
              </a:ext>
            </a:extLst>
          </p:cNvPr>
          <p:cNvCxnSpPr/>
          <p:nvPr/>
        </p:nvCxnSpPr>
        <p:spPr>
          <a:xfrm>
            <a:off x="2521103" y="155132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007E1CA-4AC9-1DE5-ED7C-E0E88F36CD78}"/>
              </a:ext>
            </a:extLst>
          </p:cNvPr>
          <p:cNvCxnSpPr/>
          <p:nvPr/>
        </p:nvCxnSpPr>
        <p:spPr>
          <a:xfrm>
            <a:off x="2589839" y="181677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3B41AF-BE9D-C3DD-9275-A156EF03505C}"/>
              </a:ext>
            </a:extLst>
          </p:cNvPr>
          <p:cNvCxnSpPr/>
          <p:nvPr/>
        </p:nvCxnSpPr>
        <p:spPr>
          <a:xfrm>
            <a:off x="1974067" y="21678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2D6DE9B4-FAEF-2836-5521-BE87E3AD7721}"/>
              </a:ext>
            </a:extLst>
          </p:cNvPr>
          <p:cNvCxnSpPr/>
          <p:nvPr/>
        </p:nvCxnSpPr>
        <p:spPr>
          <a:xfrm>
            <a:off x="2207364" y="206556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9DB65A27-C215-E23C-8075-42BFFFFE088E}"/>
              </a:ext>
            </a:extLst>
          </p:cNvPr>
          <p:cNvCxnSpPr/>
          <p:nvPr/>
        </p:nvCxnSpPr>
        <p:spPr>
          <a:xfrm>
            <a:off x="1821617" y="19431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75F42BEB-8FCE-E1B9-1389-0458DA66B188}"/>
              </a:ext>
            </a:extLst>
          </p:cNvPr>
          <p:cNvCxnSpPr/>
          <p:nvPr/>
        </p:nvCxnSpPr>
        <p:spPr>
          <a:xfrm>
            <a:off x="1366541" y="2191418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5AEA1963-028B-D0E1-1F84-DEF67E2D4016}"/>
              </a:ext>
            </a:extLst>
          </p:cNvPr>
          <p:cNvCxnSpPr/>
          <p:nvPr/>
        </p:nvCxnSpPr>
        <p:spPr>
          <a:xfrm>
            <a:off x="3045872" y="1342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B56388-8D3D-8623-1214-93BAD8A7A08E}"/>
              </a:ext>
            </a:extLst>
          </p:cNvPr>
          <p:cNvCxnSpPr/>
          <p:nvPr/>
        </p:nvCxnSpPr>
        <p:spPr>
          <a:xfrm>
            <a:off x="3198322" y="170177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88E2C08F-0A5F-BBB0-8E15-7F3093E35158}"/>
              </a:ext>
            </a:extLst>
          </p:cNvPr>
          <p:cNvCxnSpPr/>
          <p:nvPr/>
        </p:nvCxnSpPr>
        <p:spPr>
          <a:xfrm>
            <a:off x="3431619" y="158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0B0CC23A-F5BD-67C4-9998-ED24498C48E9}"/>
              </a:ext>
            </a:extLst>
          </p:cNvPr>
          <p:cNvCxnSpPr/>
          <p:nvPr/>
        </p:nvCxnSpPr>
        <p:spPr>
          <a:xfrm>
            <a:off x="1531874" y="24012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A32B100-A6D0-AC44-F912-F281DFBF4C57}"/>
              </a:ext>
            </a:extLst>
          </p:cNvPr>
          <p:cNvCxnSpPr/>
          <p:nvPr/>
        </p:nvCxnSpPr>
        <p:spPr>
          <a:xfrm>
            <a:off x="2974500" y="1584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666F9CA-C1DD-C6F8-C994-795B5E26FF31}"/>
              </a:ext>
            </a:extLst>
          </p:cNvPr>
          <p:cNvCxnSpPr/>
          <p:nvPr/>
        </p:nvCxnSpPr>
        <p:spPr>
          <a:xfrm>
            <a:off x="2837406" y="12257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B5A13506-0B1A-44E3-409D-BD5A60C5632F}"/>
              </a:ext>
            </a:extLst>
          </p:cNvPr>
          <p:cNvCxnSpPr/>
          <p:nvPr/>
        </p:nvCxnSpPr>
        <p:spPr>
          <a:xfrm>
            <a:off x="2638647" y="21808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06CC2303-B7B5-BE43-0D2D-7F01BC7FEF5D}"/>
              </a:ext>
            </a:extLst>
          </p:cNvPr>
          <p:cNvCxnSpPr/>
          <p:nvPr/>
        </p:nvCxnSpPr>
        <p:spPr>
          <a:xfrm>
            <a:off x="3399772" y="14495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9AA16AF-4B1B-83C8-6501-452E20D3660E}"/>
              </a:ext>
            </a:extLst>
          </p:cNvPr>
          <p:cNvCxnSpPr/>
          <p:nvPr/>
        </p:nvCxnSpPr>
        <p:spPr>
          <a:xfrm>
            <a:off x="3094089" y="1968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8828160-5C6C-413B-6D3B-E99310B50654}"/>
              </a:ext>
            </a:extLst>
          </p:cNvPr>
          <p:cNvCxnSpPr/>
          <p:nvPr/>
        </p:nvCxnSpPr>
        <p:spPr>
          <a:xfrm>
            <a:off x="3592122" y="16974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236BEEF8-92E0-423E-19DE-9E5B80233F52}"/>
              </a:ext>
            </a:extLst>
          </p:cNvPr>
          <p:cNvCxnSpPr/>
          <p:nvPr/>
        </p:nvCxnSpPr>
        <p:spPr>
          <a:xfrm>
            <a:off x="2826003" y="17281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2A182E2B-1F62-4195-5A6A-87A5E8004C6A}"/>
              </a:ext>
            </a:extLst>
          </p:cNvPr>
          <p:cNvCxnSpPr/>
          <p:nvPr/>
        </p:nvCxnSpPr>
        <p:spPr>
          <a:xfrm>
            <a:off x="2826003" y="2072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FB416C12-56C5-9342-C21E-030DEA657FC5}"/>
              </a:ext>
            </a:extLst>
          </p:cNvPr>
          <p:cNvCxnSpPr/>
          <p:nvPr/>
        </p:nvCxnSpPr>
        <p:spPr>
          <a:xfrm>
            <a:off x="3431850" y="20635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26DF2EE9-DE53-346D-70EA-D8E8C9ED37BE}"/>
              </a:ext>
            </a:extLst>
          </p:cNvPr>
          <p:cNvCxnSpPr/>
          <p:nvPr/>
        </p:nvCxnSpPr>
        <p:spPr>
          <a:xfrm>
            <a:off x="3665147" y="1961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7F730D2-39D0-D4B9-0F2A-40ABC3E6A3CB}"/>
              </a:ext>
            </a:extLst>
          </p:cNvPr>
          <p:cNvCxnSpPr/>
          <p:nvPr/>
        </p:nvCxnSpPr>
        <p:spPr>
          <a:xfrm>
            <a:off x="3279400" y="1838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E1E26E09-27A0-42F3-8A6B-6785076CD1F7}"/>
              </a:ext>
            </a:extLst>
          </p:cNvPr>
          <p:cNvCxnSpPr/>
          <p:nvPr/>
        </p:nvCxnSpPr>
        <p:spPr>
          <a:xfrm>
            <a:off x="1755696" y="25055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50462B84-87C5-58F8-662E-42718C8DFD9B}"/>
              </a:ext>
            </a:extLst>
          </p:cNvPr>
          <p:cNvCxnSpPr/>
          <p:nvPr/>
        </p:nvCxnSpPr>
        <p:spPr>
          <a:xfrm>
            <a:off x="1755696" y="26227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B01A32C-1AD8-47FF-3FB9-D94F1AE6B42B}"/>
              </a:ext>
            </a:extLst>
          </p:cNvPr>
          <p:cNvCxnSpPr/>
          <p:nvPr/>
        </p:nvCxnSpPr>
        <p:spPr>
          <a:xfrm>
            <a:off x="2043463" y="24032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1BFDEC6-5179-A7E2-EF67-8D9FA95C694C}"/>
              </a:ext>
            </a:extLst>
          </p:cNvPr>
          <p:cNvCxnSpPr/>
          <p:nvPr/>
        </p:nvCxnSpPr>
        <p:spPr>
          <a:xfrm>
            <a:off x="2452596" y="250550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C5878BE-7DE8-26D4-25C7-A62686843087}"/>
              </a:ext>
            </a:extLst>
          </p:cNvPr>
          <p:cNvCxnSpPr/>
          <p:nvPr/>
        </p:nvCxnSpPr>
        <p:spPr>
          <a:xfrm>
            <a:off x="2685893" y="24032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EA0148CD-A44E-BCA4-8DD8-E7446E781547}"/>
              </a:ext>
            </a:extLst>
          </p:cNvPr>
          <p:cNvCxnSpPr/>
          <p:nvPr/>
        </p:nvCxnSpPr>
        <p:spPr>
          <a:xfrm>
            <a:off x="2300146" y="22808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B11716CE-4332-C170-2512-2BFB363C4393}"/>
              </a:ext>
            </a:extLst>
          </p:cNvPr>
          <p:cNvCxnSpPr/>
          <p:nvPr/>
        </p:nvCxnSpPr>
        <p:spPr>
          <a:xfrm>
            <a:off x="2147696" y="26122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CCBE266C-1CA8-DC45-282D-84D9889D7608}"/>
              </a:ext>
            </a:extLst>
          </p:cNvPr>
          <p:cNvCxnSpPr/>
          <p:nvPr/>
        </p:nvCxnSpPr>
        <p:spPr>
          <a:xfrm>
            <a:off x="2688710" y="260977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D011427-8A3F-1AA3-0133-8973B4659D25}"/>
              </a:ext>
            </a:extLst>
          </p:cNvPr>
          <p:cNvCxnSpPr/>
          <p:nvPr/>
        </p:nvCxnSpPr>
        <p:spPr>
          <a:xfrm>
            <a:off x="3213479" y="24012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4087C7FF-CE7A-0594-62A5-F9D48E10430B}"/>
              </a:ext>
            </a:extLst>
          </p:cNvPr>
          <p:cNvCxnSpPr/>
          <p:nvPr/>
        </p:nvCxnSpPr>
        <p:spPr>
          <a:xfrm>
            <a:off x="3213479" y="25185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635D823-C19B-320F-C3D2-CB8810879163}"/>
              </a:ext>
            </a:extLst>
          </p:cNvPr>
          <p:cNvCxnSpPr/>
          <p:nvPr/>
        </p:nvCxnSpPr>
        <p:spPr>
          <a:xfrm>
            <a:off x="3005013" y="22841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A9427EC-5B91-3FA1-1CE8-D7806DC64C32}"/>
              </a:ext>
            </a:extLst>
          </p:cNvPr>
          <p:cNvCxnSpPr/>
          <p:nvPr/>
        </p:nvCxnSpPr>
        <p:spPr>
          <a:xfrm>
            <a:off x="3261696" y="21617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82F4F8BA-FCE8-52F8-5F6A-C6A84D8EE141}"/>
              </a:ext>
            </a:extLst>
          </p:cNvPr>
          <p:cNvCxnSpPr/>
          <p:nvPr/>
        </p:nvCxnSpPr>
        <p:spPr>
          <a:xfrm>
            <a:off x="1758534" y="22808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23CD9ADF-9472-43F4-DE28-0EDD418B68CB}"/>
              </a:ext>
            </a:extLst>
          </p:cNvPr>
          <p:cNvCxnSpPr/>
          <p:nvPr/>
        </p:nvCxnSpPr>
        <p:spPr>
          <a:xfrm>
            <a:off x="1288312" y="18640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>
            <a:extLst>
              <a:ext uri="{FF2B5EF4-FFF2-40B4-BE49-F238E27FC236}">
                <a16:creationId xmlns:a16="http://schemas.microsoft.com/office/drawing/2014/main" id="{2C3FA6D7-65CA-3A09-D94D-9DDDCF16121A}"/>
              </a:ext>
            </a:extLst>
          </p:cNvPr>
          <p:cNvSpPr/>
          <p:nvPr/>
        </p:nvSpPr>
        <p:spPr>
          <a:xfrm>
            <a:off x="219810" y="920804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9E346E54-9C81-057F-9DD3-2E0C31ED5257}"/>
              </a:ext>
            </a:extLst>
          </p:cNvPr>
          <p:cNvSpPr txBox="1"/>
          <p:nvPr/>
        </p:nvSpPr>
        <p:spPr>
          <a:xfrm>
            <a:off x="431034" y="3024975"/>
            <a:ext cx="168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Northern blot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DA62C606-EAF8-7165-87D6-95445A9E925A}"/>
              </a:ext>
            </a:extLst>
          </p:cNvPr>
          <p:cNvGrpSpPr/>
          <p:nvPr/>
        </p:nvGrpSpPr>
        <p:grpSpPr>
          <a:xfrm>
            <a:off x="951102" y="3566160"/>
            <a:ext cx="772203" cy="1254680"/>
            <a:chOff x="1116306" y="3867929"/>
            <a:chExt cx="785041" cy="1679232"/>
          </a:xfrm>
        </p:grpSpPr>
        <p:pic>
          <p:nvPicPr>
            <p:cNvPr id="502" name="Picture 501" descr="Screen Shot 2015-04-22 at 2.45.25 PM.png">
              <a:extLst>
                <a:ext uri="{FF2B5EF4-FFF2-40B4-BE49-F238E27FC236}">
                  <a16:creationId xmlns:a16="http://schemas.microsoft.com/office/drawing/2014/main" id="{528FEC3A-C4BC-315A-5EB6-08BACC55B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306" y="3867929"/>
              <a:ext cx="785041" cy="1679232"/>
            </a:xfrm>
            <a:prstGeom prst="rect">
              <a:avLst/>
            </a:prstGeom>
          </p:spPr>
        </p:pic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6C4CB7A-7701-9CD3-89FC-A2FA6740BFB8}"/>
                </a:ext>
              </a:extLst>
            </p:cNvPr>
            <p:cNvSpPr txBox="1"/>
            <p:nvPr/>
          </p:nvSpPr>
          <p:spPr>
            <a:xfrm>
              <a:off x="1167486" y="5256876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>
            <a:extLst>
              <a:ext uri="{FF2B5EF4-FFF2-40B4-BE49-F238E27FC236}">
                <a16:creationId xmlns:a16="http://schemas.microsoft.com/office/drawing/2014/main" id="{4C4C3909-CC09-6033-5A75-004891C18E49}"/>
              </a:ext>
            </a:extLst>
          </p:cNvPr>
          <p:cNvSpPr txBox="1"/>
          <p:nvPr/>
        </p:nvSpPr>
        <p:spPr>
          <a:xfrm>
            <a:off x="4381456" y="991268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BCBB83D4-861E-1F2A-640B-72FCE669D685}"/>
              </a:ext>
            </a:extLst>
          </p:cNvPr>
          <p:cNvSpPr txBox="1"/>
          <p:nvPr/>
        </p:nvSpPr>
        <p:spPr>
          <a:xfrm>
            <a:off x="2748518" y="2963420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8719DCA0-1C80-B961-3F6C-D3B20F631495}"/>
              </a:ext>
            </a:extLst>
          </p:cNvPr>
          <p:cNvSpPr txBox="1"/>
          <p:nvPr/>
        </p:nvSpPr>
        <p:spPr>
          <a:xfrm>
            <a:off x="4782145" y="296342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BEDFAFA-CE02-E024-3F41-034383A792BD}"/>
              </a:ext>
            </a:extLst>
          </p:cNvPr>
          <p:cNvSpPr txBox="1"/>
          <p:nvPr/>
        </p:nvSpPr>
        <p:spPr>
          <a:xfrm>
            <a:off x="6789375" y="3626993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E7918385-1C6A-23E7-D97A-30F160B3A160}"/>
              </a:ext>
            </a:extLst>
          </p:cNvPr>
          <p:cNvGrpSpPr/>
          <p:nvPr/>
        </p:nvGrpSpPr>
        <p:grpSpPr>
          <a:xfrm>
            <a:off x="5034398" y="3650112"/>
            <a:ext cx="1045479" cy="1297959"/>
            <a:chOff x="4734630" y="4616822"/>
            <a:chExt cx="1810995" cy="2248343"/>
          </a:xfrm>
        </p:grpSpPr>
        <p:pic>
          <p:nvPicPr>
            <p:cNvPr id="506" name="Picture 505" descr="Screen Shot 2015-04-22 at 2.51.14 PM.png">
              <a:extLst>
                <a:ext uri="{FF2B5EF4-FFF2-40B4-BE49-F238E27FC236}">
                  <a16:creationId xmlns:a16="http://schemas.microsoft.com/office/drawing/2014/main" id="{AF6C5F40-6B58-CF99-74B9-2C42E764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589A11F8-E778-B0CB-DAE6-00847FD5658D}"/>
                </a:ext>
              </a:extLst>
            </p:cNvPr>
            <p:cNvSpPr txBox="1"/>
            <p:nvPr/>
          </p:nvSpPr>
          <p:spPr>
            <a:xfrm>
              <a:off x="4734630" y="6491970"/>
              <a:ext cx="1810995" cy="373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csmbio.csm.jmu.edu</a:t>
              </a:r>
              <a:endParaRPr lang="en-US" sz="800" dirty="0"/>
            </a:p>
          </p:txBody>
        </p:sp>
      </p:grpSp>
      <p:pic>
        <p:nvPicPr>
          <p:cNvPr id="511" name="Picture 510" descr="Screen Shot 2015-04-22 at 2.55.20 PM.png">
            <a:extLst>
              <a:ext uri="{FF2B5EF4-FFF2-40B4-BE49-F238E27FC236}">
                <a16:creationId xmlns:a16="http://schemas.microsoft.com/office/drawing/2014/main" id="{A590843C-D279-C882-B24A-5A9B8B6F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1" y="3573147"/>
            <a:ext cx="1009807" cy="1281164"/>
          </a:xfrm>
          <a:prstGeom prst="rect">
            <a:avLst/>
          </a:prstGeom>
        </p:spPr>
      </p:pic>
      <p:sp>
        <p:nvSpPr>
          <p:cNvPr id="512" name="Rectangle 511">
            <a:extLst>
              <a:ext uri="{FF2B5EF4-FFF2-40B4-BE49-F238E27FC236}">
                <a16:creationId xmlns:a16="http://schemas.microsoft.com/office/drawing/2014/main" id="{EBF99C34-F04A-2CF1-19A2-272BB073B37D}"/>
              </a:ext>
            </a:extLst>
          </p:cNvPr>
          <p:cNvSpPr/>
          <p:nvPr/>
        </p:nvSpPr>
        <p:spPr>
          <a:xfrm>
            <a:off x="2865041" y="4545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0EF1B-F1FD-42FD-D13D-522F2EEF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2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726C4A-8D65-0CBE-1E35-91F34BE6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70D7-9A89-3454-E492-E4F74BC41E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1" y="115795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9D3E4-61AA-FEA7-42B4-422D4BC7E769}"/>
              </a:ext>
            </a:extLst>
          </p:cNvPr>
          <p:cNvGrpSpPr/>
          <p:nvPr/>
        </p:nvGrpSpPr>
        <p:grpSpPr>
          <a:xfrm>
            <a:off x="5612809" y="1249241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063A317-DF5F-9B4D-A1C5-B0C9DE7AE73E}"/>
                </a:ext>
              </a:extLst>
            </p:cNvPr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84058A1-B803-4D1F-1C28-8F30951DDF2B}"/>
                </a:ext>
              </a:extLst>
            </p:cNvPr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DCC63CB-31EE-8F7D-DBFD-C04A43A89064}"/>
                </a:ext>
              </a:extLst>
            </p:cNvPr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EDA93C7-0A1C-9668-B9FE-B6A9CC7201EC}"/>
                </a:ext>
              </a:extLst>
            </p:cNvPr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FB9B735-C85C-751A-D303-7BC83AEBCCEC}"/>
                </a:ext>
              </a:extLst>
            </p:cNvPr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47905B8-4560-43A2-C3E0-7DE2740DD74B}"/>
                </a:ext>
              </a:extLst>
            </p:cNvPr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484D00E-C6BB-B8D6-B3A5-BF78D910A161}"/>
                </a:ext>
              </a:extLst>
            </p:cNvPr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6DE9739-6627-142B-F0FB-619B8F3A189C}"/>
                </a:ext>
              </a:extLst>
            </p:cNvPr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5B94C4-F446-60C2-FE74-6C70D6FFEE73}"/>
                </a:ext>
              </a:extLst>
            </p:cNvPr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9A0092-609D-127C-BDEC-5A8BABC53D8D}"/>
                </a:ext>
              </a:extLst>
            </p:cNvPr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E64F26-968C-87F3-4027-32B7349A3A04}"/>
                </a:ext>
              </a:extLst>
            </p:cNvPr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752E53-D778-B1AB-7165-43476658A4AE}"/>
                </a:ext>
              </a:extLst>
            </p:cNvPr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B83F45-5EB3-156E-1E42-A38A884DE8A0}"/>
                </a:ext>
              </a:extLst>
            </p:cNvPr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F1666E-14DA-FA26-23F9-84035FEA72E6}"/>
                </a:ext>
              </a:extLst>
            </p:cNvPr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C0CC32A-39AD-E48F-AAA9-9624A91CE1B6}"/>
                </a:ext>
              </a:extLst>
            </p:cNvPr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49F684-D270-DEE7-685F-1E4B813A6B86}"/>
                </a:ext>
              </a:extLst>
            </p:cNvPr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0AFCCC-D2F5-58E2-976E-69456AED79DF}"/>
                </a:ext>
              </a:extLst>
            </p:cNvPr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A3B57-62AA-7529-F7CF-29E45C5B1209}"/>
                </a:ext>
              </a:extLst>
            </p:cNvPr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98B84B-4BD4-2296-3997-2AD6C4154DE3}"/>
                </a:ext>
              </a:extLst>
            </p:cNvPr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A4F895-AA72-A6C7-6D23-F7C153AB1CA6}"/>
                </a:ext>
              </a:extLst>
            </p:cNvPr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A91CE1-8A7F-B6A9-65A1-055F605B083D}"/>
                </a:ext>
              </a:extLst>
            </p:cNvPr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2DF6C4-F872-2452-4837-87047A946B74}"/>
                </a:ext>
              </a:extLst>
            </p:cNvPr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C4EFB4-882C-A2E2-155B-BFA3101773C8}"/>
                </a:ext>
              </a:extLst>
            </p:cNvPr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08F9D0-E160-EF42-7788-54EEFC3A615E}"/>
                </a:ext>
              </a:extLst>
            </p:cNvPr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8CAE7D-DFAF-CAD5-9FD1-A7B0528F64C3}"/>
                </a:ext>
              </a:extLst>
            </p:cNvPr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B5EAB1-3666-B6A3-2E2D-3EB425CA362C}"/>
                </a:ext>
              </a:extLst>
            </p:cNvPr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69D28B-81D8-CD77-6E8B-EFD03FD98693}"/>
                </a:ext>
              </a:extLst>
            </p:cNvPr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BE67C5-29D0-01D9-78B9-237D3043E378}"/>
                </a:ext>
              </a:extLst>
            </p:cNvPr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21ABB0-1AB4-C7B4-03EB-BE61F7964131}"/>
                </a:ext>
              </a:extLst>
            </p:cNvPr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761429-3B63-58EB-3337-E2CEFC07EB20}"/>
                </a:ext>
              </a:extLst>
            </p:cNvPr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0929D-2489-097E-A282-89EB1864BE87}"/>
                </a:ext>
              </a:extLst>
            </p:cNvPr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0F15B6-5B6A-79EC-5E2B-7798ADC24537}"/>
                </a:ext>
              </a:extLst>
            </p:cNvPr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F16902-BB3A-73DD-B9C4-EB41E283D1FA}"/>
                </a:ext>
              </a:extLst>
            </p:cNvPr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BA6DF6-7055-1DEA-5B9C-2CEB98DD818A}"/>
                </a:ext>
              </a:extLst>
            </p:cNvPr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CC80CA-EB04-CABA-160A-6CCE01889E74}"/>
                </a:ext>
              </a:extLst>
            </p:cNvPr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D183FB-686F-DDA0-466F-69E0B0D10A0A}"/>
                </a:ext>
              </a:extLst>
            </p:cNvPr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4E8517-EADF-F41A-8594-C4F801F5A1F2}"/>
                </a:ext>
              </a:extLst>
            </p:cNvPr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83C106-7C7A-F467-0E96-5F8C1353F814}"/>
                </a:ext>
              </a:extLst>
            </p:cNvPr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76CA79-400A-EB92-8ECE-E37188E9391E}"/>
                </a:ext>
              </a:extLst>
            </p:cNvPr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C0AE2C-C3B1-9835-F2AC-471E35F28A1F}"/>
                </a:ext>
              </a:extLst>
            </p:cNvPr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BE80BF-D032-69CF-BAF9-448DD053C2DE}"/>
                </a:ext>
              </a:extLst>
            </p:cNvPr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B2984F-D2AF-1483-42AF-8204642E5693}"/>
                </a:ext>
              </a:extLst>
            </p:cNvPr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B2EA62-3D54-774D-85A3-7F177AC0646B}"/>
                </a:ext>
              </a:extLst>
            </p:cNvPr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83BBE3-9DCA-3476-0647-9317D1576642}"/>
                </a:ext>
              </a:extLst>
            </p:cNvPr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FC25CD-1FB0-E711-DD0B-69DCFCBE2F4B}"/>
                </a:ext>
              </a:extLst>
            </p:cNvPr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49BCB-2CAE-2C20-100C-F75E8B7A02F2}"/>
                </a:ext>
              </a:extLst>
            </p:cNvPr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A488BF-15D4-A0DA-0406-7D55A51F5A58}"/>
                </a:ext>
              </a:extLst>
            </p:cNvPr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11F1DA-A6E1-38C0-4BC9-3A88B7718B0A}"/>
                </a:ext>
              </a:extLst>
            </p:cNvPr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C100D6-DB90-6D3B-769D-108E638E2F8A}"/>
                </a:ext>
              </a:extLst>
            </p:cNvPr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42F544-0A14-5B46-9B5C-EEB32C496043}"/>
                </a:ext>
              </a:extLst>
            </p:cNvPr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CDF050-112C-9D64-0CCC-C3DD00CE935C}"/>
                </a:ext>
              </a:extLst>
            </p:cNvPr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5464AB-1DC5-7AAB-3B77-14F5E98E0212}"/>
                </a:ext>
              </a:extLst>
            </p:cNvPr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1BD304-4501-76AD-DB80-9E066B01E952}"/>
                </a:ext>
              </a:extLst>
            </p:cNvPr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A0CA63-A94D-8D22-CBB1-8E4EBD8A2010}"/>
                </a:ext>
              </a:extLst>
            </p:cNvPr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2504EAC-2BB5-BB61-F8C9-022703186A72}"/>
                </a:ext>
              </a:extLst>
            </p:cNvPr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A9AB8D7-B73B-2A3B-38A2-C9B5CA312346}"/>
                </a:ext>
              </a:extLst>
            </p:cNvPr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125B88-1634-D28F-9EF4-78041F0B48AF}"/>
                </a:ext>
              </a:extLst>
            </p:cNvPr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208462-F770-4BFF-6ADA-8FFD895DCEF2}"/>
                </a:ext>
              </a:extLst>
            </p:cNvPr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C41F3-54E1-6126-AB32-2E7F7E88BF6A}"/>
                </a:ext>
              </a:extLst>
            </p:cNvPr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E272DB-CC07-B9F9-F1C1-DC0CB5C34801}"/>
                </a:ext>
              </a:extLst>
            </p:cNvPr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9C0518-A981-641D-5CC2-37608B71EA9B}"/>
                </a:ext>
              </a:extLst>
            </p:cNvPr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363DBB-60C9-65DD-02A7-3E5697AE5744}"/>
                </a:ext>
              </a:extLst>
            </p:cNvPr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0F119F-8D23-885D-613F-1998979A2E53}"/>
                </a:ext>
              </a:extLst>
            </p:cNvPr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1A71639-506D-47F4-5441-8069B2A37313}"/>
                </a:ext>
              </a:extLst>
            </p:cNvPr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5C4A93-AE7F-68C5-9E2C-6B10A62BD5C2}"/>
                </a:ext>
              </a:extLst>
            </p:cNvPr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CEECD0-6172-4F04-0ECB-5B26300DEDE3}"/>
                </a:ext>
              </a:extLst>
            </p:cNvPr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B94D587-D3DC-8C2E-F1F7-FEDC72881740}"/>
                </a:ext>
              </a:extLst>
            </p:cNvPr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2355B0-8443-CE30-784A-8946EF889FE5}"/>
                </a:ext>
              </a:extLst>
            </p:cNvPr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239DE-C786-5DC6-6FAE-375392D0F40F}"/>
                </a:ext>
              </a:extLst>
            </p:cNvPr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8E6384-7182-7416-DBEB-3943DF536136}"/>
                </a:ext>
              </a:extLst>
            </p:cNvPr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59ED1A4-1471-CA73-AC06-35E9E22CFCC0}"/>
                </a:ext>
              </a:extLst>
            </p:cNvPr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71D57-1B02-5245-A6A7-A80C71BC80F8}"/>
                </a:ext>
              </a:extLst>
            </p:cNvPr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4868207-563C-EA78-3017-4A81B0EA3B13}"/>
                </a:ext>
              </a:extLst>
            </p:cNvPr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3DC7BC-A1F6-325E-4C26-CC215DD6316E}"/>
                </a:ext>
              </a:extLst>
            </p:cNvPr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CB8BC8-67DA-B5F3-484C-F4D9C25388C1}"/>
                </a:ext>
              </a:extLst>
            </p:cNvPr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BA2326-AE32-FE97-FFAD-66EE6417842F}"/>
                </a:ext>
              </a:extLst>
            </p:cNvPr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D62385-D616-6CC9-887B-6A3587E6DF46}"/>
                </a:ext>
              </a:extLst>
            </p:cNvPr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E8E047-A7AC-9592-0E0E-99D389D32DD8}"/>
                </a:ext>
              </a:extLst>
            </p:cNvPr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F6985DB-56F8-C99B-09C7-324710BA5918}"/>
                </a:ext>
              </a:extLst>
            </p:cNvPr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786B23-CD47-1EE0-5809-A7A414973B20}"/>
                </a:ext>
              </a:extLst>
            </p:cNvPr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7375F9-0D6D-6F9E-8076-C83058597635}"/>
                </a:ext>
              </a:extLst>
            </p:cNvPr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7C3757-BD5C-D1D7-4CBE-555F244FF25D}"/>
                </a:ext>
              </a:extLst>
            </p:cNvPr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54B8380-4D52-EEAD-464A-5926583E9E2D}"/>
                </a:ext>
              </a:extLst>
            </p:cNvPr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312D512-D5AD-C2ED-BFC6-6641929B4919}"/>
                </a:ext>
              </a:extLst>
            </p:cNvPr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361F3-2002-E725-007C-19F51583CF4B}"/>
                </a:ext>
              </a:extLst>
            </p:cNvPr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B1CD2DD-AB4C-058B-1A47-C92C35E1F2FB}"/>
                </a:ext>
              </a:extLst>
            </p:cNvPr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C691C95-A327-2E49-C95B-F98A20B99F2D}"/>
                </a:ext>
              </a:extLst>
            </p:cNvPr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814B01-069D-E6C9-FE28-1283CD53E7F2}"/>
                </a:ext>
              </a:extLst>
            </p:cNvPr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872AF7D-2AD6-11F6-592A-971850EAFF03}"/>
                </a:ext>
              </a:extLst>
            </p:cNvPr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D1D14A-F740-D014-DCAC-9CAC3443DED4}"/>
                </a:ext>
              </a:extLst>
            </p:cNvPr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7DFE19-20F9-ECF5-30A1-33D868EC4665}"/>
                </a:ext>
              </a:extLst>
            </p:cNvPr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5DFAB-187A-9E0D-F0FA-24264BD641CF}"/>
                </a:ext>
              </a:extLst>
            </p:cNvPr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39EC25-CE8E-9646-7C36-80CE89FA73D4}"/>
                </a:ext>
              </a:extLst>
            </p:cNvPr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98EDD14-8E56-510F-1FD3-CEAA3CFC50F5}"/>
                </a:ext>
              </a:extLst>
            </p:cNvPr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DC0368-FCEB-E736-FCF1-6A142D3AFE1C}"/>
                </a:ext>
              </a:extLst>
            </p:cNvPr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E644A12-2506-F0B1-F225-2E4506B1E59F}"/>
                </a:ext>
              </a:extLst>
            </p:cNvPr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33FE70-4463-C1CA-6B1A-0FD7779EA586}"/>
                </a:ext>
              </a:extLst>
            </p:cNvPr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959B19-EF01-1A60-67A6-A9A033BDE1DE}"/>
                </a:ext>
              </a:extLst>
            </p:cNvPr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08EEDCE-7535-93DB-C772-3276A2585C7C}"/>
                </a:ext>
              </a:extLst>
            </p:cNvPr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A7F9623-35D4-3F0F-A5BE-458634A5CDED}"/>
                </a:ext>
              </a:extLst>
            </p:cNvPr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15734E-B460-E3F8-2AB8-14ED8833D8B0}"/>
                </a:ext>
              </a:extLst>
            </p:cNvPr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38A28B-6D13-221A-A149-D0039F5AAE61}"/>
                </a:ext>
              </a:extLst>
            </p:cNvPr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81D7D7-57C0-07E1-CAE5-8164481D6B0F}"/>
                </a:ext>
              </a:extLst>
            </p:cNvPr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DA0FEE-C740-3043-322F-A4AB38C9A8A1}"/>
                </a:ext>
              </a:extLst>
            </p:cNvPr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13D614-750F-2181-D96D-073FB68CAB55}"/>
                </a:ext>
              </a:extLst>
            </p:cNvPr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D858DDE-EE4D-DC4E-612A-49893120A260}"/>
                </a:ext>
              </a:extLst>
            </p:cNvPr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2AFF45-8034-BDB9-59E1-68B4EAD34CCD}"/>
                </a:ext>
              </a:extLst>
            </p:cNvPr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95FBE80-9AD5-CE8E-DBE7-CDACCB5DF1AE}"/>
                </a:ext>
              </a:extLst>
            </p:cNvPr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9CE346-B095-745B-EBE3-4DC8D2B4D015}"/>
                </a:ext>
              </a:extLst>
            </p:cNvPr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B2EAD5E-65DF-CABA-6509-060FE7283D84}"/>
                </a:ext>
              </a:extLst>
            </p:cNvPr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24EAF9-6E13-BE47-BABD-C099941E3F53}"/>
                </a:ext>
              </a:extLst>
            </p:cNvPr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50B0E3-95E7-8429-9A1E-975007FABD7E}"/>
                </a:ext>
              </a:extLst>
            </p:cNvPr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03D7E7-5A80-9261-A68E-DBF6744690EC}"/>
                </a:ext>
              </a:extLst>
            </p:cNvPr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504831-6640-F924-140C-B6395F67171A}"/>
                </a:ext>
              </a:extLst>
            </p:cNvPr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3999144-9511-75AE-4864-A6F69B630C22}"/>
                </a:ext>
              </a:extLst>
            </p:cNvPr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4F1C11-88F5-D3D8-1006-BC221048ACE4}"/>
                </a:ext>
              </a:extLst>
            </p:cNvPr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EB1D0B-A0AD-1D22-9F81-47EBB0D534D1}"/>
                </a:ext>
              </a:extLst>
            </p:cNvPr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677B805-CC07-7970-6A62-A214C6CE67CD}"/>
                </a:ext>
              </a:extLst>
            </p:cNvPr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C3664A0-53C4-BA51-D83F-0C411C6D5934}"/>
                </a:ext>
              </a:extLst>
            </p:cNvPr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5E5735-560F-F064-628A-15D991FE0051}"/>
                </a:ext>
              </a:extLst>
            </p:cNvPr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A2F919-7585-9FEA-4D3F-9EAF325AECF3}"/>
                </a:ext>
              </a:extLst>
            </p:cNvPr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4965C1-08E4-53C9-FDD2-D9591284ED5D}"/>
                </a:ext>
              </a:extLst>
            </p:cNvPr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3121EF-7C57-C51A-5876-E8FD4B44ACDD}"/>
                </a:ext>
              </a:extLst>
            </p:cNvPr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473F92B-E8C6-61F5-72CE-F08658B08F40}"/>
                </a:ext>
              </a:extLst>
            </p:cNvPr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EDF7814-3C4A-2BD8-4451-BD69F69490DF}"/>
                </a:ext>
              </a:extLst>
            </p:cNvPr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8B9BC09-56D0-2B5C-ECBF-AA6F01F22DEE}"/>
                </a:ext>
              </a:extLst>
            </p:cNvPr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AF5927C-D67B-A74F-C88B-F2AFC4811686}"/>
                </a:ext>
              </a:extLst>
            </p:cNvPr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E6653D9-CB17-FA61-5987-EC1F245EF26E}"/>
                </a:ext>
              </a:extLst>
            </p:cNvPr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4161F8-890E-E151-7E20-89DBEC9E0D71}"/>
                </a:ext>
              </a:extLst>
            </p:cNvPr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A4D10E8-E520-3F19-08E4-9DEAC1EC523B}"/>
                </a:ext>
              </a:extLst>
            </p:cNvPr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627C69-5F09-68F6-702E-A9C6506CD794}"/>
                </a:ext>
              </a:extLst>
            </p:cNvPr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92E0966-F9A5-D2CC-B7F0-058331E47FDB}"/>
                </a:ext>
              </a:extLst>
            </p:cNvPr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6CCB67A-4017-FD2B-3838-A8B6E601F51F}"/>
                </a:ext>
              </a:extLst>
            </p:cNvPr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9BFB858-59AA-18B9-04DD-E96D332FDF59}"/>
                </a:ext>
              </a:extLst>
            </p:cNvPr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AE631D-982E-A7C4-EBA4-4DCA8DB5671F}"/>
                </a:ext>
              </a:extLst>
            </p:cNvPr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2935FA7-40B7-6413-376B-C60843F18AFF}"/>
                </a:ext>
              </a:extLst>
            </p:cNvPr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916147-102D-DB14-A653-63046443496D}"/>
                </a:ext>
              </a:extLst>
            </p:cNvPr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E295B2-A92D-01AB-CBE5-A482D43E6936}"/>
                </a:ext>
              </a:extLst>
            </p:cNvPr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82F021-B3BC-BBDE-DF77-7285A2AD12C9}"/>
                </a:ext>
              </a:extLst>
            </p:cNvPr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6B9484-F1E1-0B22-DA02-B6DEDF947DE8}"/>
                </a:ext>
              </a:extLst>
            </p:cNvPr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D141E8E-7340-5BC8-F9AF-2F1973203352}"/>
                </a:ext>
              </a:extLst>
            </p:cNvPr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D7E21A-EDA1-A660-76C4-5F096BD6695B}"/>
                </a:ext>
              </a:extLst>
            </p:cNvPr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2E42ED8-6201-E9FD-D5A0-793C0C93DA6F}"/>
                </a:ext>
              </a:extLst>
            </p:cNvPr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DF4FDEA-9ACF-2B4C-670F-A1018C781383}"/>
                </a:ext>
              </a:extLst>
            </p:cNvPr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BDA021-EF19-5DBB-ACC5-B2789D02BF57}"/>
                </a:ext>
              </a:extLst>
            </p:cNvPr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DF9DE43-1FF3-1A8E-67C9-A6458939FC5D}"/>
                </a:ext>
              </a:extLst>
            </p:cNvPr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3EA936-1057-1E29-8CC6-CEB67898B25E}"/>
                </a:ext>
              </a:extLst>
            </p:cNvPr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7B21D71-B134-54FD-AAF8-B15847203338}"/>
                </a:ext>
              </a:extLst>
            </p:cNvPr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F6DE06F-742B-8D04-27FA-44D345B4CAA9}"/>
                </a:ext>
              </a:extLst>
            </p:cNvPr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CF39D5A-CD0F-F530-3C17-748977EEDAD7}"/>
                </a:ext>
              </a:extLst>
            </p:cNvPr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4537EC4-70B0-AB1C-F268-D031675E4C75}"/>
                </a:ext>
              </a:extLst>
            </p:cNvPr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DA6D94-E9F5-A156-149D-7F89F2457C54}"/>
                </a:ext>
              </a:extLst>
            </p:cNvPr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0774E29-759C-21DE-E5C6-10C620EC1E09}"/>
                </a:ext>
              </a:extLst>
            </p:cNvPr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6D58FBA-A053-1945-0AC4-2250574030CF}"/>
                </a:ext>
              </a:extLst>
            </p:cNvPr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552B526-CA74-4D38-3FC5-92752D8B1B78}"/>
                </a:ext>
              </a:extLst>
            </p:cNvPr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CB17AEB-6DE0-7321-BBC6-486059D608A0}"/>
                </a:ext>
              </a:extLst>
            </p:cNvPr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637228-0F07-6D4B-43D4-609607E79E60}"/>
                </a:ext>
              </a:extLst>
            </p:cNvPr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6DDAA2F-DDC2-0EC6-6D55-A1452B547170}"/>
                </a:ext>
              </a:extLst>
            </p:cNvPr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D00A41-5D73-FB59-76C5-8E3B143B8A05}"/>
                </a:ext>
              </a:extLst>
            </p:cNvPr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88DC3A-A3D6-11C1-3014-7BFD12A95233}"/>
                </a:ext>
              </a:extLst>
            </p:cNvPr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A304AAA-E07B-A990-898C-F83CCD7E0EE0}"/>
                </a:ext>
              </a:extLst>
            </p:cNvPr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EFF931F-3D4C-242B-0F43-A8361B6D311F}"/>
                </a:ext>
              </a:extLst>
            </p:cNvPr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974BABB-B65C-4CE7-A2EF-4B633FFACDD1}"/>
                </a:ext>
              </a:extLst>
            </p:cNvPr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12812D4-F033-7285-6044-D3BD32795222}"/>
                </a:ext>
              </a:extLst>
            </p:cNvPr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30E277E-9849-1B87-099B-5E3E3E1805FE}"/>
                </a:ext>
              </a:extLst>
            </p:cNvPr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7833CF8-6EAC-11CB-CEC5-4DD44C51C05B}"/>
                </a:ext>
              </a:extLst>
            </p:cNvPr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1E7DFB2-50FE-0D23-E406-4141ABEFA720}"/>
                </a:ext>
              </a:extLst>
            </p:cNvPr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AA2BE62-A957-5BF5-44A3-64147CE45244}"/>
                </a:ext>
              </a:extLst>
            </p:cNvPr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531F88F-5843-4D67-7884-9629F92675ED}"/>
                </a:ext>
              </a:extLst>
            </p:cNvPr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E5A6E0E-F6FE-431C-E441-CF5D23CD87F6}"/>
                </a:ext>
              </a:extLst>
            </p:cNvPr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7C61EB-C4C4-4380-F935-0391435738D5}"/>
                </a:ext>
              </a:extLst>
            </p:cNvPr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9B80F69-8100-6C2C-466D-856DC3AC6BA8}"/>
                </a:ext>
              </a:extLst>
            </p:cNvPr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10B8E01-074F-2729-0D0C-EBBA4CDE9D7A}"/>
                </a:ext>
              </a:extLst>
            </p:cNvPr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54D83F6-12C2-0FC5-E9C4-30B8978A8EE6}"/>
                </a:ext>
              </a:extLst>
            </p:cNvPr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0B4BD53-FD1E-AD25-2D00-4BACCD3F18A1}"/>
                </a:ext>
              </a:extLst>
            </p:cNvPr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261B5C-1024-9EEB-01A6-937CBAEC05AA}"/>
                </a:ext>
              </a:extLst>
            </p:cNvPr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4895C2F-12AA-221C-F10E-68B9C9CBBAE6}"/>
                </a:ext>
              </a:extLst>
            </p:cNvPr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D51E254-2187-D854-5D12-D42A0FE0AA9D}"/>
                </a:ext>
              </a:extLst>
            </p:cNvPr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29EBD7-091F-69B6-925A-C80017F29E66}"/>
                </a:ext>
              </a:extLst>
            </p:cNvPr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900763A-2063-8981-61B3-00D0F9390F6A}"/>
                </a:ext>
              </a:extLst>
            </p:cNvPr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CAE5622-3386-94B9-205A-9C4ECE66073F}"/>
                </a:ext>
              </a:extLst>
            </p:cNvPr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1BBFF46-D86E-17D2-C6A6-03267E92A5EF}"/>
                </a:ext>
              </a:extLst>
            </p:cNvPr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DA86369-5B29-DAB4-56F8-DD6E83FD22D1}"/>
                </a:ext>
              </a:extLst>
            </p:cNvPr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9A05F1E-E034-D070-4A2C-6FEE4C67A399}"/>
                </a:ext>
              </a:extLst>
            </p:cNvPr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3391CFC-8A70-6BE8-18FB-5F3EB58EF0E2}"/>
                </a:ext>
              </a:extLst>
            </p:cNvPr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0A4CC7F-E455-F043-38FA-504D056A92AB}"/>
                </a:ext>
              </a:extLst>
            </p:cNvPr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35FD77-D8E3-A0AB-E607-97C66C4C4329}"/>
                </a:ext>
              </a:extLst>
            </p:cNvPr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A08E207-7573-21F3-A426-A68FF42198B5}"/>
                </a:ext>
              </a:extLst>
            </p:cNvPr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519AEDA-E4C1-37CC-C821-2A271797AF50}"/>
                </a:ext>
              </a:extLst>
            </p:cNvPr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6565C31-C1C6-948F-E3DE-632902E17F89}"/>
                </a:ext>
              </a:extLst>
            </p:cNvPr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8D5B89D-BB29-7B77-77DC-A7B223CDD9C6}"/>
                </a:ext>
              </a:extLst>
            </p:cNvPr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E7D9D29-77BC-6D6F-5F03-ADB4E0B14EAE}"/>
                </a:ext>
              </a:extLst>
            </p:cNvPr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8FF2A11-546E-A13D-4EBA-D69A4441D67E}"/>
                </a:ext>
              </a:extLst>
            </p:cNvPr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15D642E-42C1-E142-4087-411123CCFA25}"/>
                </a:ext>
              </a:extLst>
            </p:cNvPr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08F00C3-A860-97E6-30CC-E59598BBE214}"/>
                </a:ext>
              </a:extLst>
            </p:cNvPr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D298B7A-832C-F1DF-0406-3A143A46B695}"/>
                </a:ext>
              </a:extLst>
            </p:cNvPr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FF68C43-146A-5F3D-3615-502FD8176735}"/>
                </a:ext>
              </a:extLst>
            </p:cNvPr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A8C5134-B06A-4054-BA63-30595BDFF9F2}"/>
                </a:ext>
              </a:extLst>
            </p:cNvPr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67BBCF-DE12-63A3-1874-75F054C99AB2}"/>
                </a:ext>
              </a:extLst>
            </p:cNvPr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4178D64-901A-8B66-66D1-40335012277E}"/>
                </a:ext>
              </a:extLst>
            </p:cNvPr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700A2F-3D41-CC4F-54F2-FB4B140D86A3}"/>
                </a:ext>
              </a:extLst>
            </p:cNvPr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CB14653-6007-2821-7C55-607208EBF982}"/>
                </a:ext>
              </a:extLst>
            </p:cNvPr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F80F5CF-6851-EAB2-792E-E7E01EA5EECC}"/>
                </a:ext>
              </a:extLst>
            </p:cNvPr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E3E0C3-5334-1E55-DDB3-B0D11A53C4F3}"/>
                </a:ext>
              </a:extLst>
            </p:cNvPr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906D56F-5BB5-D6C0-55B6-6C90742722C3}"/>
                </a:ext>
              </a:extLst>
            </p:cNvPr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8CBBFCD-2D4C-C08C-C293-0883AD39E440}"/>
                </a:ext>
              </a:extLst>
            </p:cNvPr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A58881E-7749-49EF-6298-A7395A83F592}"/>
                </a:ext>
              </a:extLst>
            </p:cNvPr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37DF97D-7BDC-4F6B-B29E-B06CA9356223}"/>
                </a:ext>
              </a:extLst>
            </p:cNvPr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F7F56BF-CE14-1AB4-9839-A3441068D323}"/>
                </a:ext>
              </a:extLst>
            </p:cNvPr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1B7838D-A8AD-0413-DE74-2F3054B056A6}"/>
                </a:ext>
              </a:extLst>
            </p:cNvPr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779219-9BD4-857F-689B-DCA43E7E8B35}"/>
                </a:ext>
              </a:extLst>
            </p:cNvPr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E4D07ED-8427-5A61-1AFA-AB34D078F2F5}"/>
                </a:ext>
              </a:extLst>
            </p:cNvPr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8939356-2AA3-9B92-2B0C-C08FDA3163BD}"/>
                </a:ext>
              </a:extLst>
            </p:cNvPr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A0407E4-3DDD-9921-747F-B5021F0CE740}"/>
                </a:ext>
              </a:extLst>
            </p:cNvPr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C580ECA-353C-B518-46B3-D67A08574AFA}"/>
                </a:ext>
              </a:extLst>
            </p:cNvPr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7524DB5-DCE6-67E7-EF70-60F98BB61C06}"/>
                </a:ext>
              </a:extLst>
            </p:cNvPr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B54CC8-F8AE-6C96-5B60-AA89A1126AD1}"/>
                </a:ext>
              </a:extLst>
            </p:cNvPr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6783CBA-F652-BFD0-1CB8-13091E118200}"/>
                </a:ext>
              </a:extLst>
            </p:cNvPr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83D02E-C96B-D3D6-7984-3D8A7B4B3469}"/>
                </a:ext>
              </a:extLst>
            </p:cNvPr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B04F1BF-1BA2-804E-A803-81D580B58808}"/>
                </a:ext>
              </a:extLst>
            </p:cNvPr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67B265C-A31C-7017-F531-0FB073B4ECF9}"/>
                </a:ext>
              </a:extLst>
            </p:cNvPr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4EC75B-6ECC-577B-9635-C649E44446B2}"/>
              </a:ext>
            </a:extLst>
          </p:cNvPr>
          <p:cNvGrpSpPr/>
          <p:nvPr/>
        </p:nvGrpSpPr>
        <p:grpSpPr>
          <a:xfrm>
            <a:off x="7279509" y="1249241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847076-1AF1-5DB4-AF84-6348132DC90E}"/>
                </a:ext>
              </a:extLst>
            </p:cNvPr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484D1A9-3352-0AD7-8F20-6E81CA07E6AD}"/>
                </a:ext>
              </a:extLst>
            </p:cNvPr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B97E260-86EF-E812-1F1A-4B2993D514B8}"/>
                </a:ext>
              </a:extLst>
            </p:cNvPr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44FB1BE-4187-75B6-C22B-1C0A44FEBA6E}"/>
                </a:ext>
              </a:extLst>
            </p:cNvPr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149CE2-C988-805E-AC0B-C5DBCFBBAE71}"/>
                </a:ext>
              </a:extLst>
            </p:cNvPr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8E2A279-7290-2D35-C5C8-F7F410FB8258}"/>
                </a:ext>
              </a:extLst>
            </p:cNvPr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EA035F0-9772-936C-E2FB-7B69DB5C3852}"/>
                </a:ext>
              </a:extLst>
            </p:cNvPr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5D0094-2933-F6F8-FE2C-F3BF59446DBB}"/>
                </a:ext>
              </a:extLst>
            </p:cNvPr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E0298E1-0F5B-BDDD-6538-9BA6D945C0EA}"/>
                </a:ext>
              </a:extLst>
            </p:cNvPr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EF7CE4B-A5E8-EDD6-F90C-C1157E6E4FEF}"/>
                </a:ext>
              </a:extLst>
            </p:cNvPr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D25F234-6C65-ABB4-F205-6E5E65A2D623}"/>
                </a:ext>
              </a:extLst>
            </p:cNvPr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96B15D-C989-3F73-AECF-843DCC311315}"/>
                </a:ext>
              </a:extLst>
            </p:cNvPr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64C8C8F-76EA-9CE9-9751-5E8518DADC57}"/>
                </a:ext>
              </a:extLst>
            </p:cNvPr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BE7F9D-652E-9415-9A8E-6C138BEF6B35}"/>
                </a:ext>
              </a:extLst>
            </p:cNvPr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5F5C22E-9561-222F-15C5-E3D9A4660606}"/>
                </a:ext>
              </a:extLst>
            </p:cNvPr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FFC7202-848F-DDC2-79A6-2969DA505AE3}"/>
                </a:ext>
              </a:extLst>
            </p:cNvPr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F6AF7C-DDED-4CF8-735E-55E9EA1C1161}"/>
                </a:ext>
              </a:extLst>
            </p:cNvPr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91FF818-F7BF-A4EF-D8B7-916540BFD7A2}"/>
                </a:ext>
              </a:extLst>
            </p:cNvPr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6E3E8F5-028F-8461-2848-A34DEFA0DA3E}"/>
                </a:ext>
              </a:extLst>
            </p:cNvPr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73A664E-22BD-6E19-076D-E349FCF32AA1}"/>
                </a:ext>
              </a:extLst>
            </p:cNvPr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A1DAB5B-C9C1-D5B9-8859-8130B75E69B0}"/>
                </a:ext>
              </a:extLst>
            </p:cNvPr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89304D2-BFEC-1BF4-7AB3-68010A7705C9}"/>
                </a:ext>
              </a:extLst>
            </p:cNvPr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4DEEE5-A862-7A93-0C13-448CDAA9643C}"/>
                </a:ext>
              </a:extLst>
            </p:cNvPr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1950491-9201-A3B6-17C0-D8952371D142}"/>
                </a:ext>
              </a:extLst>
            </p:cNvPr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D7AD8C1-0F8A-55AC-06BA-F829AABD4A1C}"/>
                </a:ext>
              </a:extLst>
            </p:cNvPr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F00BD0A-3634-4AA5-38CC-0D2D70C3EC84}"/>
                </a:ext>
              </a:extLst>
            </p:cNvPr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DA9D501-69BD-BB11-2CD3-188B4C5CF463}"/>
                </a:ext>
              </a:extLst>
            </p:cNvPr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361A077-CC45-FB8F-D750-ED750AF493EA}"/>
                </a:ext>
              </a:extLst>
            </p:cNvPr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8D7443C-5884-4849-72D5-F7BA45475779}"/>
                </a:ext>
              </a:extLst>
            </p:cNvPr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DA37BE5-7FE1-9EA7-723D-C67623D010BF}"/>
                </a:ext>
              </a:extLst>
            </p:cNvPr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83AA617-1DB2-4AC3-3D76-454A19DA3C8E}"/>
                </a:ext>
              </a:extLst>
            </p:cNvPr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27677DB-AF5D-2F80-657E-CFFB1B3B278E}"/>
                </a:ext>
              </a:extLst>
            </p:cNvPr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6789C18-EC63-0A2F-BD94-2E637EB26FD3}"/>
                </a:ext>
              </a:extLst>
            </p:cNvPr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8BA9172-2C5E-9519-1F1E-37FF7E2502EE}"/>
                </a:ext>
              </a:extLst>
            </p:cNvPr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8CFCF76-289A-1D39-AB56-1CA4854E8382}"/>
                </a:ext>
              </a:extLst>
            </p:cNvPr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61F426F-B892-EEF8-45C2-9817F76CD98C}"/>
                </a:ext>
              </a:extLst>
            </p:cNvPr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50C5B5A-204C-882F-0B7A-C79E1AD6BAD3}"/>
                </a:ext>
              </a:extLst>
            </p:cNvPr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5F12DF0-FA1B-A5F1-05EB-090BFC6A853E}"/>
                </a:ext>
              </a:extLst>
            </p:cNvPr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3655CF2-20AC-1BA7-7C21-90B7754FC9D6}"/>
                </a:ext>
              </a:extLst>
            </p:cNvPr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FFE8ED7-6F29-CE25-C7B3-4FF55D4B9201}"/>
                </a:ext>
              </a:extLst>
            </p:cNvPr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64F074D-19C4-B349-D32D-441CCD8FC9D1}"/>
                </a:ext>
              </a:extLst>
            </p:cNvPr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C7FF58D-A2C2-E498-063C-05D5E0D7E15B}"/>
                </a:ext>
              </a:extLst>
            </p:cNvPr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67FFB91-ED0E-362B-9C96-B2B226B61F6F}"/>
                </a:ext>
              </a:extLst>
            </p:cNvPr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F576266-5C24-FC18-0DF6-98EFF2B2B54E}"/>
                </a:ext>
              </a:extLst>
            </p:cNvPr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EDEF823-F159-55BF-2B13-95BF9F744A0C}"/>
                </a:ext>
              </a:extLst>
            </p:cNvPr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1A44218-C80B-994A-96DD-1EC6D699FCDE}"/>
                </a:ext>
              </a:extLst>
            </p:cNvPr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C05018C-BB52-A2F1-F74E-52BAB06EB608}"/>
                </a:ext>
              </a:extLst>
            </p:cNvPr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E7BF206-99EA-91E0-4911-35DDBBF0F4C3}"/>
                </a:ext>
              </a:extLst>
            </p:cNvPr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5B4B3FD-78FD-A8F7-204B-8AF61A5EA477}"/>
                </a:ext>
              </a:extLst>
            </p:cNvPr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09D7B97-EB6F-6054-735E-F996735B2A2A}"/>
                </a:ext>
              </a:extLst>
            </p:cNvPr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C066308-C460-F9EF-F80E-1161F8BEFA84}"/>
                </a:ext>
              </a:extLst>
            </p:cNvPr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4E43F51-64AE-2DE3-8FEC-2218E217CBB2}"/>
                </a:ext>
              </a:extLst>
            </p:cNvPr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29ECD6B-C36B-A25D-C7B0-66AB36085B95}"/>
                </a:ext>
              </a:extLst>
            </p:cNvPr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130DF74-2544-6D6E-04CC-251D655159E1}"/>
                </a:ext>
              </a:extLst>
            </p:cNvPr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849049C-6A85-0705-B52A-F1D9CF4CBAC4}"/>
                </a:ext>
              </a:extLst>
            </p:cNvPr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ABF3E9D-D6C5-BA04-A2EC-B5EFC9E07C20}"/>
                </a:ext>
              </a:extLst>
            </p:cNvPr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A1F29F2-0AB0-1B09-4097-122D5C2AF6EC}"/>
                </a:ext>
              </a:extLst>
            </p:cNvPr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1A24312-77BE-87DA-2857-425504FED59B}"/>
                </a:ext>
              </a:extLst>
            </p:cNvPr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01ED57C-8B7C-71D7-E671-AB6E533A8638}"/>
                </a:ext>
              </a:extLst>
            </p:cNvPr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2388BE7-4730-210E-7CE5-0FC99331EC2D}"/>
                </a:ext>
              </a:extLst>
            </p:cNvPr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719E4E8-1AC6-9C47-69C1-F0AC07E8165B}"/>
                </a:ext>
              </a:extLst>
            </p:cNvPr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674464E-4F26-F735-D3D6-297FC333DC97}"/>
                </a:ext>
              </a:extLst>
            </p:cNvPr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48BB338-0476-18F4-87C8-8F1D3E452023}"/>
                </a:ext>
              </a:extLst>
            </p:cNvPr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513ECB-55E2-665F-0A6F-D8A2E3AA92CB}"/>
                </a:ext>
              </a:extLst>
            </p:cNvPr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E417BC9-361A-B2F4-3E6B-14277149C9DD}"/>
                </a:ext>
              </a:extLst>
            </p:cNvPr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55D929A-3DCD-9816-F942-CC7FCE426E36}"/>
                </a:ext>
              </a:extLst>
            </p:cNvPr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E673E75-89F3-89D4-54E0-FC143E49274D}"/>
                </a:ext>
              </a:extLst>
            </p:cNvPr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7EC4D1E-08A0-7F61-FEEE-13638BD805A0}"/>
                </a:ext>
              </a:extLst>
            </p:cNvPr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3593643-7E5C-F7E5-1A06-A17C02E9B625}"/>
                </a:ext>
              </a:extLst>
            </p:cNvPr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E80ED61-3374-FA85-C6DA-A9ABE8405DBD}"/>
                </a:ext>
              </a:extLst>
            </p:cNvPr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79A44D8-80BC-D7C6-7DBC-0CC2761BFE76}"/>
                </a:ext>
              </a:extLst>
            </p:cNvPr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272AB11-6CF0-BBCF-F235-9173101AEA7D}"/>
                </a:ext>
              </a:extLst>
            </p:cNvPr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750C645-7C2F-CD91-3BF0-58333FDFB778}"/>
                </a:ext>
              </a:extLst>
            </p:cNvPr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5F1DCD6-176A-4E8B-0676-58EECA63CEDF}"/>
                </a:ext>
              </a:extLst>
            </p:cNvPr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ABCAE9D-335D-28A6-B1A8-A24A59A07F21}"/>
                </a:ext>
              </a:extLst>
            </p:cNvPr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4984284-FD5D-EDDF-35A8-03F7270C3994}"/>
                </a:ext>
              </a:extLst>
            </p:cNvPr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75F7C2C-126A-A481-4B0E-F031140DB35D}"/>
                </a:ext>
              </a:extLst>
            </p:cNvPr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ABB125F-7871-90FB-4BE3-994DD28862F0}"/>
                </a:ext>
              </a:extLst>
            </p:cNvPr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B46547D-2430-F3D8-D5C3-444565AF31CE}"/>
                </a:ext>
              </a:extLst>
            </p:cNvPr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AFAB810-59AA-C5DD-5F6A-EC11DD17E579}"/>
                </a:ext>
              </a:extLst>
            </p:cNvPr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508B9E0-8023-9EFB-FED1-B1D0C358CB29}"/>
                </a:ext>
              </a:extLst>
            </p:cNvPr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2BEAC9C9-E5CA-B4ED-C2CC-1ED9CBA1AF6A}"/>
                </a:ext>
              </a:extLst>
            </p:cNvPr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A3D3792-2017-1BE8-1C26-1474621B4A37}"/>
                </a:ext>
              </a:extLst>
            </p:cNvPr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E735B9-9AAE-96D7-3990-A00BA7B5140B}"/>
                </a:ext>
              </a:extLst>
            </p:cNvPr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373D68D-DA34-66D6-B4B4-809E41AE7B37}"/>
                </a:ext>
              </a:extLst>
            </p:cNvPr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C371660-4EDE-2385-A429-856935C058D4}"/>
                </a:ext>
              </a:extLst>
            </p:cNvPr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47C713F-E034-8C9B-C81C-B09CD8305788}"/>
                </a:ext>
              </a:extLst>
            </p:cNvPr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120A33A-162E-C1A5-FBB0-52220E4FB744}"/>
                </a:ext>
              </a:extLst>
            </p:cNvPr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EC0562B-73FC-FCD3-368C-26B618E226F3}"/>
                </a:ext>
              </a:extLst>
            </p:cNvPr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D311F43-C475-96E9-3958-1E7919BAF74B}"/>
                </a:ext>
              </a:extLst>
            </p:cNvPr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EB6B9DD-955E-191C-6099-19EFC2EBBB50}"/>
                </a:ext>
              </a:extLst>
            </p:cNvPr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BD5B818-C1D9-2595-6C99-BACFF1091F98}"/>
                </a:ext>
              </a:extLst>
            </p:cNvPr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E26743B9-9B5E-281D-24E8-5914F1A4DB3A}"/>
                </a:ext>
              </a:extLst>
            </p:cNvPr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7598973-D5EA-CC13-EEFD-888227156954}"/>
                </a:ext>
              </a:extLst>
            </p:cNvPr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06C3645-0DB0-5064-5C38-41AD555DE72F}"/>
                </a:ext>
              </a:extLst>
            </p:cNvPr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013CDDD-2971-FE68-7CF1-E3B859806A93}"/>
                </a:ext>
              </a:extLst>
            </p:cNvPr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27FD5DC-2FA7-1DA4-B0C3-679EEF5B2E53}"/>
                </a:ext>
              </a:extLst>
            </p:cNvPr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EB28B6-A751-9AF8-D33F-74744F0FFDA2}"/>
                </a:ext>
              </a:extLst>
            </p:cNvPr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686872C-FCE9-B00F-3A6C-4D6378321CF3}"/>
                </a:ext>
              </a:extLst>
            </p:cNvPr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C8FC5E-9AF4-C720-58ED-58EB847BC25F}"/>
                </a:ext>
              </a:extLst>
            </p:cNvPr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8F6E6D3-6A86-0D1F-B70A-D131E86D80FF}"/>
                </a:ext>
              </a:extLst>
            </p:cNvPr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4FD441DF-5D12-D154-E850-7400C167B85F}"/>
                </a:ext>
              </a:extLst>
            </p:cNvPr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E21AE82-164F-EB39-78F0-EC5C77CF6020}"/>
                </a:ext>
              </a:extLst>
            </p:cNvPr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9A43CE8-17C6-548C-3DBD-7EA6C543902C}"/>
                </a:ext>
              </a:extLst>
            </p:cNvPr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95481DB-B027-C9F3-1B19-683064545A0F}"/>
                </a:ext>
              </a:extLst>
            </p:cNvPr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05372D7-9A1E-38C6-3680-7749FA368C1A}"/>
                </a:ext>
              </a:extLst>
            </p:cNvPr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9F2A14D-4A2D-AC68-7D69-9045524FD2B2}"/>
                </a:ext>
              </a:extLst>
            </p:cNvPr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829A9EBB-4D39-5C61-9595-707C1FAC74B3}"/>
                </a:ext>
              </a:extLst>
            </p:cNvPr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F8001BF-7BE8-2586-8A18-93300B3CCB94}"/>
                </a:ext>
              </a:extLst>
            </p:cNvPr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E10321B-A3E3-7D27-F71C-ED63A242E872}"/>
                </a:ext>
              </a:extLst>
            </p:cNvPr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53893D55-7826-B863-EB29-63A9D5C710F4}"/>
                </a:ext>
              </a:extLst>
            </p:cNvPr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F62F6F4-9BD7-E98D-0983-063AC30E6196}"/>
                </a:ext>
              </a:extLst>
            </p:cNvPr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32FAB64-1BAB-1D2D-272E-DEBA5CBE631D}"/>
                </a:ext>
              </a:extLst>
            </p:cNvPr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1BC6031-448B-5472-AFB0-DD40FB89326F}"/>
                </a:ext>
              </a:extLst>
            </p:cNvPr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05CCB68-5F48-106F-4641-8D7E2CAD1D5B}"/>
                </a:ext>
              </a:extLst>
            </p:cNvPr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1A55149-1DF9-7614-E787-AB81342F7AB8}"/>
                </a:ext>
              </a:extLst>
            </p:cNvPr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BF0151A-B6A2-2377-A585-70E9131D75EE}"/>
                </a:ext>
              </a:extLst>
            </p:cNvPr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CB464F5-BD47-4352-D60F-C67CBA0A7715}"/>
                </a:ext>
              </a:extLst>
            </p:cNvPr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01D1032-DFBC-9969-2246-4733473CCC7F}"/>
                </a:ext>
              </a:extLst>
            </p:cNvPr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8540369-E198-23DF-A1A9-9CFD33FA0D4B}"/>
                </a:ext>
              </a:extLst>
            </p:cNvPr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BA09AB-7886-37B0-C1EC-041CA7F4B641}"/>
                </a:ext>
              </a:extLst>
            </p:cNvPr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FCE3D79-6C0E-0F2F-BE6D-BF88E558D6A4}"/>
                </a:ext>
              </a:extLst>
            </p:cNvPr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E1A8229-BEA9-525A-F0A4-CD7B361F437A}"/>
                </a:ext>
              </a:extLst>
            </p:cNvPr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6831386-2DD3-23E1-6BA0-05AECFF1393D}"/>
                </a:ext>
              </a:extLst>
            </p:cNvPr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7696C24-A707-7CEA-A1BA-2624E927EA19}"/>
                </a:ext>
              </a:extLst>
            </p:cNvPr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D8ABA99-CB5D-9357-4D42-BC2DF80CD57C}"/>
                </a:ext>
              </a:extLst>
            </p:cNvPr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02A1485-F13B-3B1D-BFB8-E7B9B3310EAF}"/>
                </a:ext>
              </a:extLst>
            </p:cNvPr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DE686223-7298-053E-53D6-68D017E952B4}"/>
                </a:ext>
              </a:extLst>
            </p:cNvPr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E9D5670-1FAF-4851-A0C2-BC8B14B64BE4}"/>
                </a:ext>
              </a:extLst>
            </p:cNvPr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E936DF8-69BC-E83A-85F5-C1D8964FCDA5}"/>
                </a:ext>
              </a:extLst>
            </p:cNvPr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8D5F82-665B-A448-2757-7FF44ADA08E2}"/>
                </a:ext>
              </a:extLst>
            </p:cNvPr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C352251-9484-D0AA-07CF-9F685C9AB10E}"/>
                </a:ext>
              </a:extLst>
            </p:cNvPr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C8DD882-177B-1A07-ECA3-51745EA4E4F8}"/>
                </a:ext>
              </a:extLst>
            </p:cNvPr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70E0ACF-B1E8-E588-37C7-E93897202A54}"/>
                </a:ext>
              </a:extLst>
            </p:cNvPr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243AF63-7F8F-346C-11E6-07DCA6262D11}"/>
                </a:ext>
              </a:extLst>
            </p:cNvPr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A6DAE0D5-9DD9-111F-092B-FA3C80C03EF9}"/>
                </a:ext>
              </a:extLst>
            </p:cNvPr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4F294D5-DEBC-321E-D6C9-C76750E70D42}"/>
                </a:ext>
              </a:extLst>
            </p:cNvPr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30C35FB-9044-27FC-B34F-9FEF7373716E}"/>
                </a:ext>
              </a:extLst>
            </p:cNvPr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7257822-35FA-5029-C097-7B3D1F31D1B3}"/>
                </a:ext>
              </a:extLst>
            </p:cNvPr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37D971-5F0B-D9CA-CAE1-DF2E4934CF76}"/>
                </a:ext>
              </a:extLst>
            </p:cNvPr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2EB007F-C9DB-7580-CC07-1DE52A8ACA2E}"/>
                </a:ext>
              </a:extLst>
            </p:cNvPr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3204AB2-A598-439F-6E2D-9FC90150BA97}"/>
                </a:ext>
              </a:extLst>
            </p:cNvPr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4A7C080-A558-48FC-21AD-D7CF2E61B82F}"/>
                </a:ext>
              </a:extLst>
            </p:cNvPr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40646663-6855-A4BA-F8A4-1DFF643D79A3}"/>
                </a:ext>
              </a:extLst>
            </p:cNvPr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ED3E513-E2A6-BD5E-ECDF-EC3F9BF92CAE}"/>
                </a:ext>
              </a:extLst>
            </p:cNvPr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560DF3C-E55B-BC4D-2DBE-9179926968E4}"/>
                </a:ext>
              </a:extLst>
            </p:cNvPr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C8FE621-1296-6E9D-0258-2B96DB6D2390}"/>
                </a:ext>
              </a:extLst>
            </p:cNvPr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2011733-5EB4-7480-C979-C740393241B5}"/>
                </a:ext>
              </a:extLst>
            </p:cNvPr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C1B4F2C-8935-4047-33F4-BD4DB2E63C45}"/>
                </a:ext>
              </a:extLst>
            </p:cNvPr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E6B90734-A7A1-3424-BE53-CB6F21B2EF31}"/>
                </a:ext>
              </a:extLst>
            </p:cNvPr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FAF2F67-AE6F-A6EB-4420-E8A05833F4EC}"/>
                </a:ext>
              </a:extLst>
            </p:cNvPr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8F436208-2FAF-7E03-4F16-5BA39F60F0F4}"/>
                </a:ext>
              </a:extLst>
            </p:cNvPr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B85297C-EFAB-AD02-5AE7-2CF3AEA5CCF9}"/>
                </a:ext>
              </a:extLst>
            </p:cNvPr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81997D4-E5DC-B586-14DB-C6A098C56B6E}"/>
                </a:ext>
              </a:extLst>
            </p:cNvPr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0EC7C25-77E5-45C3-40BE-D4F01D9334E2}"/>
                </a:ext>
              </a:extLst>
            </p:cNvPr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9A1AE6F0-9AB0-880E-AE42-1657B7834C38}"/>
                </a:ext>
              </a:extLst>
            </p:cNvPr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DA92E48-884A-88B9-692D-5D56C865C4A4}"/>
                </a:ext>
              </a:extLst>
            </p:cNvPr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F7C3F4A-190C-6363-E433-74EBE3D18571}"/>
                </a:ext>
              </a:extLst>
            </p:cNvPr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D04B46C-93E7-7702-402E-ACF50685696B}"/>
                </a:ext>
              </a:extLst>
            </p:cNvPr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12F15A3-5F39-DA19-108D-08D0D34277DB}"/>
                </a:ext>
              </a:extLst>
            </p:cNvPr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41AD94D-51AF-0125-5688-F5811F13679C}"/>
                </a:ext>
              </a:extLst>
            </p:cNvPr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2F81D66-13C8-A79F-A74C-BCE000636EBB}"/>
                </a:ext>
              </a:extLst>
            </p:cNvPr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F492F6B-3F2D-E0EE-32B3-3188269E55E5}"/>
                </a:ext>
              </a:extLst>
            </p:cNvPr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7B54966-CFB7-D966-1775-C1411F93E07A}"/>
                </a:ext>
              </a:extLst>
            </p:cNvPr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7ABA980-0DEE-F815-400C-91762C44A854}"/>
                </a:ext>
              </a:extLst>
            </p:cNvPr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176A096-AA26-DD0E-85B7-7C105914CA70}"/>
                </a:ext>
              </a:extLst>
            </p:cNvPr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421B8A7-F044-9116-7652-82F98E710A79}"/>
                </a:ext>
              </a:extLst>
            </p:cNvPr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1F39189-C409-A077-56F7-7838863CCA1F}"/>
                </a:ext>
              </a:extLst>
            </p:cNvPr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6B7DD4E-3199-8FA7-C4B8-92F72E29A712}"/>
                </a:ext>
              </a:extLst>
            </p:cNvPr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FD5EE83-EA5A-C41D-7B06-A46299E24FC1}"/>
                </a:ext>
              </a:extLst>
            </p:cNvPr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99CCB60-61E3-C80F-1049-D0BC06395C01}"/>
                </a:ext>
              </a:extLst>
            </p:cNvPr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79FBFA6-BBB0-6C15-DB8F-CCC6D379D9CA}"/>
                </a:ext>
              </a:extLst>
            </p:cNvPr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3EDD3715-9E3A-EC97-007A-CFE144768763}"/>
                </a:ext>
              </a:extLst>
            </p:cNvPr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FEFB800-0133-6FE1-4502-34364E3671A8}"/>
                </a:ext>
              </a:extLst>
            </p:cNvPr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864EED3-DE2E-EDC4-CE28-3DD6A0598254}"/>
                </a:ext>
              </a:extLst>
            </p:cNvPr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7B50225-A14D-A28A-8117-AE57876BD33B}"/>
                </a:ext>
              </a:extLst>
            </p:cNvPr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6EEE098C-863B-38FC-0CED-47FEDCA62F43}"/>
                </a:ext>
              </a:extLst>
            </p:cNvPr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6D413DE-458D-EE57-4CBD-A907E5B9A50A}"/>
                </a:ext>
              </a:extLst>
            </p:cNvPr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4C6492A-EA3D-5FAA-C5A7-54EB2CCE5AD4}"/>
                </a:ext>
              </a:extLst>
            </p:cNvPr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0A921E5B-5A45-EAB0-502B-C4845DDE5008}"/>
                </a:ext>
              </a:extLst>
            </p:cNvPr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FFA8A11-D56D-86BC-63BC-B42707AF8E39}"/>
                </a:ext>
              </a:extLst>
            </p:cNvPr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69C27EFA-7871-08FA-72E6-D53ACD81161A}"/>
                </a:ext>
              </a:extLst>
            </p:cNvPr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6492BAFE-AF61-83EC-6ADB-8E1980482B35}"/>
                </a:ext>
              </a:extLst>
            </p:cNvPr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6392186-F66C-940A-C9E0-FD1A7A9DDB3A}"/>
                </a:ext>
              </a:extLst>
            </p:cNvPr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44FFE00A-D014-68D0-8773-A9621D83B482}"/>
                </a:ext>
              </a:extLst>
            </p:cNvPr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CDC17A0-6D35-7E5D-2EDB-D457347A58E7}"/>
                </a:ext>
              </a:extLst>
            </p:cNvPr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B065ECB3-A099-6542-A359-05810950CE39}"/>
                </a:ext>
              </a:extLst>
            </p:cNvPr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69592F3-5CFA-2C48-E838-A773E4532AEA}"/>
                </a:ext>
              </a:extLst>
            </p:cNvPr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820D452F-6B89-B555-5A79-3B270B79DD30}"/>
                </a:ext>
              </a:extLst>
            </p:cNvPr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F2E24EB-506A-02C1-60C6-02E04D45C7B4}"/>
                </a:ext>
              </a:extLst>
            </p:cNvPr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9A5D617-398D-AB58-BE4A-B4C34D43F3F6}"/>
                </a:ext>
              </a:extLst>
            </p:cNvPr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CA39952-A06E-4D10-301D-CAECA47FCC48}"/>
                </a:ext>
              </a:extLst>
            </p:cNvPr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BA420D3-01A8-EEFD-C7FD-C6E996FE96DB}"/>
                </a:ext>
              </a:extLst>
            </p:cNvPr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4A672D-85C5-C32B-FF8C-5E3565519FC4}"/>
                </a:ext>
              </a:extLst>
            </p:cNvPr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4CF2B0E7-2BDB-67E8-2155-BB0F5257A7FE}"/>
                </a:ext>
              </a:extLst>
            </p:cNvPr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628A50C-3A06-A2AD-4E9E-887B90B1B1E1}"/>
                </a:ext>
              </a:extLst>
            </p:cNvPr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284BEF61-7838-386A-FEA2-03D2F6A9015B}"/>
                </a:ext>
              </a:extLst>
            </p:cNvPr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ECF9C6E-3E93-0044-ECE1-451823DB2C17}"/>
                </a:ext>
              </a:extLst>
            </p:cNvPr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D9FB4850-69CC-575C-4893-7B8BB5FDB612}"/>
                </a:ext>
              </a:extLst>
            </p:cNvPr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709CA7E-5AAD-00FD-3688-BB8C16F1825C}"/>
                </a:ext>
              </a:extLst>
            </p:cNvPr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25117BC0-E6BD-54F6-38EA-2901FF8C3F16}"/>
                </a:ext>
              </a:extLst>
            </p:cNvPr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C33CE2E-0D6A-FBE4-4C47-1CE6E59B1A16}"/>
                </a:ext>
              </a:extLst>
            </p:cNvPr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74F7A02-D0A6-EE34-B2DE-36A62F18D503}"/>
                </a:ext>
              </a:extLst>
            </p:cNvPr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F493FB5D-C5B5-8530-2106-E8587E07747C}"/>
                </a:ext>
              </a:extLst>
            </p:cNvPr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0573DFF6-B04C-9814-3948-9C71BAA3F3D4}"/>
                </a:ext>
              </a:extLst>
            </p:cNvPr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8C93FB95-C291-5D8D-0312-D221E53E94F0}"/>
                </a:ext>
              </a:extLst>
            </p:cNvPr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4736F92B-15F9-7416-E5AF-5D8EE364580F}"/>
                </a:ext>
              </a:extLst>
            </p:cNvPr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A2578FC9-EFDC-C54A-24DB-989B88F057B2}"/>
                </a:ext>
              </a:extLst>
            </p:cNvPr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19510C8-7EA0-6042-04FC-F6B8538C6BFF}"/>
                </a:ext>
              </a:extLst>
            </p:cNvPr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045AC269-EA63-1079-7D9C-C2FB6452E730}"/>
                </a:ext>
              </a:extLst>
            </p:cNvPr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B3208A94-4B38-3AB2-8AA2-16864FB63E13}"/>
                </a:ext>
              </a:extLst>
            </p:cNvPr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093ED06B-A51D-49C6-3A71-23A78AA21407}"/>
                </a:ext>
              </a:extLst>
            </p:cNvPr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20B669CF-F3C5-5FEC-BA38-CE79179FC29B}"/>
                </a:ext>
              </a:extLst>
            </p:cNvPr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7A9908C7-7A85-8394-C816-CEDFDF0F8311}"/>
                </a:ext>
              </a:extLst>
            </p:cNvPr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D32A62-81DF-85E7-AF1D-6DC6DF7D6818}"/>
                </a:ext>
              </a:extLst>
            </p:cNvPr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19DDAE9D-4FA3-E718-0BDA-AD76C26684D5}"/>
                </a:ext>
              </a:extLst>
            </p:cNvPr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707FB8C-0A1B-205C-B164-43A294E5B78B}"/>
                </a:ext>
              </a:extLst>
            </p:cNvPr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7777CB2-76FC-8FDE-B1F2-005FDB08F6C1}"/>
                </a:ext>
              </a:extLst>
            </p:cNvPr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2C57071-055F-0BB3-8242-FCD44E43E8BF}"/>
                </a:ext>
              </a:extLst>
            </p:cNvPr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EDDD9BC-0CFB-8AB8-F72A-4A951F5D19D1}"/>
                </a:ext>
              </a:extLst>
            </p:cNvPr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D592D4DF-FC1C-255F-99EF-BAD42228F5A6}"/>
              </a:ext>
            </a:extLst>
          </p:cNvPr>
          <p:cNvSpPr txBox="1"/>
          <p:nvPr/>
        </p:nvSpPr>
        <p:spPr>
          <a:xfrm>
            <a:off x="6028638" y="2361251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BD6416E6-9718-8C6D-13E8-6584883F7A3C}"/>
              </a:ext>
            </a:extLst>
          </p:cNvPr>
          <p:cNvSpPr txBox="1"/>
          <p:nvPr/>
        </p:nvSpPr>
        <p:spPr>
          <a:xfrm>
            <a:off x="5652017" y="789424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2B016B3-D900-E989-577D-64106FFE4CE9}"/>
              </a:ext>
            </a:extLst>
          </p:cNvPr>
          <p:cNvSpPr txBox="1"/>
          <p:nvPr/>
        </p:nvSpPr>
        <p:spPr>
          <a:xfrm>
            <a:off x="6680319" y="2110827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BFCA7717-47DB-8330-4063-AB6F80EB2B74}"/>
              </a:ext>
            </a:extLst>
          </p:cNvPr>
          <p:cNvSpPr txBox="1"/>
          <p:nvPr/>
        </p:nvSpPr>
        <p:spPr>
          <a:xfrm>
            <a:off x="7914413" y="236125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C452481B-976C-401A-92E6-F06D62D3C174}"/>
              </a:ext>
            </a:extLst>
          </p:cNvPr>
          <p:cNvCxnSpPr/>
          <p:nvPr/>
        </p:nvCxnSpPr>
        <p:spPr>
          <a:xfrm>
            <a:off x="5514656" y="285865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592CDB38-5F25-DF2D-681C-8D4C63AB4D17}"/>
              </a:ext>
            </a:extLst>
          </p:cNvPr>
          <p:cNvSpPr txBox="1"/>
          <p:nvPr/>
        </p:nvSpPr>
        <p:spPr>
          <a:xfrm>
            <a:off x="5521185" y="282599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95E2F80E-BA65-F291-278C-06192FAF5BD0}"/>
              </a:ext>
            </a:extLst>
          </p:cNvPr>
          <p:cNvSpPr txBox="1"/>
          <p:nvPr/>
        </p:nvSpPr>
        <p:spPr>
          <a:xfrm>
            <a:off x="6028638" y="3080090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18664B6-2B99-DBAD-AA17-C600D13A4474}"/>
              </a:ext>
            </a:extLst>
          </p:cNvPr>
          <p:cNvSpPr txBox="1"/>
          <p:nvPr/>
        </p:nvSpPr>
        <p:spPr>
          <a:xfrm>
            <a:off x="6028637" y="3777537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DF44529-944A-591A-E718-05D8F32D2E83}"/>
              </a:ext>
            </a:extLst>
          </p:cNvPr>
          <p:cNvSpPr txBox="1"/>
          <p:nvPr/>
        </p:nvSpPr>
        <p:spPr>
          <a:xfrm>
            <a:off x="5521185" y="352927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5BA4D2B-6036-A621-7553-033A4539E6D2}"/>
              </a:ext>
            </a:extLst>
          </p:cNvPr>
          <p:cNvSpPr/>
          <p:nvPr/>
        </p:nvSpPr>
        <p:spPr>
          <a:xfrm flipV="1">
            <a:off x="330200" y="1138547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85A0039-F9B7-8E9C-28C9-E7DE20216EDE}"/>
              </a:ext>
            </a:extLst>
          </p:cNvPr>
          <p:cNvSpPr txBox="1"/>
          <p:nvPr/>
        </p:nvSpPr>
        <p:spPr>
          <a:xfrm>
            <a:off x="1744135" y="671668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537C86E4-E829-C96F-9ADC-0CEF53043943}"/>
              </a:ext>
            </a:extLst>
          </p:cNvPr>
          <p:cNvSpPr/>
          <p:nvPr/>
        </p:nvSpPr>
        <p:spPr>
          <a:xfrm flipV="1">
            <a:off x="330200" y="1990605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8FBB240D-EC3F-3393-D9EA-FBE8BCC5E0CA}"/>
              </a:ext>
            </a:extLst>
          </p:cNvPr>
          <p:cNvSpPr/>
          <p:nvPr/>
        </p:nvSpPr>
        <p:spPr>
          <a:xfrm flipV="1">
            <a:off x="1413935" y="199060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4C586F-12CA-89D9-9794-0C58042E59E3}"/>
              </a:ext>
            </a:extLst>
          </p:cNvPr>
          <p:cNvSpPr/>
          <p:nvPr/>
        </p:nvSpPr>
        <p:spPr>
          <a:xfrm flipV="1">
            <a:off x="2065867" y="199067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74573476-5983-9913-0559-4BD7339416F3}"/>
              </a:ext>
            </a:extLst>
          </p:cNvPr>
          <p:cNvSpPr/>
          <p:nvPr/>
        </p:nvSpPr>
        <p:spPr>
          <a:xfrm flipV="1">
            <a:off x="2777067" y="199072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EBB93F88-AADD-530F-9F08-7BFEA32BD3C2}"/>
              </a:ext>
            </a:extLst>
          </p:cNvPr>
          <p:cNvSpPr/>
          <p:nvPr/>
        </p:nvSpPr>
        <p:spPr>
          <a:xfrm flipV="1">
            <a:off x="3208868" y="1993187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F1B0C76-EBA3-3A40-54B2-0BD299548927}"/>
              </a:ext>
            </a:extLst>
          </p:cNvPr>
          <p:cNvSpPr/>
          <p:nvPr/>
        </p:nvSpPr>
        <p:spPr>
          <a:xfrm flipV="1">
            <a:off x="4199468" y="1990671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70C7859-4E55-5774-67DB-11804AB20E19}"/>
              </a:ext>
            </a:extLst>
          </p:cNvPr>
          <p:cNvSpPr/>
          <p:nvPr/>
        </p:nvSpPr>
        <p:spPr>
          <a:xfrm flipV="1">
            <a:off x="3767668" y="199072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4A419736-C368-5DC1-67E4-AD79FEA857D7}"/>
              </a:ext>
            </a:extLst>
          </p:cNvPr>
          <p:cNvSpPr/>
          <p:nvPr/>
        </p:nvSpPr>
        <p:spPr>
          <a:xfrm flipV="1">
            <a:off x="849507" y="2903229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BE9DF26-A7F4-489B-319D-1100181486C3}"/>
              </a:ext>
            </a:extLst>
          </p:cNvPr>
          <p:cNvSpPr/>
          <p:nvPr/>
        </p:nvSpPr>
        <p:spPr>
          <a:xfrm flipV="1">
            <a:off x="1929008" y="290322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0CA2932F-8793-64AA-2319-C1417095AAF1}"/>
              </a:ext>
            </a:extLst>
          </p:cNvPr>
          <p:cNvSpPr/>
          <p:nvPr/>
        </p:nvSpPr>
        <p:spPr>
          <a:xfrm flipV="1">
            <a:off x="2625697" y="2903229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57F95DD-0F33-9FB6-81FA-7BCD5783C422}"/>
              </a:ext>
            </a:extLst>
          </p:cNvPr>
          <p:cNvSpPr/>
          <p:nvPr/>
        </p:nvSpPr>
        <p:spPr>
          <a:xfrm flipV="1">
            <a:off x="3180264" y="290322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>
            <a:extLst>
              <a:ext uri="{FF2B5EF4-FFF2-40B4-BE49-F238E27FC236}">
                <a16:creationId xmlns:a16="http://schemas.microsoft.com/office/drawing/2014/main" id="{F268135A-9310-E437-54C2-95D885B47BC5}"/>
              </a:ext>
            </a:extLst>
          </p:cNvPr>
          <p:cNvSpPr/>
          <p:nvPr/>
        </p:nvSpPr>
        <p:spPr>
          <a:xfrm flipH="1">
            <a:off x="330197" y="213494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>
            <a:extLst>
              <a:ext uri="{FF2B5EF4-FFF2-40B4-BE49-F238E27FC236}">
                <a16:creationId xmlns:a16="http://schemas.microsoft.com/office/drawing/2014/main" id="{04949AC0-31DF-C592-90E3-3C745FE7B1F2}"/>
              </a:ext>
            </a:extLst>
          </p:cNvPr>
          <p:cNvSpPr/>
          <p:nvPr/>
        </p:nvSpPr>
        <p:spPr>
          <a:xfrm>
            <a:off x="1920543" y="2130670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>
            <a:extLst>
              <a:ext uri="{FF2B5EF4-FFF2-40B4-BE49-F238E27FC236}">
                <a16:creationId xmlns:a16="http://schemas.microsoft.com/office/drawing/2014/main" id="{DBDB378E-5DA6-70E0-19AE-CFC8AE4CA750}"/>
              </a:ext>
            </a:extLst>
          </p:cNvPr>
          <p:cNvSpPr/>
          <p:nvPr/>
        </p:nvSpPr>
        <p:spPr>
          <a:xfrm>
            <a:off x="2640208" y="2128752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>
            <a:extLst>
              <a:ext uri="{FF2B5EF4-FFF2-40B4-BE49-F238E27FC236}">
                <a16:creationId xmlns:a16="http://schemas.microsoft.com/office/drawing/2014/main" id="{D950CFBF-E030-3DC2-F39B-31390C76E5DC}"/>
              </a:ext>
            </a:extLst>
          </p:cNvPr>
          <p:cNvSpPr/>
          <p:nvPr/>
        </p:nvSpPr>
        <p:spPr>
          <a:xfrm>
            <a:off x="3201430" y="2134946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>
            <a:extLst>
              <a:ext uri="{FF2B5EF4-FFF2-40B4-BE49-F238E27FC236}">
                <a16:creationId xmlns:a16="http://schemas.microsoft.com/office/drawing/2014/main" id="{AB9DDD5B-4833-2DCB-8B62-EC7AAAD3227D}"/>
              </a:ext>
            </a:extLst>
          </p:cNvPr>
          <p:cNvSpPr/>
          <p:nvPr/>
        </p:nvSpPr>
        <p:spPr>
          <a:xfrm>
            <a:off x="2286001" y="1427586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68418699-844D-58EB-2EFB-86881557DF5A}"/>
              </a:ext>
            </a:extLst>
          </p:cNvPr>
          <p:cNvSpPr txBox="1"/>
          <p:nvPr/>
        </p:nvSpPr>
        <p:spPr>
          <a:xfrm>
            <a:off x="601134" y="167336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0BD2D918-CB5E-0188-5EE2-57E29D31BE76}"/>
              </a:ext>
            </a:extLst>
          </p:cNvPr>
          <p:cNvSpPr txBox="1"/>
          <p:nvPr/>
        </p:nvSpPr>
        <p:spPr>
          <a:xfrm>
            <a:off x="1364275" y="167336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9D04EFF5-6A1C-0E9B-60E6-737E0FF7A87F}"/>
              </a:ext>
            </a:extLst>
          </p:cNvPr>
          <p:cNvSpPr txBox="1"/>
          <p:nvPr/>
        </p:nvSpPr>
        <p:spPr>
          <a:xfrm>
            <a:off x="1525262" y="3104377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61C3AF85-BC6D-8535-D0DE-E0E437C41B92}"/>
              </a:ext>
            </a:extLst>
          </p:cNvPr>
          <p:cNvSpPr txBox="1"/>
          <p:nvPr/>
        </p:nvSpPr>
        <p:spPr>
          <a:xfrm>
            <a:off x="271992" y="3391260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</a:t>
            </a:r>
            <a:r>
              <a:rPr lang="en-US" sz="2000" i="1" dirty="0"/>
              <a:t>accumulation</a:t>
            </a:r>
            <a:r>
              <a:rPr lang="en-US" sz="2000" dirty="0"/>
              <a:t>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68C2EE4-8B65-E66A-F2A2-2D3388EDB7E5}"/>
              </a:ext>
            </a:extLst>
          </p:cNvPr>
          <p:cNvCxnSpPr/>
          <p:nvPr/>
        </p:nvCxnSpPr>
        <p:spPr>
          <a:xfrm>
            <a:off x="5514656" y="4320399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>
            <a:extLst>
              <a:ext uri="{FF2B5EF4-FFF2-40B4-BE49-F238E27FC236}">
                <a16:creationId xmlns:a16="http://schemas.microsoft.com/office/drawing/2014/main" id="{7BB7D8CB-EAC3-2C47-8FAA-4FF28149E252}"/>
              </a:ext>
            </a:extLst>
          </p:cNvPr>
          <p:cNvSpPr/>
          <p:nvPr/>
        </p:nvSpPr>
        <p:spPr>
          <a:xfrm>
            <a:off x="7107848" y="4347712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AC0DD0C8-38E5-112F-737B-1498ED5AC66E}"/>
              </a:ext>
            </a:extLst>
          </p:cNvPr>
          <p:cNvSpPr txBox="1"/>
          <p:nvPr/>
        </p:nvSpPr>
        <p:spPr>
          <a:xfrm>
            <a:off x="5786246" y="463239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5312186F-0D25-472C-87EB-08FE285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916" y="1371447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916" y="203325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916" y="269506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916" y="3356880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916" y="401869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reads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067366" y="176514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67366" y="242695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67366" y="308877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067366" y="375058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720850" y="81270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total RNA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6841" y="464793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www.agilent.com</a:t>
            </a:r>
            <a:r>
              <a:rPr lang="en-US" sz="1000" dirty="0"/>
              <a:t>/cs/library/applications/5989-1165EN.pdf</a:t>
            </a:r>
          </a:p>
        </p:txBody>
      </p:sp>
      <p:pic>
        <p:nvPicPr>
          <p:cNvPr id="24" name="Picture 23" descr="Screen Shot 2015-04-26 at 4.37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73" y="632575"/>
            <a:ext cx="2520716" cy="11640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91907" y="1565834"/>
            <a:ext cx="355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RIN</a:t>
            </a:r>
            <a:r>
              <a:rPr lang="en-US" sz="2400" dirty="0"/>
              <a:t>: RNA Integrity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882" y="762137"/>
            <a:ext cx="130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RNA-seq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7816" y="2047307"/>
            <a:ext cx="531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value from 1 to 10, with 10 being the least degraded.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588EA48-A5AF-CE43-A60A-222695F76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827" y="2426958"/>
            <a:ext cx="3682410" cy="2210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D9339-00DD-6246-A734-632153D6904F}"/>
              </a:ext>
            </a:extLst>
          </p:cNvPr>
          <p:cNvSpPr txBox="1"/>
          <p:nvPr/>
        </p:nvSpPr>
        <p:spPr>
          <a:xfrm>
            <a:off x="6866549" y="300472"/>
            <a:ext cx="162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Bioanalyzer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A9CE27-06C4-A1AC-4980-F007A184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1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32" y="123411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532" y="189592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532" y="2557733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532" y="3219544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532" y="388135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reads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051982" y="162781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51982" y="228962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51982" y="29514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051982" y="36132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2098386" y="0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total RNA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453" y="4485699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www.agilent.com</a:t>
            </a:r>
            <a:r>
              <a:rPr lang="en-US" sz="1000" dirty="0"/>
              <a:t>/cs/library/applications/5989-1165EN.pdf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498" y="624801"/>
            <a:ext cx="130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RNA-</a:t>
            </a:r>
            <a:r>
              <a:rPr lang="en-US" sz="2400" b="1" dirty="0" err="1">
                <a:solidFill>
                  <a:srgbClr val="17375E"/>
                </a:solidFill>
              </a:rPr>
              <a:t>Seq</a:t>
            </a:r>
            <a:endParaRPr lang="en-US" sz="2400" b="1" dirty="0">
              <a:solidFill>
                <a:srgbClr val="17375E"/>
              </a:solidFill>
            </a:endParaRPr>
          </a:p>
        </p:txBody>
      </p:sp>
      <p:pic>
        <p:nvPicPr>
          <p:cNvPr id="11" name="Picture 10" descr="Diagram, histogram&#10;&#10;Description automatically generated">
            <a:extLst>
              <a:ext uri="{FF2B5EF4-FFF2-40B4-BE49-F238E27FC236}">
                <a16:creationId xmlns:a16="http://schemas.microsoft.com/office/drawing/2014/main" id="{DC4A5EA1-42AC-3743-A7CC-40614635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72" y="820487"/>
            <a:ext cx="4942780" cy="352253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98D501-FDC2-9BD6-6EB7-51E014E9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71328" y="46558"/>
            <a:ext cx="8401345" cy="677808"/>
          </a:xfrm>
        </p:spPr>
        <p:txBody>
          <a:bodyPr>
            <a:normAutofit/>
          </a:bodyPr>
          <a:lstStyle/>
          <a:p>
            <a:r>
              <a:rPr lang="en-US" sz="3200" dirty="0"/>
              <a:t>total RNA of plant tissues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A3FAC7B-AEF7-D040-93DA-67F4FA1D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8" y="1327917"/>
            <a:ext cx="4421813" cy="34920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72343B-1C1A-9148-9427-1E8E9FC45EA7}"/>
              </a:ext>
            </a:extLst>
          </p:cNvPr>
          <p:cNvSpPr/>
          <p:nvPr/>
        </p:nvSpPr>
        <p:spPr>
          <a:xfrm>
            <a:off x="371328" y="47918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www.agilent.com</a:t>
            </a:r>
            <a:r>
              <a:rPr lang="en-US" sz="1200" dirty="0"/>
              <a:t>/cs/library/applications/5990-8850EN.pdf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BD952-CB32-6D42-91E3-A98BEDEBC743}"/>
              </a:ext>
            </a:extLst>
          </p:cNvPr>
          <p:cNvSpPr txBox="1"/>
          <p:nvPr/>
        </p:nvSpPr>
        <p:spPr>
          <a:xfrm>
            <a:off x="149179" y="779059"/>
            <a:ext cx="691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 of plant total RNA using the RNA 6000 Nano Kit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5E3FB53A-A598-9B44-B5A8-6EBB54AC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68" y="1866625"/>
            <a:ext cx="3166204" cy="29331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22B384-A3DA-D349-AD56-DEB76032DDC1}"/>
              </a:ext>
            </a:extLst>
          </p:cNvPr>
          <p:cNvSpPr txBox="1"/>
          <p:nvPr/>
        </p:nvSpPr>
        <p:spPr>
          <a:xfrm>
            <a:off x="5606468" y="1363294"/>
            <a:ext cx="288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Table. Plant total RNA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5ED94-2EE7-171C-4DCB-40EE7B7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49086</TotalTime>
  <Words>3464</Words>
  <Application>Microsoft Macintosh PowerPoint</Application>
  <PresentationFormat>On-screen Show (16:9)</PresentationFormat>
  <Paragraphs>1076</Paragraphs>
  <Slides>64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-apple-system</vt:lpstr>
      <vt:lpstr>Zapf Dingbats</vt:lpstr>
      <vt:lpstr>Arial</vt:lpstr>
      <vt:lpstr>Calibri</vt:lpstr>
      <vt:lpstr>Cambria Math</vt:lpstr>
      <vt:lpstr>Courier New</vt:lpstr>
      <vt:lpstr>Times New Roman</vt:lpstr>
      <vt:lpstr>Office Theme</vt:lpstr>
      <vt:lpstr>Differential Expression  Bioinformatics Applications (PLPTH813)</vt:lpstr>
      <vt:lpstr>Outline</vt:lpstr>
      <vt:lpstr>Transcriptome</vt:lpstr>
      <vt:lpstr>Alternative splicing</vt:lpstr>
      <vt:lpstr>levels of alternative splicing</vt:lpstr>
      <vt:lpstr>Transcriptome analysis (RNA-seq)</vt:lpstr>
      <vt:lpstr>total RNA</vt:lpstr>
      <vt:lpstr>total RNA</vt:lpstr>
      <vt:lpstr>total RNA of plant tissues</vt:lpstr>
      <vt:lpstr>Illumina RNA-Seq library preparation</vt:lpstr>
      <vt:lpstr>Illumina sequencing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Read counts for differential expression analysis</vt:lpstr>
      <vt:lpstr>Statistical test for differential expression</vt:lpstr>
      <vt:lpstr>PowerPoint Presentation</vt:lpstr>
      <vt:lpstr>An RNA-seq experiment – source of variance</vt:lpstr>
      <vt:lpstr>Source of variance in RNA-seq - sampling</vt:lpstr>
      <vt:lpstr>Technical replication</vt:lpstr>
      <vt:lpstr>Biological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DE result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Outline</vt:lpstr>
      <vt:lpstr>RNA-seq procedure for differential expression analysis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Bioinformatics and Statistics (Illumina data)</vt:lpstr>
      <vt:lpstr>Outline</vt:lpstr>
      <vt:lpstr>Gene ontology (GO)</vt:lpstr>
      <vt:lpstr>Gene ontology (GO)</vt:lpstr>
      <vt:lpstr>GO enrichment</vt:lpstr>
      <vt:lpstr>dance party</vt:lpstr>
      <vt:lpstr>GO enrichment test – Fisher's Exact test</vt:lpstr>
      <vt:lpstr>GO enrichment test – Random simulation</vt:lpstr>
      <vt:lpstr>GOSeq: a package for GO enrichment analysis</vt:lpstr>
      <vt:lpstr>Clusterprofiler a POPULAR package for GO enrichment analysis</vt:lpstr>
      <vt:lpstr>Summary</vt:lpstr>
      <vt:lpstr>Approaches for quantification of gene expression</vt:lpstr>
      <vt:lpstr>Rationale of RNA-seq (mRNA sequencing)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360</cp:revision>
  <cp:lastPrinted>2015-04-30T14:29:06Z</cp:lastPrinted>
  <dcterms:created xsi:type="dcterms:W3CDTF">2014-05-23T20:11:37Z</dcterms:created>
  <dcterms:modified xsi:type="dcterms:W3CDTF">2025-04-15T14:05:25Z</dcterms:modified>
</cp:coreProperties>
</file>