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8" r:id="rId2"/>
    <p:sldId id="456" r:id="rId3"/>
    <p:sldId id="257" r:id="rId4"/>
    <p:sldId id="464" r:id="rId5"/>
    <p:sldId id="465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466" r:id="rId14"/>
    <p:sldId id="467" r:id="rId15"/>
    <p:sldId id="468" r:id="rId16"/>
    <p:sldId id="382" r:id="rId17"/>
    <p:sldId id="469" r:id="rId18"/>
    <p:sldId id="470" r:id="rId19"/>
    <p:sldId id="385" r:id="rId20"/>
    <p:sldId id="387" r:id="rId21"/>
    <p:sldId id="388" r:id="rId22"/>
    <p:sldId id="389" r:id="rId23"/>
    <p:sldId id="391" r:id="rId24"/>
    <p:sldId id="463" r:id="rId25"/>
    <p:sldId id="402" r:id="rId26"/>
    <p:sldId id="403" r:id="rId27"/>
    <p:sldId id="392" r:id="rId28"/>
    <p:sldId id="471" r:id="rId29"/>
    <p:sldId id="472" r:id="rId30"/>
    <p:sldId id="473" r:id="rId31"/>
    <p:sldId id="398" r:id="rId32"/>
    <p:sldId id="396" r:id="rId33"/>
    <p:sldId id="397" r:id="rId34"/>
    <p:sldId id="474" r:id="rId35"/>
    <p:sldId id="475" r:id="rId36"/>
    <p:sldId id="370" r:id="rId37"/>
    <p:sldId id="401" r:id="rId38"/>
    <p:sldId id="272" r:id="rId39"/>
    <p:sldId id="476" r:id="rId40"/>
    <p:sldId id="268" r:id="rId41"/>
    <p:sldId id="269" r:id="rId42"/>
    <p:sldId id="273" r:id="rId43"/>
    <p:sldId id="278" r:id="rId44"/>
    <p:sldId id="477" r:id="rId45"/>
    <p:sldId id="478" r:id="rId46"/>
    <p:sldId id="479" r:id="rId47"/>
    <p:sldId id="460" r:id="rId48"/>
    <p:sldId id="480" r:id="rId49"/>
    <p:sldId id="481" r:id="rId50"/>
    <p:sldId id="337" r:id="rId51"/>
    <p:sldId id="45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45" autoAdjust="0"/>
    <p:restoredTop sz="95853" autoAdjust="0"/>
  </p:normalViewPr>
  <p:slideViewPr>
    <p:cSldViewPr snapToGrid="0" snapToObjects="1">
      <p:cViewPr varScale="1">
        <p:scale>
          <a:sx n="115" d="100"/>
          <a:sy n="115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sembl.org/info/data/ft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95097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Sanzhen Liu</a:t>
            </a:r>
          </a:p>
          <a:p>
            <a:r>
              <a:rPr lang="en-US" sz="2800" dirty="0"/>
              <a:t>Plant Pathology</a:t>
            </a:r>
          </a:p>
          <a:p>
            <a:endParaRPr lang="en-US" sz="2800" dirty="0"/>
          </a:p>
          <a:p>
            <a:r>
              <a:rPr lang="en-US" sz="2800" dirty="0"/>
              <a:t>6/5/2024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578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578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9578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>
            <a:off x="1085850" y="4757100"/>
            <a:ext cx="178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86028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86028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overdispersion exists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special interests.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effect.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472453"/>
            <a:ext cx="8104909" cy="4883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1:00 pm </a:t>
            </a:r>
            <a:r>
              <a:rPr lang="en-US" b="1" dirty="0"/>
              <a:t>Lecture DE</a:t>
            </a:r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2:00 pm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2:10 pm </a:t>
            </a:r>
            <a:r>
              <a:rPr lang="en-US" b="1" dirty="0"/>
              <a:t>Computer Lab - R</a:t>
            </a:r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3:10 pm </a:t>
            </a:r>
            <a:r>
              <a:rPr lang="en-US" b="1" dirty="0"/>
              <a:t>Break</a:t>
            </a:r>
          </a:p>
          <a:p>
            <a:endParaRPr lang="en-US" dirty="0"/>
          </a:p>
          <a:p>
            <a:r>
              <a:rPr lang="en-US" dirty="0"/>
              <a:t>3:20 pm </a:t>
            </a:r>
            <a:r>
              <a:rPr lang="en-US" b="1" dirty="0"/>
              <a:t>Computer Lab - DE</a:t>
            </a:r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Read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29026"/>
              </p:ext>
            </p:extLst>
          </p:nvPr>
        </p:nvGraphicFramePr>
        <p:xfrm>
          <a:off x="455614" y="1581078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11" y="5477191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Results from DE tests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52B2A-62E6-A173-AD18-D99432616C2C}"/>
              </a:ext>
            </a:extLst>
          </p:cNvPr>
          <p:cNvSpPr txBox="1"/>
          <p:nvPr/>
        </p:nvSpPr>
        <p:spPr>
          <a:xfrm>
            <a:off x="5788563" y="2946710"/>
            <a:ext cx="324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genes were significantly differentially expressed?</a:t>
            </a:r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always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270" y="1321133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38300-7E27-2599-CBDC-6333035FFAF9}"/>
              </a:ext>
            </a:extLst>
          </p:cNvPr>
          <p:cNvSpPr txBox="1"/>
          <p:nvPr/>
        </p:nvSpPr>
        <p:spPr>
          <a:xfrm>
            <a:off x="457200" y="6082058"/>
            <a:ext cx="8510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/liu3zhenlab/teaching/tree/master/RNA-Seq-Workshop/2024/</a:t>
            </a:r>
            <a:r>
              <a:rPr lang="en-US" dirty="0" err="1"/>
              <a:t>forYOU</a:t>
            </a:r>
            <a:endParaRPr lang="en-US" dirty="0"/>
          </a:p>
        </p:txBody>
      </p:sp>
      <p:pic>
        <p:nvPicPr>
          <p:cNvPr id="7" name="Picture 6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A0B2794C-51F7-82BB-EAA6-764D88AC4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111" y="3429000"/>
            <a:ext cx="2509619" cy="250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3999" y="1104033"/>
            <a:ext cx="6054363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biological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annotation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>
                <a:hlinkClick r:id="rId2"/>
              </a:rPr>
              <a:t>http://ensembl.org/info/data/ftp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2447939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5271659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5725089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436160" y="6237217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136" y="1500727"/>
            <a:ext cx="50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gene?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6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RNA-seq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45675</TotalTime>
  <Words>2739</Words>
  <Application>Microsoft Macintosh PowerPoint</Application>
  <PresentationFormat>On-screen Show (4:3)</PresentationFormat>
  <Paragraphs>845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Biological replication</vt:lpstr>
      <vt:lpstr>Question</vt:lpstr>
      <vt:lpstr>A normalization method: RPKM and FPKM</vt:lpstr>
      <vt:lpstr>More about RPKM</vt:lpstr>
      <vt:lpstr>Experimental Design</vt:lpstr>
      <vt:lpstr>Results from DE tests</vt:lpstr>
      <vt:lpstr>Outline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365</cp:revision>
  <cp:lastPrinted>2015-04-30T14:29:06Z</cp:lastPrinted>
  <dcterms:created xsi:type="dcterms:W3CDTF">2014-05-23T20:11:37Z</dcterms:created>
  <dcterms:modified xsi:type="dcterms:W3CDTF">2024-06-04T23:44:41Z</dcterms:modified>
</cp:coreProperties>
</file>