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314" r:id="rId4"/>
    <p:sldId id="298" r:id="rId5"/>
    <p:sldId id="315" r:id="rId6"/>
    <p:sldId id="310" r:id="rId7"/>
    <p:sldId id="311" r:id="rId8"/>
    <p:sldId id="299" r:id="rId9"/>
    <p:sldId id="312" r:id="rId10"/>
    <p:sldId id="297" r:id="rId11"/>
    <p:sldId id="309" r:id="rId12"/>
    <p:sldId id="271" r:id="rId13"/>
    <p:sldId id="280" r:id="rId14"/>
    <p:sldId id="285" r:id="rId15"/>
    <p:sldId id="275" r:id="rId16"/>
    <p:sldId id="286" r:id="rId17"/>
    <p:sldId id="287" r:id="rId18"/>
    <p:sldId id="289" r:id="rId19"/>
    <p:sldId id="288" r:id="rId20"/>
    <p:sldId id="290" r:id="rId21"/>
    <p:sldId id="291" r:id="rId22"/>
    <p:sldId id="279" r:id="rId23"/>
    <p:sldId id="31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5479" autoAdjust="0"/>
  </p:normalViewPr>
  <p:slideViewPr>
    <p:cSldViewPr snapToGrid="0" snapToObjects="1">
      <p:cViewPr varScale="1">
        <p:scale>
          <a:sx n="156" d="100"/>
          <a:sy n="156" d="100"/>
        </p:scale>
        <p:origin x="10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4.10-1-Linux-x86_64.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raw/refs/heads/master/PLPTH813Bioinformatis/2025/3_data/lab03/ZmB.fasta" TargetMode="External"/><Relationship Id="rId2" Type="http://schemas.openxmlformats.org/officeDocument/2006/relationships/hyperlink" Target="https://github.com/liu3zhenlab/teaching/raw/refs/heads/master/PLPTH813Bioinformatis/2025/3_data/lab03/ZmA.fas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31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52" y="14614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5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515-48B8-6E23-CF86-4933C0D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F2A-B239-DE39-1442-6649CD57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657"/>
            <a:ext cx="8229600" cy="1712707"/>
          </a:xfrm>
        </p:spPr>
        <p:txBody>
          <a:bodyPr/>
          <a:lstStyle/>
          <a:p>
            <a:r>
              <a:rPr lang="en-US" dirty="0"/>
              <a:t>Create a FASTA file containing both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r>
              <a:rPr lang="en-US" dirty="0"/>
              <a:t>Make a BLAST database using the new FASTA file</a:t>
            </a:r>
          </a:p>
          <a:p>
            <a:r>
              <a:rPr lang="en-US" dirty="0"/>
              <a:t>Use “</a:t>
            </a:r>
            <a:r>
              <a:rPr lang="en-US" dirty="0" err="1"/>
              <a:t>blastn</a:t>
            </a:r>
            <a:r>
              <a:rPr lang="en-US" dirty="0"/>
              <a:t>” to search the following sequence in this new FASTA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FAE-ED4B-B1D5-F00C-CC3CFBA7311A}"/>
              </a:ext>
            </a:extLst>
          </p:cNvPr>
          <p:cNvSpPr txBox="1"/>
          <p:nvPr/>
        </p:nvSpPr>
        <p:spPr>
          <a:xfrm>
            <a:off x="591911" y="3027625"/>
            <a:ext cx="84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GCCCAACTAATACCAATATATATAATACTACGCCTAATAATCCGATGCGATTAACGCCCACTGATGATGCATCCTTCTAAGTTCTAATGCTTCCTTAAGAACGTAGCTTGCCTGCCAATCCAGCCACAGCTGAAGCCTGAAGGCCAGTCGATGTAAAAG</a:t>
            </a:r>
          </a:p>
        </p:txBody>
      </p:sp>
    </p:spTree>
    <p:extLst>
      <p:ext uri="{BB962C8B-B14F-4D97-AF65-F5344CB8AC3E}">
        <p14:creationId xmlns:p14="http://schemas.microsoft.com/office/powerpoint/2010/main" val="30545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9726-83A0-66AE-588E-CB921EBB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MUMmer</a:t>
            </a:r>
            <a:r>
              <a:rPr lang="en-US" dirty="0"/>
              <a:t>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4B8D3-DAFE-F480-96AE-B4DDBE06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autoreconf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94503-493B-868C-B0CA-FA66E2B215EF}"/>
              </a:ext>
            </a:extLst>
          </p:cNvPr>
          <p:cNvSpPr txBox="1"/>
          <p:nvPr/>
        </p:nvSpPr>
        <p:spPr>
          <a:xfrm>
            <a:off x="2792186" y="228540"/>
            <a:ext cx="28901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19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4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57523"/>
            <a:ext cx="8423564" cy="34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https://repo.anaconda.com/archive/Anaconda3-2024.10-1-Linux-x86_64.sh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959-A2F7-447A-0950-12ABDDC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Mummer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AF4D-F821-1526-0CFF-39D550C7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135732"/>
            <a:ext cx="6890657" cy="321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mummer4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-forge::r-base</a:t>
            </a:r>
          </a:p>
        </p:txBody>
      </p:sp>
    </p:spTree>
    <p:extLst>
      <p:ext uri="{BB962C8B-B14F-4D97-AF65-F5344CB8AC3E}">
        <p14:creationId xmlns:p14="http://schemas.microsoft.com/office/powerpoint/2010/main" val="19393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445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700"/>
            <a:ext cx="8229600" cy="168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sequences:</a:t>
            </a:r>
          </a:p>
          <a:p>
            <a:pPr marL="0" indent="0">
              <a:buNone/>
            </a:pPr>
            <a:r>
              <a:rPr lang="en-US" sz="1800" dirty="0" err="1"/>
              <a:t>ZmA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https://github.com/liu3zhenlab/teaching/raw/refs/heads/master/PLPTH813Bioinformatis/2025/3_data/lab03/ZmA.fasta</a:t>
            </a:r>
            <a:endParaRPr lang="en-US" sz="1200" dirty="0"/>
          </a:p>
          <a:p>
            <a:pPr marL="0" indent="0">
              <a:buNone/>
            </a:pPr>
            <a:r>
              <a:rPr lang="en-US" sz="1800" dirty="0" err="1"/>
              <a:t>ZmB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https://github.com/liu3zhenlab/teaching/raw/refs/heads/master/PLPTH813Bioinformatis/2025/3_data/lab03/ZmB.fasta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B271-EF14-26C9-2DA4-BD0743F38D4C}"/>
              </a:ext>
            </a:extLst>
          </p:cNvPr>
          <p:cNvSpPr txBox="1"/>
          <p:nvPr/>
        </p:nvSpPr>
        <p:spPr>
          <a:xfrm>
            <a:off x="665389" y="2841172"/>
            <a:ext cx="781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download the data and plot a </a:t>
            </a:r>
            <a:r>
              <a:rPr lang="en-US" sz="2400" dirty="0" err="1"/>
              <a:t>dotplot</a:t>
            </a:r>
            <a:r>
              <a:rPr lang="en-US" sz="2400" dirty="0"/>
              <a:t> between the two sequences.</a:t>
            </a:r>
          </a:p>
          <a:p>
            <a:endParaRPr lang="en-US" sz="2400" dirty="0"/>
          </a:p>
          <a:p>
            <a:r>
              <a:rPr lang="en-US" sz="2400" dirty="0"/>
              <a:t>Possible parameter: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17545</TotalTime>
  <Words>1396</Words>
  <Application>Microsoft Macintosh PowerPoint</Application>
  <PresentationFormat>On-screen Show (16:9)</PresentationFormat>
  <Paragraphs>237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MUMmer installation</vt:lpstr>
      <vt:lpstr>conda installation</vt:lpstr>
      <vt:lpstr>Install Mummer via Conda</vt:lpstr>
      <vt:lpstr>ndotplot</vt:lpstr>
      <vt:lpstr>ndotplot output</vt:lpstr>
      <vt:lpstr>ondemand.beocat.ksu.edu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Problem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141</cp:revision>
  <dcterms:created xsi:type="dcterms:W3CDTF">2014-12-15T18:58:14Z</dcterms:created>
  <dcterms:modified xsi:type="dcterms:W3CDTF">2025-02-13T02:57:31Z</dcterms:modified>
</cp:coreProperties>
</file>