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3" r:id="rId4"/>
    <p:sldId id="300" r:id="rId5"/>
    <p:sldId id="271" r:id="rId6"/>
    <p:sldId id="301" r:id="rId7"/>
    <p:sldId id="275" r:id="rId8"/>
    <p:sldId id="299" r:id="rId9"/>
    <p:sldId id="296" r:id="rId10"/>
    <p:sldId id="280" r:id="rId11"/>
    <p:sldId id="276" r:id="rId12"/>
    <p:sldId id="277" r:id="rId13"/>
    <p:sldId id="278" r:id="rId14"/>
    <p:sldId id="279" r:id="rId15"/>
    <p:sldId id="303" r:id="rId16"/>
    <p:sldId id="281" r:id="rId17"/>
    <p:sldId id="282" r:id="rId18"/>
    <p:sldId id="298" r:id="rId19"/>
    <p:sldId id="283" r:id="rId20"/>
    <p:sldId id="285" r:id="rId21"/>
    <p:sldId id="287" r:id="rId22"/>
    <p:sldId id="286" r:id="rId23"/>
    <p:sldId id="305" r:id="rId24"/>
    <p:sldId id="302" r:id="rId25"/>
    <p:sldId id="30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0" autoAdjust="0"/>
    <p:restoredTop sz="94836" autoAdjust="0"/>
  </p:normalViewPr>
  <p:slideViewPr>
    <p:cSldViewPr snapToGrid="0" snapToObjects="1">
      <p:cViewPr varScale="1">
        <p:scale>
          <a:sx n="220" d="100"/>
          <a:sy n="220" d="100"/>
        </p:scale>
        <p:origin x="5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Lab - 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76104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2/13/20</a:t>
            </a:r>
            <a:r>
              <a:rPr lang="en-US" altLang="zh-CN" sz="2800" dirty="0"/>
              <a:t>25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seqtk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32" y="2281666"/>
            <a:ext cx="4556114" cy="2655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# set path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export PATH=$PATH:$PWD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49" y="683438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97EE7-7C74-FFF6-B7C7-94BAD9CB9C71}"/>
              </a:ext>
            </a:extLst>
          </p:cNvPr>
          <p:cNvSpPr txBox="1"/>
          <p:nvPr/>
        </p:nvSpPr>
        <p:spPr>
          <a:xfrm>
            <a:off x="312449" y="1156276"/>
            <a:ext cx="8641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Installation of </a:t>
            </a:r>
            <a:r>
              <a:rPr lang="en-US" sz="2400" dirty="0" err="1"/>
              <a:t>seqtk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/lh3/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731"/>
            <a:ext cx="8229600" cy="579740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14" y="1133726"/>
            <a:ext cx="8632372" cy="3545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randomly sample 10 reads: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DH10B.pair1.fq 3 &gt;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convert FASTQ to FASTA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-A &gt;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format FASTA file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r>
              <a:rPr lang="en-US" dirty="0">
                <a:latin typeface="Courier"/>
                <a:cs typeface="Courier"/>
              </a:rPr>
              <a:t> -l 60 &gt; example.60.fa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reverse complement each sequence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-r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example.revcom.fq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4" y="1093287"/>
            <a:ext cx="8952696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2" y="1095633"/>
            <a:ext cx="8599715" cy="3262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DH10B.pair1.fq 2 &gt; sub1.fq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DH10B.pair2.fq 2 &gt; sub2.fq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-s200 DH10B.pair2.fq 2 &gt; sub2b.fq</a:t>
            </a: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220"/>
            <a:ext cx="8476377" cy="33559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1844-099E-4491-25AD-4AFB93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47CF-FF2A-D528-0A80-57E3A696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7934"/>
            <a:ext cx="8229600" cy="19547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9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" y="806515"/>
            <a:ext cx="8866207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TruSeq3-PE.fa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48" y="1770515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632" y="4014191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38" y="980302"/>
            <a:ext cx="8690319" cy="3957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</a:t>
            </a:r>
            <a:r>
              <a:rPr lang="en-US" sz="2000" dirty="0">
                <a:latin typeface="Courier"/>
                <a:cs typeface="Courier"/>
              </a:rPr>
              <a:t>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</a:t>
            </a:r>
            <a:r>
              <a:rPr lang="de-DE" sz="2000" dirty="0">
                <a:latin typeface="Courier"/>
                <a:cs typeface="Courier"/>
              </a:rPr>
              <a:t>-phred33 \</a:t>
            </a:r>
          </a:p>
          <a:p>
            <a:pPr marL="0" indent="0">
              <a:buNone/>
            </a:pPr>
            <a:r>
              <a:rPr lang="de-DE" sz="2000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273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734"/>
            <a:ext cx="8229600" cy="4069493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ILLUMINACLIP:TruSeq3-PE.fa:3:20:10:1:true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pPr>
              <a:lnSpc>
                <a:spcPct val="85000"/>
              </a:lnSpc>
            </a:pPr>
            <a:r>
              <a:rPr lang="en-US" dirty="0"/>
              <a:t>LEADING:3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Remove leading low quality or N bases (below quality 3)</a:t>
            </a:r>
          </a:p>
          <a:p>
            <a:pPr>
              <a:lnSpc>
                <a:spcPct val="85000"/>
              </a:lnSpc>
            </a:pPr>
            <a:r>
              <a:rPr lang="en-US" dirty="0"/>
              <a:t>TRAILING:3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Remove trailing low quality or N bases (below quality 3)</a:t>
            </a:r>
          </a:p>
          <a:p>
            <a:pPr>
              <a:lnSpc>
                <a:spcPct val="85000"/>
              </a:lnSpc>
            </a:pPr>
            <a:r>
              <a:rPr lang="en-US" dirty="0"/>
              <a:t>SLIDINGWINDOW:4:0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pPr>
              <a:lnSpc>
                <a:spcPct val="85000"/>
              </a:lnSpc>
            </a:pPr>
            <a:r>
              <a:rPr lang="en-US" dirty="0"/>
              <a:t>MINLEN:0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12"/>
            <a:ext cx="8229600" cy="579740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685" y="934088"/>
            <a:ext cx="5056253" cy="391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pPr>
              <a:lnSpc>
                <a:spcPct val="90000"/>
              </a:lnSpc>
            </a:pPr>
            <a:endParaRPr lang="pt-BR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830164" y="1268361"/>
            <a:ext cx="0" cy="348272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74" y="345989"/>
            <a:ext cx="8229600" cy="5898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07" y="1199428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39" y="1681909"/>
            <a:ext cx="8726061" cy="333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SLIDINGWINDOW:4: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C544-6615-EACA-6849-F3911DA403FD}"/>
              </a:ext>
            </a:extLst>
          </p:cNvPr>
          <p:cNvSpPr txBox="1"/>
          <p:nvPr/>
        </p:nvSpPr>
        <p:spPr>
          <a:xfrm>
            <a:off x="196539" y="930010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/MG1655.pair1.fq</a:t>
            </a:r>
          </a:p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42" y="924918"/>
            <a:ext cx="8537865" cy="3942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816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7B204-F520-D62F-7538-6B49FE69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9286-ED76-CDF2-3CF0-39D277CB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9E7B-76DF-EC8E-58CC-872F97D1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42" y="924918"/>
            <a:ext cx="8537865" cy="3600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Please perform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Trimmomatic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trimming with both adaptor and quality trimming. A similar criterion for adaptor trimming from the previous code can be used. For quality trimming, please use the following criteria:</a:t>
            </a:r>
          </a:p>
          <a:p>
            <a:pPr marL="457200" indent="-457200">
              <a:lnSpc>
                <a:spcPct val="85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Scan reads with a 3-base sliding window, cutting when the average quality per base drops below 20</a:t>
            </a:r>
          </a:p>
          <a:p>
            <a:pPr marL="457200" indent="-457200">
              <a:lnSpc>
                <a:spcPct val="85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 reads below 50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basepairs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Please report the percentage of survival read pairs.</a:t>
            </a:r>
          </a:p>
        </p:txBody>
      </p:sp>
    </p:spTree>
    <p:extLst>
      <p:ext uri="{BB962C8B-B14F-4D97-AF65-F5344CB8AC3E}">
        <p14:creationId xmlns:p14="http://schemas.microsoft.com/office/powerpoint/2010/main" val="3761392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2584-F726-8F69-7D35-4C78364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100F-CB76-B050-629E-AC86A36C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6485"/>
            <a:ext cx="8229600" cy="372704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Installation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www.usadellab.org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/uploads/supplementary/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/Trimmomatic-0.39.zip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Trimmomatic-0.39.zip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Trimmomatic-0.39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trimmomatic-0.39.jar`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ourier"/>
                <a:cs typeface="Courier"/>
              </a:rPr>
              <a:t>module load Java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44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52" y="777443"/>
            <a:ext cx="8772696" cy="4258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8326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Login </a:t>
            </a:r>
            <a:r>
              <a:rPr lang="en-US" sz="3600" dirty="0" err="1"/>
              <a:t>Beocat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93" y="1317848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964-DEFD-6D02-C83D-0D27A43E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6639"/>
            <a:ext cx="8229600" cy="772987"/>
          </a:xfrm>
        </p:spPr>
        <p:txBody>
          <a:bodyPr/>
          <a:lstStyle/>
          <a:p>
            <a:r>
              <a:rPr lang="en-US" dirty="0"/>
              <a:t>Create a directory for today’s lab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A34BD6-FFAA-30D9-E9FB-915188B0F1B6}"/>
              </a:ext>
            </a:extLst>
          </p:cNvPr>
          <p:cNvSpPr txBox="1">
            <a:spLocks/>
          </p:cNvSpPr>
          <p:nvPr/>
        </p:nvSpPr>
        <p:spPr>
          <a:xfrm>
            <a:off x="457200" y="1167906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directory for software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3A123-437D-09B2-8538-B078AA47F1A3}"/>
              </a:ext>
            </a:extLst>
          </p:cNvPr>
          <p:cNvSpPr txBox="1"/>
          <p:nvPr/>
        </p:nvSpPr>
        <p:spPr>
          <a:xfrm>
            <a:off x="2318363" y="2186534"/>
            <a:ext cx="4695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~/BA25/labs/lab04_NGS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~/BA25/software</a:t>
            </a:r>
          </a:p>
        </p:txBody>
      </p:sp>
    </p:spTree>
    <p:extLst>
      <p:ext uri="{BB962C8B-B14F-4D97-AF65-F5344CB8AC3E}">
        <p14:creationId xmlns:p14="http://schemas.microsoft.com/office/powerpoint/2010/main" val="28929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14"/>
            <a:ext cx="8229600" cy="5797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0216"/>
            <a:ext cx="8425650" cy="44017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358B-0CD7-B21D-150E-506FB93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fastqc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C57C-9EAD-6401-FF12-A9E5BC2F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934645"/>
            <a:ext cx="8577943" cy="32742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www.bioinformatics.babraham.ac.uk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/fastqc_v0.11.9.zip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unzip fastqc_v0.11.9.zip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5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74" y="869326"/>
            <a:ext cx="8944851" cy="2590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</a:t>
            </a:r>
            <a:r>
              <a:rPr lang="en-US" altLang="zh-CN" sz="1400" dirty="0">
                <a:latin typeface="Courier"/>
                <a:cs typeface="Courier"/>
              </a:rPr>
              <a:t>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/>
                <a:cs typeface="Courier"/>
              </a:rPr>
              <a:t>&lt;PATH&gt;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49" y="3770089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4836" y="4170198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4445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4" y="11201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Check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58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Download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through </a:t>
            </a:r>
            <a:r>
              <a:rPr lang="en-US" sz="2800" dirty="0" err="1"/>
              <a:t>ondemand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15243</TotalTime>
  <Words>1435</Words>
  <Application>Microsoft Macintosh PowerPoint</Application>
  <PresentationFormat>On-screen Show (16:9)</PresentationFormat>
  <Paragraphs>224</Paragraphs>
  <Slides>25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Office Theme</vt:lpstr>
      <vt:lpstr>Lab - NGS Tools  Bioinformatics Applications (PLPTH813)</vt:lpstr>
      <vt:lpstr>Goal of today’s lab</vt:lpstr>
      <vt:lpstr>Login Beocat</vt:lpstr>
      <vt:lpstr>Create a directory for today’s lab</vt:lpstr>
      <vt:lpstr>Data</vt:lpstr>
      <vt:lpstr>Install fastqc</vt:lpstr>
      <vt:lpstr>Data QC - FASTQC</vt:lpstr>
      <vt:lpstr>ondemand.beocat.ksu.edu</vt:lpstr>
      <vt:lpstr>Check results</vt:lpstr>
      <vt:lpstr>seqtk</vt:lpstr>
      <vt:lpstr>seqtk - I</vt:lpstr>
      <vt:lpstr>seqtk - II</vt:lpstr>
      <vt:lpstr>seqtk - III</vt:lpstr>
      <vt:lpstr>seqtk IV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  <vt:lpstr>Problem</vt:lpstr>
      <vt:lpstr>trimmomatic</vt:lpstr>
      <vt:lpstr>Trimmomatic case I command line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130</cp:revision>
  <dcterms:created xsi:type="dcterms:W3CDTF">2014-12-15T18:58:14Z</dcterms:created>
  <dcterms:modified xsi:type="dcterms:W3CDTF">2025-02-09T16:48:16Z</dcterms:modified>
</cp:coreProperties>
</file>