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2" r:id="rId16"/>
    <p:sldId id="281" r:id="rId17"/>
    <p:sldId id="282" r:id="rId18"/>
    <p:sldId id="298" r:id="rId19"/>
    <p:sldId id="283" r:id="rId20"/>
    <p:sldId id="285" r:id="rId21"/>
    <p:sldId id="287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4830" autoAdjust="0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96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11911</TotalTime>
  <Words>1215</Words>
  <Application>Microsoft Macintosh PowerPoint</Application>
  <PresentationFormat>On-screen Show (4:3)</PresentationFormat>
  <Paragraphs>209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120</cp:revision>
  <dcterms:created xsi:type="dcterms:W3CDTF">2014-12-15T18:58:14Z</dcterms:created>
  <dcterms:modified xsi:type="dcterms:W3CDTF">2023-02-09T15:51:34Z</dcterms:modified>
</cp:coreProperties>
</file>