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282" r:id="rId20"/>
    <p:sldId id="285" r:id="rId21"/>
    <p:sldId id="284" r:id="rId22"/>
    <p:sldId id="335" r:id="rId23"/>
    <p:sldId id="310" r:id="rId24"/>
    <p:sldId id="28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3" autoAdjust="0"/>
    <p:restoredTop sz="94667" autoAdjust="0"/>
  </p:normalViewPr>
  <p:slideViewPr>
    <p:cSldViewPr snapToGrid="0" snapToObjects="1">
      <p:cViewPr varScale="1">
        <p:scale>
          <a:sx n="131" d="100"/>
          <a:sy n="131" d="100"/>
        </p:scale>
        <p:origin x="200" y="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2/cigarette_adul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37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05546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1/30/2025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588" y="943593"/>
            <a:ext cx="7596908" cy="37614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grep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9" y="1038656"/>
            <a:ext cx="8229600" cy="3980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69" y="1250965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1132743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2703945" y="3806443"/>
            <a:ext cx="311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:%s/\t/ /g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38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39" y="662710"/>
            <a:ext cx="2857500" cy="435778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4248" y="665355"/>
            <a:ext cx="3265715" cy="4396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5016175" y="294135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Try: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sort -k1,1 -k2n,2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fruit.txt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079" y="897702"/>
            <a:ext cx="6527800" cy="398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793" y="1021391"/>
            <a:ext cx="5500254" cy="333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5300" y="1743300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00793" y="4442520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832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5025" y="1042138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974" y="1132129"/>
            <a:ext cx="7623579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5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193"/>
            <a:ext cx="8229600" cy="6151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806335"/>
            <a:ext cx="3522190" cy="4065002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1 2025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5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028" y="1012448"/>
            <a:ext cx="8171103" cy="350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581" y="1269004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365"/>
            <a:ext cx="8229600" cy="592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42" y="815006"/>
            <a:ext cx="7713156" cy="4106129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practice01302025.sh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16"/>
            <a:ext cx="8229600" cy="579740"/>
          </a:xfrm>
        </p:spPr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1130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1923701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2758135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3592569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92"/>
            <a:ext cx="8229600" cy="67473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4" y="1729961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73" y="1859201"/>
            <a:ext cx="4300759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302" y="1277757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62" y="1132312"/>
            <a:ext cx="6181301" cy="3522816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839679"/>
            <a:ext cx="8322458" cy="404397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95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https://github.com/liu3zhenlab/teaching/raw/refs/heads/master/PLPTH813Bioinformatis/2025/3_data/lab02/cigarette_adult.xlsx</a:t>
            </a:r>
            <a:endParaRPr lang="en-US" sz="1200" dirty="0"/>
          </a:p>
          <a:p>
            <a:pPr marL="0" indent="0">
              <a:lnSpc>
                <a:spcPct val="95000"/>
              </a:lnSpc>
              <a:buNone/>
            </a:pPr>
            <a:r>
              <a:rPr lang="en-US" dirty="0"/>
              <a:t>Open Excel file </a:t>
            </a:r>
            <a:r>
              <a:rPr lang="en-US" dirty="0" err="1"/>
              <a:t>cigarette_adult.xlxs</a:t>
            </a:r>
            <a:endParaRPr lang="en-US" dirty="0"/>
          </a:p>
          <a:p>
            <a:pPr marL="457200" indent="-457200">
              <a:lnSpc>
                <a:spcPct val="95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95000"/>
              </a:lnSpc>
              <a:buAutoNum type="arabicPeriod" startAt="2"/>
            </a:pPr>
            <a:r>
              <a:rPr lang="en-US" dirty="0"/>
              <a:t>Copy</a:t>
            </a:r>
          </a:p>
          <a:p>
            <a:pPr>
              <a:lnSpc>
                <a:spcPct val="95000"/>
              </a:lnSpc>
            </a:pPr>
            <a:r>
              <a:rPr lang="en-US" dirty="0"/>
              <a:t>In your terminal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95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038617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89" y="2797161"/>
            <a:ext cx="7056506" cy="14979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4" y="966828"/>
            <a:ext cx="799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data: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" y="1514167"/>
            <a:ext cx="90858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"/>
                <a:cs typeface="Courier"/>
              </a:rPr>
              <a:t>wget</a:t>
            </a:r>
            <a:r>
              <a:rPr lang="en-US" sz="1000" dirty="0">
                <a:latin typeface="Courier"/>
                <a:cs typeface="Courier"/>
              </a:rPr>
              <a:t> https://</a:t>
            </a:r>
            <a:r>
              <a:rPr lang="en-US" sz="1000" dirty="0" err="1">
                <a:latin typeface="Courier"/>
                <a:cs typeface="Courier"/>
              </a:rPr>
              <a:t>github.com</a:t>
            </a:r>
            <a:r>
              <a:rPr lang="en-US" sz="1000" dirty="0">
                <a:latin typeface="Courier"/>
                <a:cs typeface="Courier"/>
              </a:rPr>
              <a:t>/liu3zhenlab/teaching/raw/refs/heads/master/PLPTH813Bioinformatis/2025/3_data/lab02/</a:t>
            </a:r>
            <a:r>
              <a:rPr lang="en-US" sz="1000" dirty="0" err="1">
                <a:latin typeface="Courier"/>
                <a:cs typeface="Courier"/>
              </a:rPr>
              <a:t>adult.txt</a:t>
            </a:r>
            <a:endParaRPr lang="en-US" sz="1000" dirty="0">
              <a:latin typeface="Courier"/>
              <a:cs typeface="Courier"/>
            </a:endParaRP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wget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https://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github.com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/liu3zhenlab/teaching/raw/refs/heads/master/PLPTH813Bioinformatis/2025/3_data/lab02/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youth.txt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ls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70" y="770717"/>
            <a:ext cx="6351482" cy="2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5570" y="2868929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31351"/>
            <a:ext cx="7922138" cy="217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two.cat.txt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two.cat.txt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85522" y="3480196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070" y="1197676"/>
            <a:ext cx="6600965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8108</TotalTime>
  <Words>1138</Words>
  <Application>Microsoft Macintosh PowerPoint</Application>
  <PresentationFormat>On-screen Show (16:9)</PresentationFormat>
  <Paragraphs>250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date and cal</vt:lpstr>
      <vt:lpstr>sleep</vt:lpstr>
      <vt:lpstr>clear, history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123</cp:revision>
  <dcterms:created xsi:type="dcterms:W3CDTF">2014-12-15T18:58:14Z</dcterms:created>
  <dcterms:modified xsi:type="dcterms:W3CDTF">2025-01-30T19:37:43Z</dcterms:modified>
</cp:coreProperties>
</file>