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38" r:id="rId2"/>
    <p:sldId id="456" r:id="rId3"/>
    <p:sldId id="257" r:id="rId4"/>
    <p:sldId id="342" r:id="rId5"/>
    <p:sldId id="341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463" r:id="rId25"/>
    <p:sldId id="391" r:id="rId26"/>
    <p:sldId id="402" r:id="rId27"/>
    <p:sldId id="403" r:id="rId28"/>
    <p:sldId id="392" r:id="rId29"/>
    <p:sldId id="393" r:id="rId30"/>
    <p:sldId id="394" r:id="rId31"/>
    <p:sldId id="395" r:id="rId32"/>
    <p:sldId id="398" r:id="rId33"/>
    <p:sldId id="396" r:id="rId34"/>
    <p:sldId id="397" r:id="rId35"/>
    <p:sldId id="399" r:id="rId36"/>
    <p:sldId id="400" r:id="rId37"/>
    <p:sldId id="370" r:id="rId38"/>
    <p:sldId id="401" r:id="rId39"/>
    <p:sldId id="458" r:id="rId40"/>
    <p:sldId id="272" r:id="rId41"/>
    <p:sldId id="267" r:id="rId42"/>
    <p:sldId id="268" r:id="rId43"/>
    <p:sldId id="269" r:id="rId44"/>
    <p:sldId id="273" r:id="rId45"/>
    <p:sldId id="278" r:id="rId46"/>
    <p:sldId id="275" r:id="rId47"/>
    <p:sldId id="276" r:id="rId48"/>
    <p:sldId id="277" r:id="rId49"/>
    <p:sldId id="460" r:id="rId50"/>
    <p:sldId id="260" r:id="rId51"/>
    <p:sldId id="261" r:id="rId52"/>
    <p:sldId id="461" r:id="rId53"/>
    <p:sldId id="263" r:id="rId54"/>
    <p:sldId id="264" r:id="rId55"/>
    <p:sldId id="281" r:id="rId56"/>
    <p:sldId id="265" r:id="rId57"/>
    <p:sldId id="455" r:id="rId58"/>
    <p:sldId id="266" r:id="rId59"/>
    <p:sldId id="337" r:id="rId60"/>
    <p:sldId id="45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9" autoAdjust="0"/>
    <p:restoredTop sz="95853" autoAdjust="0"/>
  </p:normalViewPr>
  <p:slideViewPr>
    <p:cSldViewPr snapToGrid="0" snapToObjects="1">
      <p:cViewPr>
        <p:scale>
          <a:sx n="170" d="100"/>
          <a:sy n="170" d="100"/>
        </p:scale>
        <p:origin x="3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6/8/2022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72453"/>
            <a:ext cx="798755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9:30 am </a:t>
            </a:r>
            <a:r>
              <a:rPr lang="en-US" b="1" dirty="0"/>
              <a:t>Lecture 6</a:t>
            </a:r>
            <a:r>
              <a:rPr lang="en-US" dirty="0"/>
              <a:t> - Sanzhen Liu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10:50 am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11:00 am </a:t>
            </a:r>
            <a:r>
              <a:rPr lang="en-US" b="1" dirty="0"/>
              <a:t>Computer Lab 2 </a:t>
            </a:r>
            <a:r>
              <a:rPr lang="en-US" dirty="0"/>
              <a:t>- </a:t>
            </a:r>
            <a:r>
              <a:rPr lang="en-US" dirty="0" err="1"/>
              <a:t>Guifang</a:t>
            </a:r>
            <a:r>
              <a:rPr lang="en-US" dirty="0"/>
              <a:t> Lin, Sanzhen Liu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12:30 pm </a:t>
            </a:r>
            <a:r>
              <a:rPr lang="en-US" b="1" dirty="0"/>
              <a:t>Lunch on your own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1:30 - 3pm </a:t>
            </a:r>
            <a:r>
              <a:rPr lang="en-US" b="1" dirty="0"/>
              <a:t>Computer Lab 3 </a:t>
            </a:r>
            <a:r>
              <a:rPr lang="en-US" dirty="0"/>
              <a:t>- Sanzhen Liu, </a:t>
            </a:r>
            <a:r>
              <a:rPr lang="en-US" dirty="0" err="1"/>
              <a:t>Guifang</a:t>
            </a:r>
            <a:r>
              <a:rPr lang="en-US" dirty="0"/>
              <a:t> Lin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800"/>
              </p:ext>
            </p:extLst>
          </p:nvPr>
        </p:nvGraphicFramePr>
        <p:xfrm>
          <a:off x="1898650" y="175622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64018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78026-C409-672B-2F88-395587A37D87}"/>
              </a:ext>
            </a:extLst>
          </p:cNvPr>
          <p:cNvSpPr txBox="1"/>
          <p:nvPr/>
        </p:nvSpPr>
        <p:spPr>
          <a:xfrm>
            <a:off x="1707776" y="2655794"/>
            <a:ext cx="594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5-minute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CC5CA-C6C6-96A0-39B6-2DB3317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2447939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5271659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5725089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436160" y="6237217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136" y="1500727"/>
            <a:ext cx="50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gene?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4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Gene ontology enrichment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classes or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2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6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77231"/>
              </p:ext>
            </p:extLst>
          </p:nvPr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6"/>
              </p:ext>
            </p:extLst>
          </p:nvPr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38119"/>
              </p:ext>
            </p:extLst>
          </p:nvPr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90099"/>
              </p:ext>
            </p:extLst>
          </p:nvPr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83993"/>
              </p:ext>
            </p:extLst>
          </p:nvPr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86697"/>
              </p:ext>
            </p:extLst>
          </p:nvPr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28535"/>
              </p:ext>
            </p:extLst>
          </p:nvPr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7018" y="212813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71548"/>
              </p:ext>
            </p:extLst>
          </p:nvPr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8567"/>
              </p:ext>
            </p:extLst>
          </p:nvPr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79165"/>
              </p:ext>
            </p:extLst>
          </p:nvPr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51940"/>
              </p:ext>
            </p:extLst>
          </p:nvPr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9590"/>
              </p:ext>
            </p:extLst>
          </p:nvPr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8221"/>
              </p:ext>
            </p:extLst>
          </p:nvPr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92214"/>
              </p:ext>
            </p:extLst>
          </p:nvPr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1169"/>
            <a:ext cx="558801" cy="1321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42510</TotalTime>
  <Words>3398</Words>
  <Application>Microsoft Macintosh PowerPoint</Application>
  <PresentationFormat>On-screen Show (4:3)</PresentationFormat>
  <Paragraphs>1096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Comparison of read counts among different samples</vt:lpstr>
      <vt:lpstr>A normalization method: RPKM and FPKM</vt:lpstr>
      <vt:lpstr>More about RPKM</vt:lpstr>
      <vt:lpstr>Experimental Design</vt:lpstr>
      <vt:lpstr>Outline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PowerPoint Presentation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Gene ontology enrichment analysis</vt:lpstr>
      <vt:lpstr>Gene ontology (GO)</vt:lpstr>
      <vt:lpstr>Category enrichment</vt:lpstr>
      <vt:lpstr>dance party</vt:lpstr>
      <vt:lpstr>GO enrichment test – Fisher's Exact test</vt:lpstr>
      <vt:lpstr>GO enrichment test – Fisher's Exact test</vt:lpstr>
      <vt:lpstr>GOSeq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348</cp:revision>
  <cp:lastPrinted>2015-04-30T14:29:06Z</cp:lastPrinted>
  <dcterms:created xsi:type="dcterms:W3CDTF">2014-05-23T20:11:37Z</dcterms:created>
  <dcterms:modified xsi:type="dcterms:W3CDTF">2022-06-08T16:13:41Z</dcterms:modified>
</cp:coreProperties>
</file>