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98" r:id="rId4"/>
    <p:sldId id="300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86395" autoAdjust="0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1411"/>
            <a:ext cx="7772400" cy="1868508"/>
          </a:xfrm>
        </p:spPr>
        <p:txBody>
          <a:bodyPr>
            <a:normAutofit/>
          </a:bodyPr>
          <a:lstStyle/>
          <a:p>
            <a:b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endParaRPr lang="en-US" sz="2800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5/4/2023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563309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9321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Goal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3514"/>
            <a:ext cx="8370273" cy="218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The goal of this course is to help you to be prepared for next-generation biological research that often generates </a:t>
            </a:r>
            <a:r>
              <a:rPr lang="en-US" sz="28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large data </a:t>
            </a: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and requires researchers to have the capability in data management and data mining.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023395"/>
          </a:xfrm>
        </p:spPr>
        <p:txBody>
          <a:bodyPr>
            <a:normAutofit/>
          </a:bodyPr>
          <a:lstStyle/>
          <a:p>
            <a:r>
              <a:rPr lang="en-US" sz="40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8751" y="1342089"/>
            <a:ext cx="59064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sequence alignment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2B2D-E10C-7F47-A725-F14D77AD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1790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Last question in the final exam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8BAB-C44C-EA43-ACF6-C56000C1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5062"/>
            <a:ext cx="8229600" cy="1999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Problem  (suggestions for a better course)</a:t>
            </a:r>
          </a:p>
          <a:p>
            <a:pPr marL="0" indent="0">
              <a:buNone/>
            </a:pPr>
            <a:r>
              <a:rPr lang="en-US" sz="2800" dirty="0"/>
              <a:t>If you were the teacher for this course, what would you do to improve or add to this course?</a:t>
            </a:r>
            <a:r>
              <a:rPr lang="en-US" sz="2800" b="1" dirty="0"/>
              <a:t> 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2D21-EC5B-7240-8DFE-8EA40542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AD6E-12AA-DD45-AB42-E4D3528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0"/>
            <a:ext cx="8229600" cy="772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Thank you and Best wishes!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575-73DE-E144-BDF6-2231D5D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" y="1571625"/>
            <a:ext cx="8872538" cy="128587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Use what you learned as much as possible</a:t>
            </a:r>
          </a:p>
          <a:p>
            <a:pPr algn="ctr">
              <a:spcBef>
                <a:spcPct val="0"/>
              </a:spcBef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halkduster"/>
              <a:ea typeface="+mj-ea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Practice your skills through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F579-23E3-A643-8E9A-7D6553A8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17006</TotalTime>
  <Words>140</Words>
  <Application>Microsoft Macintosh PowerPoint</Application>
  <PresentationFormat>On-screen Show (4:3)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Chalkduster</vt:lpstr>
      <vt:lpstr>Office Theme</vt:lpstr>
      <vt:lpstr>  Bioinformatics Applications (PLPTH813)</vt:lpstr>
      <vt:lpstr>Goal</vt:lpstr>
      <vt:lpstr>Lecture topics</vt:lpstr>
      <vt:lpstr>Last question in the final exam </vt:lpstr>
      <vt:lpstr>Thank you and Best wishes!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115</cp:revision>
  <dcterms:created xsi:type="dcterms:W3CDTF">2014-12-15T18:58:14Z</dcterms:created>
  <dcterms:modified xsi:type="dcterms:W3CDTF">2023-04-27T15:02:16Z</dcterms:modified>
</cp:coreProperties>
</file>