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93" r:id="rId4"/>
    <p:sldId id="294" r:id="rId5"/>
    <p:sldId id="295" r:id="rId6"/>
    <p:sldId id="296" r:id="rId7"/>
    <p:sldId id="310" r:id="rId8"/>
    <p:sldId id="311" r:id="rId9"/>
    <p:sldId id="297" r:id="rId10"/>
    <p:sldId id="309" r:id="rId11"/>
    <p:sldId id="271" r:id="rId12"/>
    <p:sldId id="280" r:id="rId13"/>
    <p:sldId id="285" r:id="rId14"/>
    <p:sldId id="275" r:id="rId15"/>
    <p:sldId id="286" r:id="rId16"/>
    <p:sldId id="287" r:id="rId17"/>
    <p:sldId id="289" r:id="rId18"/>
    <p:sldId id="288" r:id="rId19"/>
    <p:sldId id="290" r:id="rId20"/>
    <p:sldId id="291" r:id="rId21"/>
    <p:sldId id="279" r:id="rId22"/>
    <p:sldId id="30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48" autoAdjust="0"/>
    <p:restoredTop sz="95426" autoAdjust="0"/>
  </p:normalViewPr>
  <p:slideViewPr>
    <p:cSldViewPr snapToGrid="0" snapToObjects="1">
      <p:cViewPr varScale="1">
        <p:scale>
          <a:sx n="185" d="100"/>
          <a:sy n="185" d="100"/>
        </p:scale>
        <p:origin x="275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10" y="1256990"/>
            <a:ext cx="8566484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1047625"/>
            <a:ext cx="8498202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45" y="1483648"/>
            <a:ext cx="5791219" cy="4710895"/>
          </a:xfrm>
        </p:spPr>
        <p:txBody>
          <a:bodyPr>
            <a:noAutofit/>
          </a:bodyPr>
          <a:lstStyle/>
          <a:p>
            <a:r>
              <a:rPr lang="en-US" sz="2800" dirty="0"/>
              <a:t>Make a </a:t>
            </a:r>
            <a:r>
              <a:rPr lang="en-US" sz="2800" dirty="0" err="1"/>
              <a:t>dotplot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147212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1981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184608" y="557416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/MG1655.pair1.fq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 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BBD-154C-9946-5F96-3AFFFE01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F16-30C1-C176-6191-DE2750C4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7" y="1512436"/>
            <a:ext cx="7964905" cy="2664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70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1" y="1281749"/>
            <a:ext cx="8284602" cy="474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git@github.com:liu3zhenlab/ndotplot.git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96" y="95137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13816</TotalTime>
  <Words>2019</Words>
  <Application>Microsoft Macintosh PowerPoint</Application>
  <PresentationFormat>On-screen Show (4:3)</PresentationFormat>
  <Paragraphs>323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ndotplot</vt:lpstr>
      <vt:lpstr>ndotplot output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  <vt:lpstr>Mummer installation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128</cp:revision>
  <dcterms:created xsi:type="dcterms:W3CDTF">2014-12-15T18:58:14Z</dcterms:created>
  <dcterms:modified xsi:type="dcterms:W3CDTF">2023-02-23T03:43:17Z</dcterms:modified>
</cp:coreProperties>
</file>