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41" r:id="rId15"/>
    <p:sldId id="339" r:id="rId16"/>
    <p:sldId id="335" r:id="rId17"/>
    <p:sldId id="327" r:id="rId18"/>
    <p:sldId id="338" r:id="rId19"/>
    <p:sldId id="340" r:id="rId20"/>
    <p:sldId id="337" r:id="rId21"/>
    <p:sldId id="336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7" autoAdjust="0"/>
    <p:restoredTop sz="94769" autoAdjust="0"/>
  </p:normalViewPr>
  <p:slideViewPr>
    <p:cSldViewPr snapToGrid="0" snapToObjects="1">
      <p:cViewPr varScale="1">
        <p:scale>
          <a:sx n="159" d="100"/>
          <a:sy n="159" d="100"/>
        </p:scale>
        <p:origin x="1544" y="184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3/30/2023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242296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 List the genotypes that are likely error</a:t>
            </a:r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calc.genoprob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step=2, </a:t>
            </a:r>
            <a:r>
              <a:rPr lang="en-US" dirty="0" err="1"/>
              <a:t>map.function</a:t>
            </a:r>
            <a:r>
              <a:rPr lang="en-US" dirty="0"/>
              <a:t>="</a:t>
            </a:r>
            <a:r>
              <a:rPr lang="en-US" dirty="0" err="1"/>
              <a:t>haldane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dirty="0" err="1"/>
              <a:t>imqtl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pheno.col</a:t>
            </a:r>
            <a:r>
              <a:rPr lang="en-US" dirty="0"/>
              <a:t>=1, method="</a:t>
            </a:r>
            <a:r>
              <a:rPr lang="en-US" dirty="0" err="1"/>
              <a:t>hk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imqtl</a:t>
            </a:r>
            <a:r>
              <a:rPr lang="en-US" dirty="0"/>
              <a:t>, perm = </a:t>
            </a:r>
            <a:r>
              <a:rPr lang="en-US" dirty="0" err="1"/>
              <a:t>imqtl.perm</a:t>
            </a:r>
            <a:r>
              <a:rPr lang="en-US" dirty="0"/>
              <a:t> , alpha = 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AC99-85E1-0D46-8A6B-BFA779C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GAPIT and related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C577-CDA2-504D-B90B-0F0C720E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18912"/>
            <a:ext cx="8229600" cy="5708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requireNamespace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 specific packages:</a:t>
            </a:r>
          </a:p>
          <a:p>
            <a:pPr marL="0" indent="0">
              <a:buNone/>
            </a:pPr>
            <a:r>
              <a:rPr lang="en-US" dirty="0"/>
              <a:t># "</a:t>
            </a:r>
            <a:r>
              <a:rPr lang="en-US" dirty="0" err="1"/>
              <a:t>multtest</a:t>
            </a:r>
            <a:r>
              <a:rPr lang="en-US" dirty="0"/>
              <a:t>". "chopsticks", "</a:t>
            </a:r>
            <a:r>
              <a:rPr lang="en-US" dirty="0" err="1"/>
              <a:t>snpStats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::install(c("</a:t>
            </a:r>
            <a:r>
              <a:rPr lang="en-US" dirty="0" err="1"/>
              <a:t>multtest</a:t>
            </a:r>
            <a:r>
              <a:rPr lang="en-US" dirty="0"/>
              <a:t>", "chopsticks", "</a:t>
            </a:r>
            <a:r>
              <a:rPr lang="en-US" dirty="0" err="1"/>
              <a:t>snpStats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("EMMREML")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related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load these packages</a:t>
            </a:r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multtest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library("scatterplot3d")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/>
              <a:t>cmpfun</a:t>
            </a:r>
            <a:r>
              <a:rPr lang="en-US" sz="2000" dirty="0"/>
              <a:t>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package: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/lab09_QG/</a:t>
            </a:r>
            <a:r>
              <a:rPr lang="en-US" sz="2000" dirty="0" err="1"/>
              <a:t>gwas</a:t>
            </a:r>
            <a:r>
              <a:rPr lang="en-US" sz="2000" dirty="0"/>
              <a:t>/run1")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data path</a:t>
            </a:r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="/homes/liu3zhen/teaching/datasets/</a:t>
            </a:r>
            <a:r>
              <a:rPr lang="en-US" sz="2000" dirty="0" err="1"/>
              <a:t>gwas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T)</a:t>
            </a:r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6"/>
            <a:ext cx="8222562" cy="4673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="/homes/liu3zhen/teaching/datasets/</a:t>
            </a:r>
            <a:r>
              <a:rPr lang="en-US" dirty="0" err="1"/>
              <a:t>gwas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myY</a:t>
            </a:r>
            <a:r>
              <a:rPr lang="en-US" dirty="0"/>
              <a:t>  &lt;- </a:t>
            </a:r>
            <a:r>
              <a:rPr lang="en-US" dirty="0" err="1"/>
              <a:t>read.table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mdp_traits.txt</a:t>
            </a:r>
            <a:r>
              <a:rPr lang="en-US" dirty="0"/>
              <a:t>"), header = T)</a:t>
            </a:r>
          </a:p>
          <a:p>
            <a:pPr marL="0" indent="0">
              <a:buNone/>
            </a:pPr>
            <a:r>
              <a:rPr lang="en-US" dirty="0" err="1"/>
              <a:t>myG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mdp_genotype_test.hmp.txt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                                  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500" y="1355635"/>
            <a:ext cx="725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/>
              <a:t>out 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GAPIT.MLM.EarHT.GWAS.Results.csv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1731450"/>
            <a:ext cx="6764869" cy="2519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55134" y="4396221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MAF and 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569"/>
            <a:ext cx="9144000" cy="404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73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GAPIT.MLM.EarHT.Manhattan.Plot.Chromosomewise.pdf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/lab09_QG/</a:t>
            </a:r>
            <a:r>
              <a:rPr lang="en-US" dirty="0" err="1"/>
              <a:t>gwas</a:t>
            </a:r>
            <a:r>
              <a:rPr lang="en-US" dirty="0"/>
              <a:t>/run2")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"/Q_PCA3.txt", </a:t>
            </a:r>
            <a:r>
              <a:rPr lang="en-US" dirty="0" err="1"/>
              <a:t>sep</a:t>
            </a:r>
            <a:r>
              <a:rPr lang="en-US" dirty="0"/>
              <a:t> = ""), header = T)</a:t>
            </a:r>
          </a:p>
          <a:p>
            <a:pPr marL="0" indent="0">
              <a:buNone/>
            </a:pPr>
            <a:r>
              <a:rPr lang="en-US" dirty="0" err="1"/>
              <a:t>myKI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KSN.txt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""),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myGAPIT2 &lt;- GAPIT(Y = </a:t>
            </a:r>
            <a:r>
              <a:rPr lang="en-US" dirty="0" err="1"/>
              <a:t>myY</a:t>
            </a:r>
            <a:r>
              <a:rPr lang="en-US" dirty="0"/>
              <a:t>[, 1:2], G = </a:t>
            </a:r>
            <a:r>
              <a:rPr lang="en-US" dirty="0" err="1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CV = </a:t>
            </a:r>
            <a:r>
              <a:rPr lang="en-US" dirty="0" err="1"/>
              <a:t>myCV</a:t>
            </a:r>
            <a:r>
              <a:rPr lang="en-US" dirty="0"/>
              <a:t>, KI = </a:t>
            </a:r>
            <a:r>
              <a:rPr lang="en-US" dirty="0" err="1"/>
              <a:t>myKI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install r/</a:t>
            </a:r>
            <a:r>
              <a:rPr lang="en-US" sz="2800" dirty="0" err="1"/>
              <a:t>qtl</a:t>
            </a:r>
            <a:r>
              <a:rPr lang="en-US" sz="2800" dirty="0"/>
              <a:t> package</a:t>
            </a:r>
          </a:p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377" y="2099152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 directory: lab09_QG</a:t>
            </a:r>
          </a:p>
          <a:p>
            <a:pPr marL="0" indent="0">
              <a:buNone/>
            </a:pPr>
            <a:r>
              <a:rPr lang="en-US" sz="2800" dirty="0"/>
              <a:t>QTL directory: lab09_QG/</a:t>
            </a:r>
            <a:r>
              <a:rPr lang="en-US" sz="2800" dirty="0" err="1"/>
              <a:t>qtl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directory: lab09_QG/</a:t>
            </a:r>
            <a:r>
              <a:rPr lang="en-US" sz="2800" dirty="0" err="1"/>
              <a:t>gwas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subdirectory:</a:t>
            </a:r>
          </a:p>
          <a:p>
            <a:pPr marL="0" indent="0">
              <a:buNone/>
            </a:pPr>
            <a:r>
              <a:rPr lang="en-US" sz="2800" dirty="0"/>
              <a:t>run1</a:t>
            </a:r>
          </a:p>
          <a:p>
            <a:pPr marL="0" indent="0">
              <a:buNone/>
            </a:pPr>
            <a:r>
              <a:rPr lang="en-US" sz="2800" dirty="0"/>
              <a:t>run2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8469" y="1354543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 Linux system: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3" y="1047625"/>
            <a:ext cx="4815311" cy="2764142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4605"/>
              </p:ext>
            </p:extLst>
          </p:nvPr>
        </p:nvGraphicFramePr>
        <p:xfrm>
          <a:off x="323949" y="4224003"/>
          <a:ext cx="8705016" cy="18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73800" imgH="1346200" progId="Excel.Sheet.12">
                  <p:embed/>
                </p:oleObj>
              </mc:Choice>
              <mc:Fallback>
                <p:oleObj name="Worksheet" r:id="rId3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949" y="4224003"/>
                        <a:ext cx="8705016" cy="18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28" y="340428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Phenotype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12384" y="386658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52" y="1535263"/>
            <a:ext cx="7838848" cy="44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/>
              <a:t>setwd</a:t>
            </a:r>
            <a:r>
              <a:rPr lang="en-US" sz="2800" dirty="0"/>
              <a:t>(”</a:t>
            </a:r>
            <a:r>
              <a:rPr lang="en-US" sz="2800" dirty="0">
                <a:solidFill>
                  <a:srgbClr val="FF0000"/>
                </a:solidFill>
              </a:rPr>
              <a:t>xxx</a:t>
            </a:r>
            <a:r>
              <a:rPr lang="en-US" sz="2800" dirty="0"/>
              <a:t>/lab09_QG/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sz="2800" dirty="0" err="1"/>
              <a:t>data_source</a:t>
            </a:r>
            <a:r>
              <a:rPr lang="en-US" sz="2800" dirty="0"/>
              <a:t> &lt;- "http://</a:t>
            </a:r>
            <a:r>
              <a:rPr lang="en-US" sz="2800" dirty="0" err="1"/>
              <a:t>www.rqtl.org</a:t>
            </a:r>
            <a:r>
              <a:rPr lang="en-US" sz="2800" dirty="0"/>
              <a:t>/</a:t>
            </a:r>
            <a:r>
              <a:rPr lang="en-US" sz="2800" dirty="0" err="1"/>
              <a:t>sampledata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read.cross</a:t>
            </a:r>
            <a:r>
              <a:rPr lang="en-US" sz="2800" dirty="0"/>
              <a:t>(format = "</a:t>
            </a:r>
            <a:r>
              <a:rPr lang="en-US" sz="2800" dirty="0" err="1"/>
              <a:t>csv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                      </a:t>
            </a:r>
            <a:r>
              <a:rPr lang="en-US" sz="2800" dirty="0" err="1"/>
              <a:t>dir</a:t>
            </a:r>
            <a:r>
              <a:rPr lang="en-US" sz="2800" dirty="0"/>
              <a:t> = </a:t>
            </a:r>
            <a:r>
              <a:rPr lang="en-US" sz="2800" dirty="0" err="1"/>
              <a:t>data_source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         file = "</a:t>
            </a:r>
            <a:r>
              <a:rPr lang="en-US" sz="2800" dirty="0" err="1"/>
              <a:t>listeria.csv</a:t>
            </a:r>
            <a:r>
              <a:rPr lang="en-US" sz="28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950548"/>
            <a:ext cx="8229600" cy="310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summary(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show.marker.names</a:t>
            </a:r>
            <a:r>
              <a:rPr lang="en-US" sz="2800" dirty="0"/>
              <a:t> = F)</a:t>
            </a:r>
          </a:p>
          <a:p>
            <a:pPr marL="0" indent="0">
              <a:buNone/>
            </a:pPr>
            <a:r>
              <a:rPr lang="en-US" sz="2800" dirty="0" err="1"/>
              <a:t>plotPheno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pheno.col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r>
              <a:rPr lang="en-US" sz="2800" dirty="0" err="1"/>
              <a:t>plotMissing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reorder = TRUE)</a:t>
            </a:r>
          </a:p>
          <a:p>
            <a:pPr marL="0" indent="0">
              <a:buNone/>
            </a:pPr>
            <a:r>
              <a:rPr lang="en-US" sz="2800" dirty="0"/>
              <a:t># three in one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0" y="4053016"/>
            <a:ext cx="8458300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1199552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est.rf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plotRF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47" y="1047625"/>
            <a:ext cx="8229600" cy="314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Reconstruct a genetic map</a:t>
            </a:r>
          </a:p>
          <a:p>
            <a:pPr marL="0" indent="0">
              <a:buNone/>
            </a:pPr>
            <a:r>
              <a:rPr lang="en-US" sz="2800" dirty="0" err="1"/>
              <a:t>newmap</a:t>
            </a:r>
            <a:r>
              <a:rPr lang="en-US" sz="2800" dirty="0"/>
              <a:t> &lt;- </a:t>
            </a:r>
            <a:r>
              <a:rPr lang="en-US" sz="2800" dirty="0" err="1"/>
              <a:t>est.map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error.prob</a:t>
            </a:r>
            <a:r>
              <a:rPr lang="en-US" sz="2800" dirty="0"/>
              <a:t>=0.01)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Replace the genetic map with the new one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replace.map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lvl="4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45" y="4173289"/>
            <a:ext cx="3572457" cy="267235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6162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65430</TotalTime>
  <Words>1165</Words>
  <Application>Microsoft Macintosh PowerPoint</Application>
  <PresentationFormat>On-screen Show (4:3)</PresentationFormat>
  <Paragraphs>227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220</cp:revision>
  <dcterms:created xsi:type="dcterms:W3CDTF">2014-12-15T18:58:14Z</dcterms:created>
  <dcterms:modified xsi:type="dcterms:W3CDTF">2023-03-28T13:47:20Z</dcterms:modified>
</cp:coreProperties>
</file>