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8" autoAdjust="0"/>
    <p:restoredTop sz="95516" autoAdjust="0"/>
  </p:normalViewPr>
  <p:slideViewPr>
    <p:cSldViewPr snapToGrid="0" snapToObjects="1">
      <p:cViewPr varScale="1">
        <p:scale>
          <a:sx n="185" d="100"/>
          <a:sy n="185" d="100"/>
        </p:scale>
        <p:origin x="36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457200" y="6008963"/>
            <a:ext cx="821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cp /homes/liu3zhen/teaching/datasets/MG1655_illumina/*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fq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cp -r /homes/liu3zhen/teaching/datasets/references/*</a:t>
            </a:r>
            <a:r>
              <a:rPr lang="en-US" sz="1800" dirty="0" err="1">
                <a:latin typeface="Courier"/>
                <a:cs typeface="Courier"/>
              </a:rPr>
              <a:t>fasta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1890</Words>
  <Application>Microsoft Macintosh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125</cp:revision>
  <dcterms:created xsi:type="dcterms:W3CDTF">2014-12-15T18:58:14Z</dcterms:created>
  <dcterms:modified xsi:type="dcterms:W3CDTF">2023-02-12T16:16:33Z</dcterms:modified>
</cp:coreProperties>
</file>