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98" r:id="rId4"/>
    <p:sldId id="300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86395" autoAdjust="0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11"/>
            <a:ext cx="7772400" cy="1868508"/>
          </a:xfrm>
        </p:spPr>
        <p:txBody>
          <a:bodyPr>
            <a:normAutofit/>
          </a:bodyPr>
          <a:lstStyle/>
          <a:p>
            <a:b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endParaRPr lang="en-US" sz="2800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5/4/2023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563309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9321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3514"/>
            <a:ext cx="8370273" cy="218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course is to help you to be prepared for next-generation biological research that often generates </a:t>
            </a:r>
            <a:r>
              <a:rPr lang="en-US" sz="2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large data </a:t>
            </a: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and requires researchers to have the capability in data management and data mining.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023395"/>
          </a:xfrm>
        </p:spPr>
        <p:txBody>
          <a:bodyPr>
            <a:normAutofit/>
          </a:bodyPr>
          <a:lstStyle/>
          <a:p>
            <a:r>
              <a:rPr lang="en-US" sz="40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8751" y="1342089"/>
            <a:ext cx="59064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sequence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7CFD-8F0A-C3A8-DC44-56232D22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656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F7F7-6DB5-3843-B362-C7B2278F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9729"/>
            <a:ext cx="7674864" cy="35041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”DO NOT” plot using Excel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Find opportunities to analyze large data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 statistics in R or Python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 Python if possible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 and use command-line tools persistently</a:t>
            </a:r>
          </a:p>
          <a:p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563C-30B2-4205-2802-1A49449D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AD6E-12AA-DD45-AB42-E4D3528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0"/>
            <a:ext cx="8229600" cy="772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Thank you and Best wishes!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575-73DE-E144-BDF6-2231D5D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" y="1571625"/>
            <a:ext cx="8872538" cy="12858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Use what you learned as much as possible</a:t>
            </a:r>
          </a:p>
          <a:p>
            <a:pPr algn="ctr">
              <a:spcBef>
                <a:spcPct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halkduster"/>
              <a:ea typeface="+mj-ea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Practice your skills through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F579-23E3-A643-8E9A-7D6553A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17014</TotalTime>
  <Words>135</Words>
  <Application>Microsoft Macintosh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Chalkduster</vt:lpstr>
      <vt:lpstr>Office Theme</vt:lpstr>
      <vt:lpstr>  Bioinformatics Applications (PLPTH813)</vt:lpstr>
      <vt:lpstr>Goal</vt:lpstr>
      <vt:lpstr>Lecture topics</vt:lpstr>
      <vt:lpstr>Suggestions</vt:lpstr>
      <vt:lpstr>Thank you and Best wishes!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117</cp:revision>
  <dcterms:created xsi:type="dcterms:W3CDTF">2014-12-15T18:58:14Z</dcterms:created>
  <dcterms:modified xsi:type="dcterms:W3CDTF">2023-05-04T14:33:11Z</dcterms:modified>
</cp:coreProperties>
</file>