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331" r:id="rId20"/>
    <p:sldId id="282" r:id="rId21"/>
    <p:sldId id="285" r:id="rId22"/>
    <p:sldId id="284" r:id="rId23"/>
    <p:sldId id="334" r:id="rId24"/>
    <p:sldId id="335" r:id="rId25"/>
    <p:sldId id="310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1" autoAdjust="0"/>
    <p:restoredTop sz="94700" autoAdjust="0"/>
  </p:normalViewPr>
  <p:slideViewPr>
    <p:cSldViewPr snapToGrid="0" snapToObjects="1">
      <p:cViewPr varScale="1">
        <p:scale>
          <a:sx n="161" d="100"/>
          <a:sy n="161" d="100"/>
        </p:scale>
        <p:origin x="224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two.merge.txt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5625"/>
            <a:ext cx="7772400" cy="20913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UNIX</a:t>
            </a:r>
            <a:br>
              <a:rPr lang="en-US" sz="4000" dirty="0"/>
            </a:br>
            <a:r>
              <a:rPr lang="en-US" sz="40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2/4/2021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grep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2786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cat </a:t>
            </a:r>
            <a:r>
              <a:rPr lang="en-US" sz="2800" dirty="0" err="1"/>
              <a:t>adult.txt</a:t>
            </a:r>
            <a:r>
              <a:rPr lang="en-US" sz="2800" dirty="0"/>
              <a:t> </a:t>
            </a:r>
            <a:r>
              <a:rPr lang="en-US" sz="2800" dirty="0" err="1"/>
              <a:t>youth.txt</a:t>
            </a:r>
            <a:r>
              <a:rPr lang="en-US" sz="2800" dirty="0"/>
              <a:t> &gt;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cut </a:t>
            </a:r>
            <a:r>
              <a:rPr lang="en-US" sz="2800" dirty="0" err="1"/>
              <a:t>two.cat.txt</a:t>
            </a:r>
            <a:r>
              <a:rPr lang="en-US" sz="2800" dirty="0"/>
              <a:t> -f 2 | sort | </a:t>
            </a:r>
            <a:r>
              <a:rPr lang="en-US" sz="2800" dirty="0" err="1"/>
              <a:t>uniq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45" y="2189498"/>
            <a:ext cx="3294084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D1411-669C-D940-9E1F-FD7EA5DC5151}"/>
              </a:ext>
            </a:extLst>
          </p:cNvPr>
          <p:cNvSpPr txBox="1"/>
          <p:nvPr/>
        </p:nvSpPr>
        <p:spPr>
          <a:xfrm>
            <a:off x="3039035" y="5082988"/>
            <a:ext cx="2756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:%s/ /\t/g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5" y="1171014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448" y="1171014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24953-EFD8-494E-B897-61869CF37AD3}"/>
              </a:ext>
            </a:extLst>
          </p:cNvPr>
          <p:cNvSpPr txBox="1"/>
          <p:nvPr/>
        </p:nvSpPr>
        <p:spPr>
          <a:xfrm>
            <a:off x="1705288" y="6236219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Try:  sort -k 1,1 -k2n,2 </a:t>
            </a:r>
            <a:r>
              <a:rPr lang="en-US" sz="2400" dirty="0" err="1">
                <a:latin typeface="Courier" pitchFamily="2" charset="0"/>
              </a:rPr>
              <a:t>fruit.txt</a:t>
            </a:r>
            <a:r>
              <a:rPr lang="en-US" sz="2400" dirty="0">
                <a:latin typeface="Courier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DE95-A30D-FC43-8FD6-154BD7DB75D4}"/>
              </a:ext>
            </a:extLst>
          </p:cNvPr>
          <p:cNvSpPr txBox="1"/>
          <p:nvPr/>
        </p:nvSpPr>
        <p:spPr>
          <a:xfrm>
            <a:off x="838200" y="5798492"/>
            <a:ext cx="6752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“g” indicates the replacement of all matches in a line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562676"/>
            <a:ext cx="90043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http://129.130.89.83/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tmp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/public/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sequence.cost.png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scp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85452"/>
            <a:ext cx="8229600" cy="2615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scp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user@hostname:directory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remotefile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localfile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scp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&lt;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eid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&gt;@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:&lt;path/files&gt;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401" y="1445746"/>
            <a:ext cx="8171103" cy="4835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Password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*Putty login is different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Login through </a:t>
            </a:r>
            <a:r>
              <a:rPr lang="en-US" sz="3200" dirty="0" err="1"/>
              <a:t>Opendemand</a:t>
            </a: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24" y="1513876"/>
            <a:ext cx="3522190" cy="4331753"/>
          </a:xfrm>
        </p:spPr>
        <p:txBody>
          <a:bodyPr>
            <a:noAutofit/>
          </a:bodyPr>
          <a:lstStyle/>
          <a:p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 -I</a:t>
            </a:r>
          </a:p>
          <a:p>
            <a:pPr marL="0" indent="0">
              <a:buNone/>
            </a:pPr>
            <a:r>
              <a:rPr lang="en-US" sz="2800" dirty="0"/>
              <a:t>date -R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2 2016</a:t>
            </a:r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207" y="1386421"/>
            <a:ext cx="2917080" cy="3086303"/>
          </a:xfrm>
        </p:spPr>
        <p:txBody>
          <a:bodyPr>
            <a:normAutofit/>
          </a:bodyPr>
          <a:lstStyle/>
          <a:p>
            <a:r>
              <a:rPr lang="en-US" sz="2800" dirty="0"/>
              <a:t>sleep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sleep 3s</a:t>
            </a:r>
          </a:p>
          <a:p>
            <a:pPr marL="0" indent="0">
              <a:buNone/>
            </a:pPr>
            <a:r>
              <a:rPr lang="en-US" sz="2800" dirty="0"/>
              <a:t>sleep 3</a:t>
            </a:r>
          </a:p>
          <a:p>
            <a:pPr marL="0" indent="0">
              <a:buNone/>
            </a:pPr>
            <a:r>
              <a:rPr lang="en-US" sz="2800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44" y="1307498"/>
            <a:ext cx="7713156" cy="4810274"/>
          </a:xfrm>
        </p:spPr>
        <p:txBody>
          <a:bodyPr>
            <a:noAutofit/>
          </a:bodyPr>
          <a:lstStyle/>
          <a:p>
            <a:r>
              <a:rPr lang="en-US" sz="2800" dirty="0"/>
              <a:t>clear: clean the screen</a:t>
            </a:r>
          </a:p>
          <a:p>
            <a:r>
              <a:rPr lang="en-US" sz="2800" dirty="0"/>
              <a:t>history: display previous input command lines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clear</a:t>
            </a:r>
          </a:p>
          <a:p>
            <a:pPr marL="0" indent="0">
              <a:buNone/>
            </a:pPr>
            <a:r>
              <a:rPr lang="en-US" sz="2800" dirty="0"/>
              <a:t>history</a:t>
            </a:r>
          </a:p>
          <a:p>
            <a:pPr marL="0" indent="0">
              <a:buNone/>
            </a:pPr>
            <a:r>
              <a:rPr lang="en-US" sz="2800" dirty="0"/>
              <a:t>history | more</a:t>
            </a:r>
          </a:p>
          <a:p>
            <a:pPr marL="0" indent="0">
              <a:buNone/>
            </a:pPr>
            <a:r>
              <a:rPr lang="en-US" sz="2800" dirty="0"/>
              <a:t>history | </a:t>
            </a:r>
            <a:r>
              <a:rPr lang="en-US" sz="2800" dirty="0" err="1"/>
              <a:t>grep</a:t>
            </a:r>
            <a:r>
              <a:rPr lang="en-US" sz="2800" dirty="0"/>
              <a:t> “paste”</a:t>
            </a:r>
          </a:p>
          <a:p>
            <a:pPr marL="0" indent="0">
              <a:buNone/>
            </a:pPr>
            <a:r>
              <a:rPr lang="en-US" sz="2800" dirty="0"/>
              <a:t>history &gt; practice01282016.sh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sharing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892"/>
            <a:ext cx="8229600" cy="189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work with your “neighbors” and see if you can see your neighbor's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38E14-D82C-2041-9AC2-29404EE1DD71}"/>
              </a:ext>
            </a:extLst>
          </p:cNvPr>
          <p:cNvSpPr txBox="1"/>
          <p:nvPr/>
        </p:nvSpPr>
        <p:spPr>
          <a:xfrm>
            <a:off x="2681899" y="4047214"/>
            <a:ext cx="3780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liu3zhen</a:t>
            </a:r>
          </a:p>
          <a:p>
            <a:endParaRPr lang="en-US" sz="3600" dirty="0"/>
          </a:p>
          <a:p>
            <a:r>
              <a:rPr lang="en-US" sz="3600" dirty="0"/>
              <a:t>ls /homes/liu3zhen</a:t>
            </a:r>
          </a:p>
        </p:txBody>
      </p:sp>
    </p:spTree>
    <p:extLst>
      <p:ext uri="{BB962C8B-B14F-4D97-AF65-F5344CB8AC3E}">
        <p14:creationId xmlns:p14="http://schemas.microsoft.com/office/powerpoint/2010/main" val="119903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29" y="1253449"/>
            <a:ext cx="5903577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|---PLPTH813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5352" y="2999530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3200" dirty="0"/>
              <a:t>,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3" y="1417126"/>
            <a:ext cx="6181301" cy="4436737"/>
          </a:xfrm>
        </p:spPr>
        <p:txBody>
          <a:bodyPr>
            <a:noAutofit/>
          </a:bodyPr>
          <a:lstStyle/>
          <a:p>
            <a:r>
              <a:rPr lang="en-US" sz="3200" dirty="0"/>
              <a:t>Display contents 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Show working directory (</a:t>
            </a:r>
            <a:r>
              <a:rPr lang="en-US" sz="3200" dirty="0" err="1"/>
              <a:t>pwd</a:t>
            </a:r>
            <a:r>
              <a:rPr lang="en-US" sz="3200" dirty="0"/>
              <a:t>)</a:t>
            </a:r>
          </a:p>
          <a:p>
            <a:r>
              <a:rPr lang="en-US" sz="3200" dirty="0"/>
              <a:t>Create a new directory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pwd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unixp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data through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707" y="1140200"/>
            <a:ext cx="6368869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/>
              <a:t>https://</a:t>
            </a:r>
            <a:r>
              <a:rPr lang="en-US" sz="1300" dirty="0" err="1"/>
              <a:t>github.com</a:t>
            </a:r>
            <a:r>
              <a:rPr lang="en-US" sz="1300" dirty="0"/>
              <a:t>/liu3zhenlab/teaching/raw/master/PLPTH813Bioinformatis/2021/data/</a:t>
            </a:r>
            <a:r>
              <a:rPr lang="en-US" sz="1300" dirty="0" err="1"/>
              <a:t>adult.xlsx</a:t>
            </a:r>
            <a:endParaRPr lang="en-US" sz="1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Open Excel file </a:t>
            </a:r>
            <a:r>
              <a:rPr lang="en-US" dirty="0" err="1"/>
              <a:t>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Copy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your terminal or putty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3" y="1895866"/>
            <a:ext cx="6616500" cy="3394591"/>
          </a:xfrm>
        </p:spPr>
        <p:txBody>
          <a:bodyPr>
            <a:noAutofit/>
          </a:bodyPr>
          <a:lstStyle/>
          <a:p>
            <a:r>
              <a:rPr lang="en-US" sz="2800" dirty="0"/>
              <a:t>cd ..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jump to user home directory</a:t>
            </a:r>
          </a:p>
          <a:p>
            <a:r>
              <a:rPr lang="en-US" sz="2800" dirty="0"/>
              <a:t>cd ~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87" y="4296808"/>
            <a:ext cx="7056506" cy="9371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42" y="1330043"/>
            <a:ext cx="7165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were stored at:</a:t>
            </a:r>
          </a:p>
          <a:p>
            <a:r>
              <a:rPr lang="en-US" sz="2400" dirty="0"/>
              <a:t>/homes/liu3zhen/teaching/datasets/</a:t>
            </a:r>
            <a:r>
              <a:rPr lang="en-US" sz="2400" dirty="0" err="1"/>
              <a:t>cigarette_usage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4087" y="2609096"/>
            <a:ext cx="8495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cp /homes/liu3zhen/teaching/datasets/</a:t>
            </a:r>
            <a:r>
              <a:rPr lang="en-US" dirty="0" err="1">
                <a:latin typeface="Courier"/>
                <a:cs typeface="Courier"/>
              </a:rPr>
              <a:t>cigarette_usage</a:t>
            </a:r>
            <a:r>
              <a:rPr lang="en-US" dirty="0">
                <a:latin typeface="Courier"/>
                <a:cs typeface="Courier"/>
              </a:rPr>
              <a:t>/*txt .</a:t>
            </a:r>
          </a:p>
          <a:p>
            <a:r>
              <a:rPr lang="en-US" dirty="0" err="1">
                <a:latin typeface="Courier"/>
                <a:cs typeface="Courier"/>
              </a:rPr>
              <a:t>ls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content: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62" y="1148350"/>
            <a:ext cx="7922138" cy="2814050"/>
          </a:xfrm>
        </p:spPr>
        <p:txBody>
          <a:bodyPr>
            <a:normAutofit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paste: concatenate data side by side from files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A53F0-5FAF-D543-A975-75D5C5EBE4B3}"/>
              </a:ext>
            </a:extLst>
          </p:cNvPr>
          <p:cNvSpPr txBox="1"/>
          <p:nvPr/>
        </p:nvSpPr>
        <p:spPr>
          <a:xfrm>
            <a:off x="660583" y="4063125"/>
            <a:ext cx="759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</a:t>
            </a:r>
          </a:p>
          <a:p>
            <a:r>
              <a:rPr lang="en-US" sz="2400" dirty="0"/>
              <a:t>use “paste” to put “</a:t>
            </a:r>
            <a:r>
              <a:rPr lang="en-US" sz="2400" dirty="0" err="1"/>
              <a:t>adult.txt</a:t>
            </a:r>
            <a:r>
              <a:rPr lang="en-US" sz="2400" dirty="0"/>
              <a:t>” and ”</a:t>
            </a:r>
            <a:r>
              <a:rPr lang="en-US" sz="2400" dirty="0" err="1"/>
              <a:t>youth.txt</a:t>
            </a:r>
            <a:r>
              <a:rPr lang="en-US" sz="2400" dirty="0"/>
              <a:t>” side by side</a:t>
            </a:r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1131</Words>
  <Application>Microsoft Macintosh PowerPoint</Application>
  <PresentationFormat>On-screen Show (4:3)</PresentationFormat>
  <Paragraphs>266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pwd, and mkdir</vt:lpstr>
      <vt:lpstr>Generate data through vi</vt:lpstr>
      <vt:lpstr>cd</vt:lpstr>
      <vt:lpstr>cp, mv, rm</vt:lpstr>
      <vt:lpstr>Display content: more, less, 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scp</vt:lpstr>
      <vt:lpstr>date and cal</vt:lpstr>
      <vt:lpstr>sleep</vt:lpstr>
      <vt:lpstr>clear, history</vt:lpstr>
      <vt:lpstr>data sharing in Beocat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110</cp:revision>
  <dcterms:created xsi:type="dcterms:W3CDTF">2014-12-15T18:58:14Z</dcterms:created>
  <dcterms:modified xsi:type="dcterms:W3CDTF">2021-02-11T19:27:46Z</dcterms:modified>
</cp:coreProperties>
</file>