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69" r:id="rId3"/>
    <p:sldId id="293" r:id="rId4"/>
    <p:sldId id="294" r:id="rId5"/>
    <p:sldId id="295" r:id="rId6"/>
    <p:sldId id="296" r:id="rId7"/>
    <p:sldId id="297" r:id="rId8"/>
    <p:sldId id="309" r:id="rId9"/>
    <p:sldId id="271" r:id="rId10"/>
    <p:sldId id="280" r:id="rId11"/>
    <p:sldId id="285" r:id="rId12"/>
    <p:sldId id="275" r:id="rId13"/>
    <p:sldId id="286" r:id="rId14"/>
    <p:sldId id="287" r:id="rId15"/>
    <p:sldId id="289" r:id="rId16"/>
    <p:sldId id="288" r:id="rId17"/>
    <p:sldId id="290" r:id="rId18"/>
    <p:sldId id="291" r:id="rId19"/>
    <p:sldId id="279" r:id="rId20"/>
    <p:sldId id="308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6" autoAdjust="0"/>
    <p:restoredTop sz="95518" autoAdjust="0"/>
  </p:normalViewPr>
  <p:slideViewPr>
    <p:cSldViewPr snapToGrid="0" snapToObjects="1">
      <p:cViewPr varScale="1">
        <p:scale>
          <a:sx n="102" d="100"/>
          <a:sy n="102" d="100"/>
        </p:scale>
        <p:origin x="19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3/18/2021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7" y="1047625"/>
            <a:ext cx="9144000" cy="482820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copy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cp</a:t>
            </a:r>
            <a:r>
              <a:rPr lang="en-US" dirty="0">
                <a:latin typeface="Courier"/>
                <a:cs typeface="Courier"/>
              </a:rPr>
              <a:t> /homes/liu3zhen/teaching/datasets/sequences/*.</a:t>
            </a:r>
            <a:r>
              <a:rPr lang="en-US" dirty="0" err="1">
                <a:latin typeface="Courier"/>
                <a:cs typeface="Courier"/>
              </a:rPr>
              <a:t>fa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fr-FR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124" y="2068040"/>
            <a:ext cx="4897702" cy="3112484"/>
          </a:xfrm>
        </p:spPr>
        <p:txBody>
          <a:bodyPr>
            <a:normAutofit/>
          </a:bodyPr>
          <a:lstStyle/>
          <a:p>
            <a:r>
              <a:rPr lang="en-US" dirty="0"/>
              <a:t>Make a </a:t>
            </a:r>
            <a:r>
              <a:rPr lang="en-US" dirty="0" err="1"/>
              <a:t>dotplot</a:t>
            </a:r>
            <a:endParaRPr lang="en-US" dirty="0"/>
          </a:p>
          <a:p>
            <a:r>
              <a:rPr lang="en-US" dirty="0"/>
              <a:t>Create BLAST database</a:t>
            </a:r>
          </a:p>
          <a:p>
            <a:r>
              <a:rPr lang="en-US" dirty="0"/>
              <a:t>BLASTN</a:t>
            </a:r>
          </a:p>
          <a:p>
            <a:r>
              <a:rPr lang="en-US" dirty="0"/>
              <a:t>BLASTP</a:t>
            </a:r>
          </a:p>
          <a:p>
            <a:r>
              <a:rPr lang="en-US" dirty="0"/>
              <a:t>Extract sequences from database</a:t>
            </a:r>
          </a:p>
          <a:p>
            <a:r>
              <a:rPr lang="en-US" dirty="0"/>
              <a:t>BWA alignment</a:t>
            </a:r>
          </a:p>
          <a:p>
            <a:r>
              <a:rPr lang="en-US" dirty="0" err="1"/>
              <a:t>SAMtools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828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/homes/liu3zhen/teaching/datasets/MG1655_illumina/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457200" y="6008963"/>
            <a:ext cx="821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cp /homes/liu3zhen/teaching/datasets/MG1655_illumina/*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fq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pe1=/homes/liu3zhen/teaching/datasets/MG1655_illumina/MG1655.pair1.fq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pe2=/homes/liu3zhen/teaching/datasets/MG1655_illumina/MG1655.pair2.fq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1" y="1256990"/>
            <a:ext cx="8728527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cp -r /homes/liu3zhen/teaching/datasets/references/*</a:t>
            </a:r>
            <a:r>
              <a:rPr lang="en-US" sz="1800" dirty="0" err="1">
                <a:latin typeface="Courier"/>
                <a:cs typeface="Courier"/>
              </a:rPr>
              <a:t>fasta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9353</TotalTime>
  <Words>1890</Words>
  <Application>Microsoft Macintosh PowerPoint</Application>
  <PresentationFormat>On-screen Show (4:3)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124</cp:revision>
  <dcterms:created xsi:type="dcterms:W3CDTF">2014-12-15T18:58:14Z</dcterms:created>
  <dcterms:modified xsi:type="dcterms:W3CDTF">2021-03-18T21:27:59Z</dcterms:modified>
</cp:coreProperties>
</file>