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0" r:id="rId3"/>
    <p:sldId id="316" r:id="rId4"/>
    <p:sldId id="271" r:id="rId5"/>
    <p:sldId id="308" r:id="rId6"/>
    <p:sldId id="291" r:id="rId7"/>
    <p:sldId id="292" r:id="rId8"/>
    <p:sldId id="301" r:id="rId9"/>
    <p:sldId id="314" r:id="rId10"/>
    <p:sldId id="313" r:id="rId11"/>
    <p:sldId id="302" r:id="rId12"/>
    <p:sldId id="304" r:id="rId13"/>
    <p:sldId id="311" r:id="rId14"/>
    <p:sldId id="312" r:id="rId15"/>
    <p:sldId id="305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1" autoAdjust="0"/>
    <p:restoredTop sz="90578" autoAdjust="0"/>
  </p:normalViewPr>
  <p:slideViewPr>
    <p:cSldViewPr snapToGrid="0" snapToObjects="1">
      <p:cViewPr varScale="1">
        <p:scale>
          <a:sx n="98" d="100"/>
          <a:sy n="98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15:41:52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18555 11153 24575,'17'8'0,"7"-2"0,9-2 0,-5-3 0,2 0 0,1-2 0,6-1 0,12-1 0,-18 1 0,-1 0 0,21-1 0,2 1 0,-11 2 0,-10-1 0,4-1 0,19-2 0,7 0 0,-10 0 0,2 1 0,-1 0-410,-5-1 1,-1 0 0,0 1 409,-4 0 0,-1 1 0,-5 0 0,-3 1 0,-3 0 0,21 0 0,-1 1 0,-9 0 0,7 0 0,-6 0 0,-4 0 0,1 0 0,13 1 614,-6 0 0,2 0-614,-14-1 0,1 1 0,10 0 0,0 0 0,-8-1 0,-1 0 0,0 0 0,-1 0 0,24 0 0,-16 0 0,6 1 0,-3-1 0,-7 0 0,0 0 0,10 1 0,6 0 0,-9-1 0,7 1 0,-12 1 0,7 0 0,-6 0 0,-9-1 0,-1 1 0,26 1 0,-4 0 0,-8 0 0,4 3 0,-14-1 0,6 3 0,-13-2 0,5 1 0,-1-2 0,3-1 0,-2-1 0,1 1 0,14 0 0,-11 0 0,1 0 0,13 0 0,0 0 0,0-1 0,-6-2 0,-12 0 0,-1-3 0,0 2 0,0-1 0,4 1 0,-2 0 0,-14 0 0,-2-1 0,-20-1 0,-11 1 0,-9 0 0,4 0 0,3 1 0,10 0 0</inkml:trace>
  <inkml:trace contextRef="#ctx0" brushRef="#br0" timeOffset="2421">6204 11263 24575,'27'0'0,"19"1"0,-4 1 0,10 1 0,-1 0 0,-10-2 0,-1 1 0,4 0 0,6 0 0,5 0 0,1 0 0,-4-1 0,-2 0 0,-2 0 0,-1-1 0,-4 0 0,-1 0 0,3-1 0,4 1 0,4-1 0,0 0 0,-5 1 0,-6-1 0,-4 1 0,4 0-687,4 0 1,6 0 0,3 1-1,-4-1 1,-5 1 686,13 0 0,-3 1 0,-8 0 0,2-1 0,-4 0 400,2-2 0,-6 0-400,7-3 0,10-3 0,-27 1 0,1 1 0,20-1 2632,-18 2-2632,5-2 0,-29 4 0,17-6 0,-14 2 0,11-2 0,-18 4 0,-6 4 0</inkml:trace>
  <inkml:trace contextRef="#ctx0" brushRef="#br0" timeOffset="4954">12963 12719 24575,'24'-2'0,"25"-2"0,-1 3 0,-15-1 0,-1 1 0,12 1 0,-6 0 0,8 0 0,-14 0 0,-1 0 0,1 0 0,13 0 0,2 0 0,5 0 0,3-1 0,0-1 0,-2 2 0,2 0 0,-6-1 0,2 0 0,-3 1 0,-3 0 0,-2 0 0,10 0 0,-2 0-229,-9 0 1,-2 0 228,-4 0 0,2 0 0,2-1 0,5 1 0,-2 0 0,7 0 0,0 0 0,-9 0 0,3 0 0,-2 1 0,9 2 0,-1 1 0,6 0 0,2 0 0,-14-1 0,2-1 0,-1 1 0,-1-1 0,0 1 0,-1-1 0,13 0 0,-4 0 0,-13 1 0,-2 0 0,3 1 0,-2-1 0,17 2 0,-19-4 0,0 0 0,24-1 457,-6-2-457,3-1 0,-10-2 0,-3 0 0,10 2 0,-28 1 0,3 2 0,-25 0 0,-4 1 0</inkml:trace>
  <inkml:trace contextRef="#ctx0" brushRef="#br0" timeOffset="52113">9946 15696 24575,'40'-1'0,"1"-1"0,-4 1 0,8 0 0,4 0 0,6 0 0,4 1 0,4-1 0,2 1 0,-19 1 0,3-1 0,3 1 0,3 0 0,2 0 0,1 1 0,3-1 0,0 1 0,1-1 0,1 1 0,0-1 0,0 1 0,-1-1 0,-1 0 0,-1 1 0,-1-1 0,-3 0-703,6-1 1,-3 1 0,0-1 0,-1 1 0,-1-1 0,0 0-1,0 0 1,0 0 0,1 1 0,1-1 0,0 0 0,2 0 0,2 1-1,1-1 632,-9 1 0,1 0 0,3 0 0,1-1 0,1 1 0,2 0 0,0 0 0,1 1 0,0-1 0,0 0 0,0 0 0,0 0 0,-1 0 1,-1 0-1,-1 0 0,-1 0 0,-2 0 0,-2-1 0,-2 1 0,-2 0 0,-3-1-145,15 0 1,-4 1-1,-3-1 1,-2 0-1,-3-1 1,0 1 0,0 0-1,0 0 1,1 0-1,2-1 216,-1 1 0,1 0 0,1 0 0,0 0 0,0-1 0,0 1 0,0 0 0,-1 0 0,-1-1 0,0 1 0,-2 0-110,10 0 0,-2 0 0,-1 0 0,-1 0 1,0 0-1,-1 0 0,2 1 0,-1-1 110,-4 0 0,-1 0 0,1 1 0,-1-1 0,1 0 0,-1 1 0,1-1 0,0 0 0,0 0-226,0 0 1,1 0-1,0-1 1,-1 1 0,1 0-1,0-1 1,0 0 0,0 1-1,-1-1 226,-1 1 0,0-1 0,-1 0 0,1 0 0,-1 0 0,1 0 0,1 0 0,0 1 0,3-1 21,-4 0 1,2 0 0,0 1 0,2-1-1,0 0 1,0 1 0,1-1 0,0 1 0,0-1-1,0 1 1,-1 0-22,1 0 0,0 1 0,0-1 0,0 1 0,0 0 0,1 0 0,-1 0 0,1 0 0,1 0 0,0 0 0,0 0 0,-3 0 0,0 1 0,1-1 0,1 0 0,0 1 0,0-1 0,0 1 0,0 0 0,0-1 0,0 1 0,-1-1 0,-1 1 0,-1 0 0,4 0 0,1 0 0,-1 0 0,-1 0 0,0 0 0,0 0 0,-1 0 0,-1 1 0,-1-1 0,-1 0 0,-2 0 0,9 0 0,-2 0 0,-2 1 0,0-1 0,-2 1 0,0-1 0,-2 0 0,-2 0 0,7 0 0,-1 0 0,-2 0 0,-1-1 0,-4 1 0,-2 0 355,0 0 0,-4 1 0,-1-1 0,-1 0-355,10 1 0,-1 0 0,-2 0 950,-10-1 0,-1-1 1,3 0-951,14-2 0,2-2 0,-3 0 0,-2 0 0,1 0 0,-8 0 0,6 0 0,0-1 0,-6 1 0,10-2 0,-4-1 0,-9 3 0,0-1 0,-3 0 0,-3 0 0,0-1 0,17-1 0,-2 0 0,0-1 2131,-9 2 0,-1 0-2131,-1-1 5314,-16 4-5314,4 2 2298,-23 4-2298,-8 7 0,-6-4 0,-3 2 0,9-8 0,1-1 0</inkml:trace>
  <inkml:trace contextRef="#ctx0" brushRef="#br0" timeOffset="61144">6249 16198 24575,'-39'-18'0,"7"10"0,-14-2 0,-9-1 0,-6-1 0,-3 1 0,0-1 0,4 2 0,8 0 0,-3 0 0,5 1 0,2 1 0,-3-1 0,-7-1-392,9 2 1,-5-1 0,-4-1 0,-2 0 0,-2-1 0,-1 1 0,1 0 0,2 1 0,2 0 0,3 2 391,-6 1 0,2 0 0,2 1 0,2 0 0,0 2 0,0-1 0,0 1 0,-3-1 0,1 1 0,0 1 0,1 0 0,-1 0 0,0 1 202,-2 1 0,0 1 0,0 0 0,0 0 0,0 2 1,-1 0-203,-1 0 0,-2 2 0,0 0 0,2 1 0,3-1 0,6 1 0,-9 3 0,6 1 0,-3-2-377,4-2 1,-6-1 0,0-1 0,3-1-1,8-1 377,-5-3 0,2-2 0,9 2 0,-3-1 0,-2 0 0,0 1 0,3 2 0,0 0 0,-1 1 0,2 0 0,-12 0 0,1 0 0,-2 2 0,10 0 0,-2 2 0,0 1 0,1 1 0,1 3 0,-1 1 0,2 2 0,3-2 0,-4 1 0,3 0 0,-2 4 0,-3 3 0,-3 4 0,2 2 0,6 3 469,6 6 0,6 3 0,0 2-469,3-4 0,-1 1 0,2 1 0,2 0 0,2 6 0,3 1 0,2 3 0,5-3 0,1 3 0,2 1 0,2-4 0,3-2 0,1-2 0,2 3-590,0 14 1,1 4 0,3-3 589,1-12 0,2-2 0,3 0 0,0-1 0,3-1 0,4 3 0,7 3 0,6 3 0,3 0 0,-1-3 0,-7-10 0,0-2 0,2-1 0,6 4 0,1-2 0,5 3 0,3 2 0,3 1 0,1-1 0,1-2 0,-2-4 0,2-1 0,1-4 0,0-2 0,1 0 0,2-1 0,1 2-244,-7-4 1,0 1-1,1 0 1,0 0-1,2-1 1,2 0-1,3-1 1,1-2 243,0-4 0,2 0 0,4-1 0,1 0 0,2-2 0,0 0 0,1-1 0,-1-1 0,-1 0 0,-2-1 0,-2 0-397,0-1 1,-3-1 0,-2-2-1,0 0 1,0 0 0,1-1-1,1 1 1,2-1 0,3 1 396,-7-1 0,1-1 0,3 1 0,1 0 0,1 0 0,1 0 0,1-1 0,-1 1 0,1-1 0,-1 1 0,0-1 0,-2-1 0,0 1 0,-3-1 0,9 0 0,-3 1 0,-1-1 0,-1 0 0,-1-1 0,1 0 0,1 0 0,2 0 0,2-1 0,3 0 0,-11 0 0,2-1 0,2-1 0,1 1 0,3 0 0,0-1 0,1 0 0,1 1 0,0-1 0,0 0 0,-1 0 0,0 0 0,-2-1 0,0 1 0,-3 0 0,-1-1 0,-3 1 0,8 0 0,-4 0 0,-2 0 0,-1 0 0,-2 0 0,0-1 0,1 1 0,1-2 0,2 1 0,3-1 0,4-1 0,-13-1 0,3 1 0,3-1 0,2-1 0,2 1 0,1-1 0,1 0 0,1-1 0,1 0 0,0 1 0,-1-1 0,0-1 0,-1 1 0,-2-1 0,-1 1 0,-2-1 0,-2 0 0,-4 0 0,-2 0 0,-3-1 0,17-1 0,-7-1 0,-4 0 0,-2 0 0,-2-1 0,2 0 0,2-1 0,5-1 0,-6 2 0,2-1 0,3-1 0,2 0 0,1 0 0,1-1 0,0 0 0,-1 0 0,-1 0 0,-2-1 0,-2 0 0,-4 1 0,-4-1 0,17-6 0,-5 0 0,-5 0 0,-1-1 0,-1 1 0,1-1 0,-2 2 0,1 0 0,-1-1 0,-1 1 0,-2-2 0,-2-1-192,3-5 1,-2-1 0,-1-2 0,-5 2 0,-5 0 191,9-10 0,-8-2 344,-7 2 0,-1-3 1,-6 0-345,-5-5 0,-5 0 1639,2-12 0,-8-5-1639,-12 11 0,-7-3 0,-1 1 0,1 4 0,-2 2 0,-5-1 552,-5 0 1,-5-2 0,-1 2 0,0 3-553,0 2 0,0 3 0,-4 0 0,2 3 0,-1 0 0,-4-1 0,-2 1 0,-1 4 0,-4-1 0,-1 0 0,0 1 0,2 2 0,-1 0 0,3 1 0,-2 1 0,-2-2 0,2 3 0,-3-3 0,-2 1 0,1 0 0,2 2 0,4 3 0,-4-1 0,4 3 0,-5 0 0,3 3 0,-5-2 0,-1 1 0,-1 0 0,3 1 0,-2 2 0,1 0 0,0 2 0,-3-2 0,5 2 0,-2 0 0,-2-1 0,-1 1 0,-1-1 0,-1 1 0,2 2 0,-3-1 0,-1 1 0,0 0 0,1 1 0,2-1 0,3 1 0,0 0 0,3-1 0,1 1 0,1 1 0,-2-1 0,-7 0 0,-2 0 0,0 0 0,4 1 0,5 2 0,5 1 0,4 2 0,-2 0 502,-5-1 1,-3 1 0,-1 0 0,1 1-503,-10 1 0,1 0 0,-3 1 0,3 0 0,-4-1 0,1 2 0,8 1 0,-5 2 0,5 1 0,3 1 0,7 0 0,16 0 0,14 0 0,9 0 0,2-3 0</inkml:trace>
  <inkml:trace contextRef="#ctx0" brushRef="#br0" timeOffset="66013">1171 8400 24575,'55'0'0,"0"0"0,0 1 0,0-1 0,1 0 0,-1 0 0,0 0 0,0 0 0,0 0 0,0 0 0,1 0 0,-7 0 0,1 0 0,2 1 0,1-1 0,0 0 0,2 0 0,1 1 0,1-1 0,1 0 0,1 1 0,1-1 0,0 0 0,2 0 0,0 1 0,0-1 0,2 0 0,0-1 0,1 1 0,0 0 0,0-1 0,2 1-281,-16-1 0,2 0 0,0 0 0,1 1 0,0-2 0,1 1 0,1 0 1,1 0-1,0 0 0,0-1 0,1 1 0,1-1 0,-1 1 0,2-1 1,-1 0-1,1 1 0,0-1 0,0 0 0,1 1 0,0-1 0,-1 0 1,1 1-1,0-1 0,0 0 0,0 1 0,0-1 0,0 1 0,0-1 1,-1 1-1,1 0 0,-1-1 0,0 1 0,0 0 0,-1 0 0,0 0 238,0 0 0,0 1 1,1-1-1,-1 0 1,1 1-1,0 0 1,-1-1-1,1 1 0,0 0 1,0 0-1,0-1 1,0 1-1,0 0 1,0 0-1,0 0 1,-1 0-1,1 0 0,0 0 1,0 0-1,0 0 1,-1 0-1,1 0 1,0-1-1,-1 1 1,0 0-1,1 0 0,-1-1 1,0 1-1,0-1 1,0 1-1,-1-1 1,1 0-1,-1 0 1,0 1-1,1-2-25,1 1 1,1 0 0,0-1-1,0 1 1,0-1 0,1 0-1,-1 0 1,1 0 0,-1 0-1,1 0 1,-1-1 0,0 1-1,1 0 1,-1-1 0,-1 1-1,1 0 1,-1-1 0,0 1-1,0 0 1,-1-1 0,0 1-1,-1 0 1,0 0 0,-1 0-1,0 0 1,-1 0 0,-1 1 0,0-1-1,-1 1 1,-1-1 0,-1 1-1,0 1 68,14-1 0,0 0 0,-1 0 0,1 0 0,-1 1 0,-1 0 0,-1 0 0,0-1 0,-2 1 0,0 1 0,-2-1 0,-1 0 0,-2 0 0,-2 1 0,-2-1 0,-1 1 0,-3 0 0,-2-1 0,-3 1 242,28 0 0,-10 0 0,-5 1 0,-2 0 0,2 0 0,5 1-242,-7 0 0,4 1 0,2 0 0,2 0 0,-1 0 0,-1 1 0,-3 0 0,-4 0 0,-6-1 0,11 4 0,-7-1 0,-2 1 0,2 0-222,2 0 1,4 1 0,-1 0 0,-2-1 0,-7 0 221,-5 0 0,-6-1 0,7 0 421,3-2 1,6 1 0,5-1 0,1-1 0,-1 1 0,-5-2-422,5 0 0,-5 0 0,2-2 0,7 0 0,-8-1 0,5 0 0,4-1 0,2 0 0,1-1 0,-2 0 0,-4 0 0,-4-1 0,2-2 0,-3 0 0,-4-1 0,1 0 0,2-1 0,-2 1 0,2-1 0,0 0 0,0-1 0,-3 1 0,-3 0 980,4 0 1,-4 0 0,-3 0-1,-2 0-980,16-1 0,-9 0 1148,7-1-1148,-41 8 0,-13 0 0,-1 3 0</inkml:trace>
  <inkml:trace contextRef="#ctx0" brushRef="#br0" timeOffset="88780">9580 5035 24575,'48'-11'0,"-11"7"0,6 1 0,8 0 0,-6 1 0,7 0 0,5 0 0,3 0 0,2 0 0,0 1 0,0-1-823,-10 1 1,1 0-1,0 0 1,1 1-1,0-1 1,2 1-1,2-1 1,2 0-1,2 1 823,-11-1 0,3 0 0,3 0 0,1 1 0,1-1 0,1 0 0,2 0 0,-1 0 0,0 1 0,0-1 0,-1 0 0,-1 0 0,-2 1 0,-2-1 0,-3 0-220,8 1 0,-3-1 0,-1 1 0,-3-1 0,0 1 1,0 0-1,0-1 0,0 1 0,2-1 0,2 1 220,-2-1 0,2 0 0,2 0 0,0 0 0,1 0 0,0 1 0,0-1 0,-2 0 0,-1 0 0,-2 1 0,-3 0 0,-2 0 0,16 1 0,-4 1 0,-3 0 0,-2 0 0,-2 0 0,0-1 0,0 0 0,-2-1 0,-1 0 0,-1 1 0,-1 0 0,8 2 0,0 2 0,-5-1 0,-13-1 1864,1-2-1864,-3 0 0,7-1 0,6 0 0,-11 0 0,1 0 0,17 0 0,3 0 0,-2-1 0,-8 0 0,-11 0 0,15-1 0,-51 1 0</inkml:trace>
  <inkml:trace contextRef="#ctx0" brushRef="#br0" timeOffset="131004">5019 11339 24575,'-45'-15'0,"4"3"0,-4 1 0,-6 0 0,1 1 0,-4 2 0,1 2 0,-3 0 0,1 1 0,10 1 0,1 0 0,-2 0-631,-5 2 0,-2 0 0,4 0 631,-4 0 0,2-2 0,-4 0 0,0 0 0,5-1 0,-2-1 152,8 3 0,-2 0 0,2 1-152,-7 0 0,1 3 0,8 1 0,0 1 0,2 1 0,-4 3 0,2 2 0,0 2 0,2 1 0,7 0 0,2 2 1437,-18 18-1437,17-3 0,9 4 0,0 8 0,7-15 0,0 2 0,-4 21 0,4-12 0,1 0 0,2 3 0,-6 16 0,9-27 0,2-1 0,-3 21 0,10-12 0,2 6 0,0-2 0,1 2 0,0 0 0,6 14 0,3 2 0,2-4 0,5-2 0,5-2 0,9 1 0,-3-14 0,7 1 0,0 1 0,-2-4 0,-6-3 0,-1-3 0,1 0 0,11 4 0,2-1 0,-8-6 0,0 3 0,-5-5 0,2 0 0,-1-5 0,3-2-736,16 10 1,5-1 735,-14-13 0,1-3 0,1 1 0,2 2 0,1-1 0,5 1 0,-6-2 0,5 1 0,2 0 0,-1-1 0,-1 0 0,4 1 0,-3 0 0,2-1 0,6 0-421,-12-4 1,2 1 0,3 0 0,3 0-1,1-1 1,2 0 0,2-1 0,1 0 420,-8-2 0,3-1 0,1 0 0,1-1 0,1 0 0,2-1 0,0 0 0,2 1 0,-1-1 0,2 0 0,0 1 0,0 0-324,-8 0 0,2-1 0,0 1 0,1 0 0,0 0 0,1 0 0,1 0 0,0 0 0,0 0 0,0 0 0,0 0 0,0 0 1,0-1-1,-1 1 0,-1-1 0,0 0 324,2 0 0,-1-1 0,-1 1 0,1-1 0,0 0 0,-1 0 0,1 0 0,-1 0 0,0-1 0,0 1 0,-1 0 0,1 0 0,-1 0 0,0 0 0,0 0-267,5 0 0,1 1 1,0 0-1,1-1 0,-1 1 1,1 0-1,-2 0 1,-1-1-1,-1 1 0,-1-1 1,-3 0-1,-1 0 1,-3 0 266,13-1 0,-4 0 0,-4-1 0,-2 1 0,1-1 0,2 0 0,4-1-146,-8 1 0,2 0 1,1-1-1,1 1 1,1-1-1,1 0 0,0 1 1,-1-1-1,0 0 1,0 1 145,-1-1 0,0 1 0,0 0 0,0-1 0,0 1 0,0 0 0,0-1 0,0 1 0,1-1 0,-1 1 0,-3-1 0,0 0 0,0 0 0,0 1 0,1-1 0,-1 0 0,1 0 0,-1-1 0,2 1 0,-1 0 0,1 0 0,-1-1 0,1 1 0,1-1 0,1 1 0,0-1 0,0 0 0,-1 1 0,-1-1 0,0 0 0,-3 0 0,-1 1 0,-2-1-149,11-1 1,-3 0-1,-3 1 1,-1-1-1,-1 0 1,2 0-1,2 0 149,1 0 0,3-1 0,0 1 0,1-1 0,0 0 0,-3 1 0,-2-1 0,-4 1 0,7-1 0,-5 0 0,-2 1 0,-2-1 0,1 1 207,-2 0 0,-1 0 0,-1 0 0,0 1 1,-1-1-208,6-1 0,0 0 0,-1 0 0,-1 0 616,-3 1 1,-1-1-1,1 0 1,4 0-617,0-1 0,4 0 0,3-1 0,0 0 0,-3 0 0,-4 1 0,1 1 0,-4-1 0,-1 1 0,4 0 186,-2 0 1,4 0-1,1-1 1,0 1-1,-3 1 1,-7 0-187,7 2 0,-6 0 0,0 1 0,3 0 0,0 0 0,3-1 0,2-1 0,4-1 0,0 0 0,-2 0 0,3-1 0,-3 0 0,8 0 0,-18 1 0,7 0 0,2-1 0,2 0 0,0 1 0,-2-1 0,-5 1 0,2-1 0,-4 1 0,0-1 0,-1 1 0,2 0 0,8-1 0,2 0 0,0 0 0,-1 0 0,-2 1 0,4-2 0,-1 1 0,-3 0 0,-6 0 1964,7-1 1,-3 0-1965,-13 2 0,0 0 0,-2-1 1408,10-3 0,-3-2-1408,-10 3 0,1-2 0,9-6 0,5-3 0,-4 2 0,-5 2 0,-1 1 0,1-4 0,2-3 0,-7 3 0,6-8 274,-16 9 0,-2 0-274,0-10 3179,-12-5-3179,-17 1 0,-3-1 885,0-14-885,0 8 0,0-1 0,5-4 0,4-9 0,-3 11 0,-2 1 0,-6 12 0,-6-1 0,-17-10 0,-7 1 0,1-3 0,-3 1 0,7 11 0,-2 0 0,-2 1 0,-4-1 0,-2 0 0,1 2 0,5 3 0,2 1 0,0 1 0,1 1 0,0 0 0,-1 1 0,-16-9 0,3 2 0,21 13 0,0 0 0,-23-7 0,-1 2 0,15 7 0,0 2 0,-11 0 0,-2 2 0,-5 1 0,-1 0 0,3 1 0,-4-1 0,14 0 0,-5 0 0,-3-2 0,1 1 0,3 1 0,-11-1 0,2 1 0,-2 0-541,5-1 1,-2 0 0,0 0 0,4 2 540,3 1 0,3 2 0,3-1 0,-4 1 0,-1 1-226,-4-1 0,-6 1 0,-1 2 226,13 2 0,0 2 0,-1 1 0,-3 0 0,-1 1 0,-2-1 0,-1 1 0,-1 1 0,0 1-725,-3 2 1,-2 1-1,1 1 1,1 0 0,3-1 724,-2 1 0,3 0 0,1-1 0,-3-1 0,7-2 0,-3 0 0,0-1 0,2-1 0,3-2-398,-8 0 1,4-3-1,0 0 398,3-2 0,0 0 0,2-1 436,-16-1 1,3-1-437,15-1 0,-1-1 0,-1-1 0,-4 1 0,1-1 0,-9-1 0,-1 0 175,12 2 0,-1-1 1,-7 0-176,1 0 0,-8 0 0,-3-1 0,2 1 0,7 0 0,-4 0 0,6 0 0,-7 0 417,12 1 0,-6-1 0,-2-1 1,-1 1-1,2 0 0,5 1-417,-5 0 0,3 2 0,2-1 0,3 1 0,-2 0 0,3-1 0,-7 2 0,8 1 0,-6 0 0,-3 1 0,0 0 0,3 0 0,6-1 0,-6 2 0,6-1 0,-5 0 0,-1 0 0,-7 0 0,-2 1 0,1-2 0,7 1 0,-4-1 0,5 0 0,0 0 0,0 0 0,1 0 0,-2-1 0,-5 1 0,-3 0 0,0-1 0,12 0 0,-2-1 0,1-1 0,0 1 0,-9 1 0,1 0 0,-2-1 0,8 0 0,-2-1 0,0 0 0,2 0 0,-9-1 0,3 1 0,2 0 0,11 0 0,2 1 0,-2 0 0,-11-1 0,-2 0 0,4 0 0,1 1 0,-1 1 0,6 0 0,-3 0 0,1 1 0,-6 0 0,-5 0 0,13 1 0,-6 0 0,-4 0 0,2 1 0,4 0 0,3 0 0,4 0 0,-1 0 0,-1 1 0,-10 0 0,-2 0 0,0 0 0,2 0 0,7 0 0,2 0 0,0 0 0,-1-1 318,-7 0 0,0-1 0,-2 0 0,0 0-318,8 0 0,-1 0 0,0-1 0,-1 1 0,2 0 0,-11-1 0,0 0 0,2 1 0,3-1-173,-5 0 1,4-1-1,4 1 173,0 1 0,3 0 0,4-1 0,-1 1-339,-3 0 1,-1 1 338,3-1 0,0 0 589,-11 1 0,0-1-589,8 0 0,-1 0 0,11 1 0,-2 0 0,3 0 0,-1 0 0,3 1 0,-1 0 0,-3 0 0,-15 1 0,-7 1 0,7-1 0,14 0 0,1 0 0,-14 0 0,-7 0 0,15 0 0,16-1 283,-2 2-283,-18 5 1421,10 0-1421,7-1 0,-1-1 793,-8 6-793,5-3 0,13 0 0,29-13 0,0 0 0,6-5 0,-6 4 0</inkml:trace>
  <inkml:trace contextRef="#ctx0" brushRef="#br0" timeOffset="245202">1785 12595 24575,'28'5'0,"16"1"0,14 2 0,-17-2 0,5 0 0,4 1 0,1 0 0,1 0-165,-2 1 0,3 1 0,0 0 0,1 0 1,0 0-1,-2-1 165,7 0 0,0-1 0,0 0 0,-3-1 0,-3 2 0,-2 1 0,0 1 0,-6-2 0,-9-2 0,4-5 0,-43 0 0</inkml:trace>
  <inkml:trace contextRef="#ctx0" brushRef="#br0" timeOffset="246094">1513 12944 24575,'59'9'0,"-3"-1"0,-20-2 0,2-1-483,-1-1 1,1 0 482,6 1 0,1 0 0,2 0 0,0-1 158,4 1 0,3 2-158,-1 0 0,5 1 0,-4-1 0,-4-1 0,-2 1 0,-3-1 0,2 1 0,-9-1 0,0 0 160,-5 0-160,-5 0 0,-3-1 0,11 0 489,-12-2-489,25 4 0,-8 1 0,5 1 0,4 0 0,-18-4 0,-11-4 0,-11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or other tools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00445" y="89740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60" y="1384300"/>
            <a:ext cx="7931080" cy="474186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584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a new directory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 references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642DA8-664D-8E40-AC40-19D6B6640BB3}"/>
                  </a:ext>
                </a:extLst>
              </p14:cNvPr>
              <p14:cNvContentPartPr/>
              <p14:nvPr/>
            </p14:nvContentPartPr>
            <p14:xfrm>
              <a:off x="421560" y="1789560"/>
              <a:ext cx="7583760" cy="503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642DA8-664D-8E40-AC40-19D6B6640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00" y="1780200"/>
                <a:ext cx="7602480" cy="50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31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  <a:cs typeface="Courier"/>
              </a:rPr>
              <a:t>gatk</a:t>
            </a:r>
            <a:r>
              <a:rPr lang="en-US" sz="1800" dirty="0">
                <a:latin typeface="Courier" pitchFamily="2" charset="0"/>
                <a:cs typeface="Courier"/>
              </a:rPr>
              <a:t>=</a:t>
            </a:r>
            <a:r>
              <a:rPr lang="en-US" sz="1800" dirty="0">
                <a:latin typeface="Courier" pitchFamily="2" charset="0"/>
              </a:rPr>
              <a:t>/homes/liu3zhen/software/GATK/gatk4/gatk-4.1.9.0/</a:t>
            </a:r>
            <a:r>
              <a:rPr lang="en-US" sz="1800" dirty="0" err="1">
                <a:latin typeface="Courier" pitchFamily="2" charset="0"/>
              </a:rPr>
              <a:t>gatk</a:t>
            </a:r>
            <a:endParaRPr lang="en-US" sz="18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ro-RO" sz="3600" dirty="0">
                <a:latin typeface="Courier"/>
                <a:cs typeface="Courier"/>
              </a:rPr>
              <a:t>module </a:t>
            </a:r>
            <a:r>
              <a:rPr lang="ro-RO" sz="3600" dirty="0" err="1">
                <a:latin typeface="Courier"/>
                <a:cs typeface="Courier"/>
              </a:rPr>
              <a:t>load</a:t>
            </a:r>
            <a:r>
              <a:rPr lang="ro-RO" sz="3600" dirty="0">
                <a:latin typeface="Courier"/>
                <a:cs typeface="Courier"/>
              </a:rPr>
              <a:t> Java/1.8.0_192 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"/>
              </a:rPr>
              <a:t>$</a:t>
            </a:r>
            <a:r>
              <a:rPr lang="en-US" sz="3600" dirty="0" err="1">
                <a:latin typeface="Courier" pitchFamily="2" charset="0"/>
                <a:cs typeface="Courier"/>
              </a:rPr>
              <a:t>gatk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16969</TotalTime>
  <Words>1043</Words>
  <Application>Microsoft Macintosh PowerPoint</Application>
  <PresentationFormat>On-screen Show (4:3)</PresentationFormat>
  <Paragraphs>167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GATK pipeline</vt:lpstr>
      <vt:lpstr>directories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192</cp:revision>
  <dcterms:created xsi:type="dcterms:W3CDTF">2014-12-15T18:58:14Z</dcterms:created>
  <dcterms:modified xsi:type="dcterms:W3CDTF">2021-03-23T16:06:15Z</dcterms:modified>
</cp:coreProperties>
</file>