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33" r:id="rId14"/>
    <p:sldId id="341" r:id="rId15"/>
    <p:sldId id="339" r:id="rId16"/>
    <p:sldId id="335" r:id="rId17"/>
    <p:sldId id="327" r:id="rId18"/>
    <p:sldId id="338" r:id="rId19"/>
    <p:sldId id="340" r:id="rId20"/>
    <p:sldId id="337" r:id="rId21"/>
    <p:sldId id="336" r:id="rId22"/>
    <p:sldId id="33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 autoAdjust="0"/>
    <p:restoredTop sz="94753" autoAdjust="0"/>
  </p:normalViewPr>
  <p:slideViewPr>
    <p:cSldViewPr snapToGrid="0" snapToObjects="1">
      <p:cViewPr varScale="1">
        <p:scale>
          <a:sx n="101" d="100"/>
          <a:sy n="101" d="100"/>
        </p:scale>
        <p:origin x="1792" y="200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4/1/2021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AC99-85E1-0D46-8A6B-BFA779C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GAPIT and related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C577-CDA2-504D-B90B-0F0C720E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18912"/>
            <a:ext cx="8229600" cy="5708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(!</a:t>
            </a:r>
            <a:r>
              <a:rPr lang="en-US" dirty="0" err="1"/>
              <a:t>requireNamespace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 specific packages:</a:t>
            </a:r>
          </a:p>
          <a:p>
            <a:pPr marL="0" indent="0">
              <a:buNone/>
            </a:pPr>
            <a:r>
              <a:rPr lang="en-US" dirty="0"/>
              <a:t># "</a:t>
            </a:r>
            <a:r>
              <a:rPr lang="en-US" dirty="0" err="1"/>
              <a:t>multtest</a:t>
            </a:r>
            <a:r>
              <a:rPr lang="en-US" dirty="0"/>
              <a:t>". "chopsticks", "</a:t>
            </a:r>
            <a:r>
              <a:rPr lang="en-US" dirty="0" err="1"/>
              <a:t>snpStats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::install(c("</a:t>
            </a:r>
            <a:r>
              <a:rPr lang="en-US" dirty="0" err="1"/>
              <a:t>multtest</a:t>
            </a:r>
            <a:r>
              <a:rPr lang="en-US" dirty="0"/>
              <a:t>", "chopsticks", "</a:t>
            </a:r>
            <a:r>
              <a:rPr lang="en-US" dirty="0" err="1"/>
              <a:t>snpStats</a:t>
            </a:r>
            <a:r>
              <a:rPr lang="en-US" dirty="0"/>
              <a:t>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gplots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LDheatmap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("scatterplot3d")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("genetics")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("EMMREML")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related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252" y="1157247"/>
            <a:ext cx="7598548" cy="5176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# load these packages</a:t>
            </a:r>
          </a:p>
          <a:p>
            <a:pPr marL="0" indent="0">
              <a:buNone/>
            </a:pPr>
            <a:r>
              <a:rPr lang="en-US" sz="2000" dirty="0"/>
              <a:t>library('MASS') # required for </a:t>
            </a:r>
            <a:r>
              <a:rPr lang="en-US" sz="2000" dirty="0" err="1"/>
              <a:t>ginv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multtest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gplots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</a:t>
            </a:r>
            <a:r>
              <a:rPr lang="en-US" sz="2000" dirty="0" err="1"/>
              <a:t>LDheatmap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library("scatterplot3d")</a:t>
            </a:r>
          </a:p>
          <a:p>
            <a:pPr marL="0" indent="0">
              <a:buNone/>
            </a:pPr>
            <a:r>
              <a:rPr lang="en-US" sz="2000" dirty="0"/>
              <a:t>library(genetics)</a:t>
            </a:r>
          </a:p>
          <a:p>
            <a:pPr marL="0" indent="0">
              <a:buNone/>
            </a:pPr>
            <a:r>
              <a:rPr lang="en-US" sz="2000" dirty="0"/>
              <a:t>library(EMMREML)</a:t>
            </a:r>
          </a:p>
          <a:p>
            <a:pPr marL="0" indent="0">
              <a:buNone/>
            </a:pPr>
            <a:r>
              <a:rPr lang="en-US" sz="2000" dirty="0"/>
              <a:t>library(compiler) #required for </a:t>
            </a:r>
            <a:r>
              <a:rPr lang="en-US" sz="2000" dirty="0" err="1"/>
              <a:t>cmpfun</a:t>
            </a:r>
            <a:r>
              <a:rPr lang="en-US" sz="2000" dirty="0"/>
              <a:t>       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load the GAPIT package: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www.zzlab.net</a:t>
            </a:r>
            <a:r>
              <a:rPr lang="en-US" sz="2000" dirty="0"/>
              <a:t>/GAPIT/</a:t>
            </a:r>
            <a:r>
              <a:rPr lang="en-US" sz="2000" dirty="0" err="1"/>
              <a:t>emma.txt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r>
              <a:rPr lang="en-US" sz="2000" dirty="0"/>
              <a:t>source("http://</a:t>
            </a:r>
            <a:r>
              <a:rPr lang="en-US" sz="2000" dirty="0" err="1"/>
              <a:t>zzlab.net</a:t>
            </a:r>
            <a:r>
              <a:rPr lang="en-US" sz="2000" dirty="0"/>
              <a:t>/GAPIT/</a:t>
            </a:r>
            <a:r>
              <a:rPr lang="en-US" sz="2000" dirty="0" err="1"/>
              <a:t>gapit_functions.txt</a:t>
            </a:r>
            <a:r>
              <a:rPr lang="en-US" sz="2000" dirty="0"/>
              <a:t>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155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/lab09_QG/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="/homes/liu3zhen/teaching/datasets/</a:t>
            </a:r>
            <a:r>
              <a:rPr lang="en-US" sz="2000" dirty="0" err="1"/>
              <a:t>gwas</a:t>
            </a:r>
            <a:r>
              <a:rPr lang="en-US" sz="2000" dirty="0"/>
              <a:t>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8" y="1384876"/>
            <a:ext cx="8222562" cy="4673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dp</a:t>
            </a:r>
            <a:r>
              <a:rPr lang="en-US" dirty="0"/>
              <a:t>="/homes/liu3zhen/teaching/datasets/</a:t>
            </a:r>
            <a:r>
              <a:rPr lang="en-US" dirty="0" err="1"/>
              <a:t>gwas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myY</a:t>
            </a:r>
            <a:r>
              <a:rPr lang="en-US" dirty="0"/>
              <a:t>  &lt;- </a:t>
            </a:r>
            <a:r>
              <a:rPr lang="en-US" dirty="0" err="1"/>
              <a:t>read.table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mdp_traits.txt</a:t>
            </a:r>
            <a:r>
              <a:rPr lang="en-US" dirty="0"/>
              <a:t>"), header = T)</a:t>
            </a:r>
          </a:p>
          <a:p>
            <a:pPr marL="0" indent="0">
              <a:buNone/>
            </a:pPr>
            <a:r>
              <a:rPr lang="en-US" dirty="0" err="1"/>
              <a:t>myG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mdp_genotype_test.hmp.txt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                                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8500" y="1355635"/>
            <a:ext cx="7251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GAPIT.MLM.EarHT.GWAS.Results.csv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9569"/>
            <a:ext cx="9144000" cy="4044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7359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GAPIT.MLM.EarHT.Manhattan.Plot.Chromosomewise.pdf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/lab09_QG/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0914" y="1948159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377" y="2099152"/>
            <a:ext cx="7185432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lab09_QG</a:t>
            </a:r>
          </a:p>
          <a:p>
            <a:pPr marL="0" indent="0">
              <a:buNone/>
            </a:pPr>
            <a:r>
              <a:rPr lang="en-US" sz="2800" dirty="0"/>
              <a:t>QTL directory: lab09_QG/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lab09_QG/</a:t>
            </a:r>
            <a:r>
              <a:rPr lang="en-US" sz="2800" dirty="0" err="1"/>
              <a:t>gwas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subdirectory:</a:t>
            </a:r>
          </a:p>
          <a:p>
            <a:pPr marL="0" indent="0">
              <a:buNone/>
            </a:pPr>
            <a:r>
              <a:rPr lang="en-US" sz="2800" dirty="0"/>
              <a:t>run1</a:t>
            </a:r>
          </a:p>
          <a:p>
            <a:pPr marL="0" indent="0">
              <a:buNone/>
            </a:pPr>
            <a:r>
              <a:rPr lang="en-US" sz="2800" dirty="0"/>
              <a:t>run2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18469" y="1354543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Worksheet" r:id="rId4" imgW="6273800" imgH="1346200" progId="Excel.Sheet.12">
                  <p:embed/>
                </p:oleObj>
              </mc:Choice>
              <mc:Fallback>
                <p:oleObj name="Worksheet" r:id="rId4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/lab09_QG/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64442</TotalTime>
  <Words>1165</Words>
  <Application>Microsoft Macintosh PowerPoint</Application>
  <PresentationFormat>On-screen Show (4:3)</PresentationFormat>
  <Paragraphs>227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Directory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Goal of today’s lab</vt:lpstr>
      <vt:lpstr>Install GAPIT and related packages</vt:lpstr>
      <vt:lpstr>Load related packages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219</cp:revision>
  <dcterms:created xsi:type="dcterms:W3CDTF">2014-12-15T18:58:14Z</dcterms:created>
  <dcterms:modified xsi:type="dcterms:W3CDTF">2021-04-01T18:40:22Z</dcterms:modified>
</cp:coreProperties>
</file>