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282" r:id="rId20"/>
    <p:sldId id="285" r:id="rId21"/>
    <p:sldId id="284" r:id="rId22"/>
    <p:sldId id="335" r:id="rId23"/>
    <p:sldId id="310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9" autoAdjust="0"/>
    <p:restoredTop sz="94677" autoAdjust="0"/>
  </p:normalViewPr>
  <p:slideViewPr>
    <p:cSldViewPr snapToGrid="0" snapToObjects="1">
      <p:cViewPr varScale="1">
        <p:scale>
          <a:sx n="172" d="100"/>
          <a:sy n="172" d="100"/>
        </p:scale>
        <p:origin x="41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blob/master/PLPTH813Bioinformatis/2023/data/cigarette_adult.xlsx?raw=true\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3039035" y="5082988"/>
            <a:ext cx="2756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 /\t/g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1705288" y="623621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Try:  sort -k1,1 -k2n,2 </a:t>
            </a:r>
            <a:r>
              <a:rPr lang="en-US" sz="2400" dirty="0" err="1">
                <a:latin typeface="Courier" pitchFamily="2" charset="0"/>
              </a:rPr>
              <a:t>fruit.txt</a:t>
            </a:r>
            <a:r>
              <a:rPr lang="en-US" sz="2400" dirty="0"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38200" y="5798492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0" y="1562676"/>
            <a:ext cx="85471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5352" y="2999530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51" y="1047625"/>
            <a:ext cx="7398873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hlinkClick r:id="rId2"/>
              </a:rPr>
              <a:t>https://github.com/liu3zhenlab/teaching/blob/master/PLPTH813Bioinformatis/2023/data/cigarette_adult.xlsx</a:t>
            </a:r>
            <a:endParaRPr lang="en-US" sz="13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Open Excel file </a:t>
            </a:r>
            <a:r>
              <a:rPr lang="en-US" dirty="0" err="1"/>
              <a:t>cigarette_adult.xlxs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613" y="1337477"/>
            <a:ext cx="799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</a:t>
            </a:r>
            <a:r>
              <a:rPr lang="en-US" sz="2400" dirty="0" err="1"/>
              <a:t>public_html</a:t>
            </a:r>
            <a:r>
              <a:rPr lang="en-US" sz="2400" dirty="0"/>
              <a:t>/PLPTH813/data/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0081" y="2647865"/>
            <a:ext cx="845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cp /homes/liu3zhen/</a:t>
            </a:r>
            <a:r>
              <a:rPr lang="en-US" sz="1600" dirty="0" err="1">
                <a:latin typeface="Courier"/>
                <a:cs typeface="Courier"/>
              </a:rPr>
              <a:t>public_html</a:t>
            </a:r>
            <a:r>
              <a:rPr lang="en-US" sz="1600" dirty="0">
                <a:latin typeface="Courier"/>
                <a:cs typeface="Courier"/>
              </a:rPr>
              <a:t>/PLPTH813/data/</a:t>
            </a:r>
            <a:r>
              <a:rPr lang="en-US" sz="1600" dirty="0" err="1">
                <a:latin typeface="Courier"/>
                <a:cs typeface="Courier"/>
              </a:rPr>
              <a:t>cigarette_usage</a:t>
            </a:r>
            <a:r>
              <a:rPr lang="en-US" sz="1600" dirty="0">
                <a:latin typeface="Courier"/>
                <a:cs typeface="Courier"/>
              </a:rPr>
              <a:t>/*txt .</a:t>
            </a:r>
          </a:p>
          <a:p>
            <a:r>
              <a:rPr lang="en-US" sz="1600" dirty="0" err="1">
                <a:latin typeface="Courier"/>
                <a:cs typeface="Courier"/>
              </a:rPr>
              <a:t>ls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1091</Words>
  <Application>Microsoft Macintosh PowerPoint</Application>
  <PresentationFormat>On-screen Show (4:3)</PresentationFormat>
  <Paragraphs>254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date and cal</vt:lpstr>
      <vt:lpstr>sleep</vt:lpstr>
      <vt:lpstr>clear, history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112</cp:revision>
  <dcterms:created xsi:type="dcterms:W3CDTF">2014-12-15T18:58:14Z</dcterms:created>
  <dcterms:modified xsi:type="dcterms:W3CDTF">2023-01-26T14:28:28Z</dcterms:modified>
</cp:coreProperties>
</file>