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305" r:id="rId14"/>
    <p:sldId id="289" r:id="rId15"/>
    <p:sldId id="307" r:id="rId16"/>
    <p:sldId id="303" r:id="rId17"/>
    <p:sldId id="304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2" autoAdjust="0"/>
    <p:restoredTop sz="94802" autoAdjust="0"/>
  </p:normalViewPr>
  <p:slideViewPr>
    <p:cSldViewPr snapToGrid="0" snapToObjects="1">
      <p:cViewPr varScale="1">
        <p:scale>
          <a:sx n="209" d="100"/>
          <a:sy n="209" d="100"/>
        </p:scale>
        <p:origin x="186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E53F-A6F6-67C8-6B64-C2E3E976D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0C4B8-A4AB-667B-E09D-11D53A33F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D0B09-F4EF-6F38-E69C-CF98C8F4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F2852-9A93-FC6E-6C0A-FBDB9B3B6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D9F37-282F-6CDE-FF2F-961AF773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C1502E-9AE6-7C2C-CA4E-1F826A81E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F6FDA-2126-F84F-277C-BBEDB34C8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0F67-C1A3-775F-EF06-1D44B9D253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beocat.ksu.ed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refs/heads/master/PLPTH813Bioinformatis/2025/3_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26207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1/23/2025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514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600" y="1109309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9" y="262297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273294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8721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00312" y="3067315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5515"/>
              </p:ext>
            </p:extLst>
          </p:nvPr>
        </p:nvGraphicFramePr>
        <p:xfrm>
          <a:off x="4097893" y="2813004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16659"/>
          </a:xfrm>
        </p:spPr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216" y="1085178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1" y="3502272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40" y="330444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FF36-E83E-934D-5A5B-68D2CAE1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68FC-D3F6-E517-C6E5-A301F1CE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85E79-BA0B-FC20-BB62-E2CD2EB6F339}"/>
              </a:ext>
            </a:extLst>
          </p:cNvPr>
          <p:cNvSpPr txBox="1"/>
          <p:nvPr/>
        </p:nvSpPr>
        <p:spPr>
          <a:xfrm>
            <a:off x="2966743" y="2845187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972A8E-11B5-2D8F-63B7-60308199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1EA22-0EF0-07C8-CC1E-3A3A4773601F}"/>
              </a:ext>
            </a:extLst>
          </p:cNvPr>
          <p:cNvSpPr txBox="1"/>
          <p:nvPr/>
        </p:nvSpPr>
        <p:spPr>
          <a:xfrm>
            <a:off x="688089" y="1006444"/>
            <a:ext cx="764654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B097C-B78B-AF4B-9558-17AC12DE6549}"/>
              </a:ext>
            </a:extLst>
          </p:cNvPr>
          <p:cNvSpPr txBox="1"/>
          <p:nvPr/>
        </p:nvSpPr>
        <p:spPr>
          <a:xfrm>
            <a:off x="1512686" y="3483602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</p:spTree>
    <p:extLst>
      <p:ext uri="{BB962C8B-B14F-4D97-AF65-F5344CB8AC3E}">
        <p14:creationId xmlns:p14="http://schemas.microsoft.com/office/powerpoint/2010/main" val="167122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887" y="866420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682" y="2261358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470" y="3656297"/>
            <a:ext cx="876505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CAEE1-8A53-266B-E20E-E5E6ADD6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8EF0-28CA-F40D-FA9C-366D7818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3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A874E0-9A0C-0E9F-333D-DD01E246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664E7-3E65-EE67-DD0A-7CFA1DDE7627}"/>
              </a:ext>
            </a:extLst>
          </p:cNvPr>
          <p:cNvSpPr txBox="1"/>
          <p:nvPr/>
        </p:nvSpPr>
        <p:spPr>
          <a:xfrm>
            <a:off x="1330914" y="944984"/>
            <a:ext cx="6307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CCGTCAACGTGTCTGGGACCCAATACGTGTAGTTCTTACAACAAGACACCCCTATCGTTCGCCCCTAGGTTGTTTGCAGTCCCGG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TCCCGGGTACCAGTTCGCACTAGATGGCCGATAAAGCCCAGTAGAAAGCCGGCGCGGGCCGGACTC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&gt;s3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TCGGTGCAAAAGCCCGTACAGGGCCCCGTCGGTGTACATAATTCGCTTGTTTTGACT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0BF41-465B-456F-9C68-E4A4DFECEA2B}"/>
              </a:ext>
            </a:extLst>
          </p:cNvPr>
          <p:cNvSpPr txBox="1"/>
          <p:nvPr/>
        </p:nvSpPr>
        <p:spPr>
          <a:xfrm>
            <a:off x="1067294" y="2939939"/>
            <a:ext cx="686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3: search for sequence(s) starting with TCC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4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171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07" y="1165977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Log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5098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231291" y="1591524"/>
            <a:ext cx="61141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ssh -l &lt;</a:t>
            </a:r>
            <a:r>
              <a:rPr lang="en-US" sz="2800" dirty="0" err="1"/>
              <a:t>eid</a:t>
            </a:r>
            <a:r>
              <a:rPr lang="en-US" sz="2800" dirty="0"/>
              <a:t>&gt; </a:t>
            </a:r>
            <a:r>
              <a:rPr lang="en-US" sz="2800" dirty="0" err="1"/>
              <a:t>headnode.beocat.ksu.edu</a:t>
            </a:r>
            <a:endParaRPr lang="en-US" sz="2800" dirty="0"/>
          </a:p>
          <a:p>
            <a:r>
              <a:rPr lang="en-US" sz="2800" dirty="0"/>
              <a:t>e.g.,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 -l </a:t>
            </a:r>
            <a:r>
              <a:rPr lang="en-US" sz="2800" dirty="0">
                <a:highlight>
                  <a:srgbClr val="FFFF00"/>
                </a:highlight>
              </a:rPr>
              <a:t>liu3zhen</a:t>
            </a:r>
            <a:r>
              <a:rPr lang="en-US" sz="2800" dirty="0"/>
              <a:t> </a:t>
            </a:r>
            <a:r>
              <a:rPr lang="en-US" sz="2800" dirty="0" err="1"/>
              <a:t>headnode.beocat.ksu.edu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3526132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6A494-5DE1-844D-8D6C-A77BAD1EFD8D}"/>
              </a:ext>
            </a:extLst>
          </p:cNvPr>
          <p:cNvSpPr/>
          <p:nvPr/>
        </p:nvSpPr>
        <p:spPr>
          <a:xfrm>
            <a:off x="457200" y="4327575"/>
            <a:ext cx="5342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BB"/>
                </a:solidFill>
                <a:latin typeface="Arial" panose="020B0604020202020204" pitchFamily="34" charset="0"/>
                <a:hlinkClick r:id="rId2"/>
              </a:rPr>
              <a:t>https://ondemand.beocat.ksu.edu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112"/>
            <a:ext cx="8229600" cy="484094"/>
          </a:xfrm>
        </p:spPr>
        <p:txBody>
          <a:bodyPr>
            <a:noAutofit/>
          </a:bodyPr>
          <a:lstStyle/>
          <a:p>
            <a:r>
              <a:rPr lang="en-US" sz="3200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133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833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2" y="758078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132" y="3289935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36" y="1772231"/>
            <a:ext cx="7149187" cy="3165290"/>
          </a:xfrm>
        </p:spPr>
        <p:txBody>
          <a:bodyPr>
            <a:no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09851"/>
            <a:ext cx="8057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765"/>
            <a:ext cx="8229600" cy="579740"/>
          </a:xfrm>
        </p:spPr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935" y="1561253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48820" y="1795641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19715"/>
            <a:ext cx="8612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4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06470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352" y="1015129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173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751" y="1826394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555"/>
            <a:ext cx="8229600" cy="579740"/>
          </a:xfrm>
        </p:spPr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865" y="1173502"/>
            <a:ext cx="8229600" cy="373068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109"/>
            <a:ext cx="8229600" cy="579740"/>
          </a:xfrm>
        </p:spPr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024" y="1335022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406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124577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175792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1139"/>
              </p:ext>
            </p:extLst>
          </p:nvPr>
        </p:nvGraphicFramePr>
        <p:xfrm>
          <a:off x="409222" y="985663"/>
          <a:ext cx="8325557" cy="3172174"/>
        </p:xfrm>
        <a:graphic>
          <a:graphicData uri="http://schemas.openxmlformats.org/drawingml/2006/table">
            <a:tbl>
              <a:tblPr/>
              <a:tblGrid>
                <a:gridCol w="598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3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4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2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22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553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95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954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28257"/>
              </p:ext>
            </p:extLst>
          </p:nvPr>
        </p:nvGraphicFramePr>
        <p:xfrm>
          <a:off x="457200" y="1305541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693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494" y="1726598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text editors</a:t>
            </a:r>
          </a:p>
          <a:p>
            <a:pPr>
              <a:lnSpc>
                <a:spcPct val="160000"/>
              </a:lnSpc>
            </a:pPr>
            <a:r>
              <a:rPr lang="en-US" sz="2400" i="1" dirty="0">
                <a:solidFill>
                  <a:schemeClr val="bg1">
                    <a:lumMod val="85000"/>
                  </a:schemeClr>
                </a:solidFill>
              </a:rPr>
              <a:t>vi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45"/>
            <a:ext cx="8229600" cy="579740"/>
          </a:xfrm>
        </p:spPr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244024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69652" y="2581057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364450"/>
              </p:ext>
            </p:extLst>
          </p:nvPr>
        </p:nvGraphicFramePr>
        <p:xfrm>
          <a:off x="3898995" y="2691028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62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7" y="2869962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298150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1292</Words>
  <Application>Microsoft Macintosh PowerPoint</Application>
  <PresentationFormat>On-screen Show (16:9)</PresentationFormat>
  <Paragraphs>401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Courier New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 1</vt:lpstr>
      <vt:lpstr>Problem 2</vt:lpstr>
      <vt:lpstr>Problem 3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93</cp:revision>
  <dcterms:created xsi:type="dcterms:W3CDTF">2014-12-15T18:58:14Z</dcterms:created>
  <dcterms:modified xsi:type="dcterms:W3CDTF">2025-01-22T20:29:24Z</dcterms:modified>
</cp:coreProperties>
</file>