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310" r:id="rId4"/>
    <p:sldId id="311" r:id="rId5"/>
    <p:sldId id="312" r:id="rId6"/>
    <p:sldId id="297" r:id="rId7"/>
    <p:sldId id="309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  <p:sldId id="31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5479" autoAdjust="0"/>
  </p:normalViewPr>
  <p:slideViewPr>
    <p:cSldViewPr snapToGrid="0" snapToObjects="1">
      <p:cViewPr varScale="1">
        <p:scale>
          <a:sx n="156" d="100"/>
          <a:sy n="156" d="100"/>
        </p:scale>
        <p:origin x="142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raw/refs/heads/master/PLPTH813Bioinformatis/2025/3_data/lab03/ZmB.fasta" TargetMode="External"/><Relationship Id="rId2" Type="http://schemas.openxmlformats.org/officeDocument/2006/relationships/hyperlink" Target="https://github.com/liu3zhenlab/teaching/raw/refs/heads/master/PLPTH813Bioinformatis/2025/3_data/lab03/ZmA.fas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515-48B8-6E23-CF86-4933C0D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F2A-B239-DE39-1442-6649CD57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657"/>
            <a:ext cx="8229600" cy="1712707"/>
          </a:xfrm>
        </p:spPr>
        <p:txBody>
          <a:bodyPr/>
          <a:lstStyle/>
          <a:p>
            <a:r>
              <a:rPr lang="en-US" dirty="0"/>
              <a:t>Create a FASTA file containing both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r>
              <a:rPr lang="en-US" dirty="0"/>
              <a:t>Make a BLAST database using the new FASTA file</a:t>
            </a:r>
          </a:p>
          <a:p>
            <a:r>
              <a:rPr lang="en-US" dirty="0"/>
              <a:t>Use “</a:t>
            </a:r>
            <a:r>
              <a:rPr lang="en-US" dirty="0" err="1"/>
              <a:t>blastn</a:t>
            </a:r>
            <a:r>
              <a:rPr lang="en-US" dirty="0"/>
              <a:t>” to search the following sequence in this new FASTA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FAE-ED4B-B1D5-F00C-CC3CFBA7311A}"/>
              </a:ext>
            </a:extLst>
          </p:cNvPr>
          <p:cNvSpPr txBox="1"/>
          <p:nvPr/>
        </p:nvSpPr>
        <p:spPr>
          <a:xfrm>
            <a:off x="591911" y="3027625"/>
            <a:ext cx="84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GCCCAACTAATACCAATATATATAATACTACGCCTAATAATCCGATGCGATTAACGCCCACTGATGATGCATCCTTCTAAGTTCTAATGCTTCCTTAAGAACGTAGCTTGCCTGCCAATCCAGCCACAGCTGAAGCCTGAAGGCCAGTCGATGTAAAAG</a:t>
            </a:r>
          </a:p>
        </p:txBody>
      </p:sp>
    </p:spTree>
    <p:extLst>
      <p:ext uri="{BB962C8B-B14F-4D97-AF65-F5344CB8AC3E}">
        <p14:creationId xmlns:p14="http://schemas.microsoft.com/office/powerpoint/2010/main" val="305458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700"/>
            <a:ext cx="8229600" cy="168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sequences:</a:t>
            </a:r>
          </a:p>
          <a:p>
            <a:pPr marL="0" indent="0">
              <a:buNone/>
            </a:pPr>
            <a:r>
              <a:rPr lang="en-US" sz="1800" dirty="0" err="1"/>
              <a:t>ZmA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https://github.com/liu3zhenlab/teaching/raw/refs/heads/master/PLPTH813Bioinformatis/2025/3_data/lab03/ZmA.fasta</a:t>
            </a:r>
            <a:endParaRPr lang="en-US" sz="1200" dirty="0"/>
          </a:p>
          <a:p>
            <a:pPr marL="0" indent="0">
              <a:buNone/>
            </a:pPr>
            <a:r>
              <a:rPr lang="en-US" sz="1800" dirty="0" err="1"/>
              <a:t>ZmB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https://github.com/liu3zhenlab/teaching/raw/refs/heads/master/PLPTH813Bioinformatis/2025/3_data/lab03/ZmB.fasta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B271-EF14-26C9-2DA4-BD0743F38D4C}"/>
              </a:ext>
            </a:extLst>
          </p:cNvPr>
          <p:cNvSpPr txBox="1"/>
          <p:nvPr/>
        </p:nvSpPr>
        <p:spPr>
          <a:xfrm>
            <a:off x="665389" y="2841172"/>
            <a:ext cx="781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download the data and plot a </a:t>
            </a:r>
            <a:r>
              <a:rPr lang="en-US" sz="2400" dirty="0" err="1"/>
              <a:t>dotplot</a:t>
            </a:r>
            <a:r>
              <a:rPr lang="en-US" sz="2400" dirty="0"/>
              <a:t> between the two sequence.</a:t>
            </a:r>
          </a:p>
          <a:p>
            <a:endParaRPr lang="en-US" sz="2400" dirty="0"/>
          </a:p>
          <a:p>
            <a:r>
              <a:rPr lang="en-US" sz="2400" dirty="0"/>
              <a:t>Possible parameter: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31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52" y="14614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5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17348</TotalTime>
  <Words>1258</Words>
  <Application>Microsoft Macintosh PowerPoint</Application>
  <PresentationFormat>On-screen Show (16:9)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ndotplot</vt:lpstr>
      <vt:lpstr>ndotplot output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Problem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137</cp:revision>
  <dcterms:created xsi:type="dcterms:W3CDTF">2014-12-15T18:58:14Z</dcterms:created>
  <dcterms:modified xsi:type="dcterms:W3CDTF">2025-02-05T17:44:54Z</dcterms:modified>
</cp:coreProperties>
</file>