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10" r:id="rId3"/>
    <p:sldId id="316" r:id="rId4"/>
    <p:sldId id="271" r:id="rId5"/>
    <p:sldId id="308" r:id="rId6"/>
    <p:sldId id="291" r:id="rId7"/>
    <p:sldId id="292" r:id="rId8"/>
    <p:sldId id="301" r:id="rId9"/>
    <p:sldId id="314" r:id="rId10"/>
    <p:sldId id="313" r:id="rId11"/>
    <p:sldId id="302" r:id="rId12"/>
    <p:sldId id="304" r:id="rId13"/>
    <p:sldId id="311" r:id="rId14"/>
    <p:sldId id="312" r:id="rId15"/>
    <p:sldId id="305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8" autoAdjust="0"/>
    <p:restoredTop sz="90612" autoAdjust="0"/>
  </p:normalViewPr>
  <p:slideViewPr>
    <p:cSldViewPr snapToGrid="0" snapToObjects="1">
      <p:cViewPr varScale="1">
        <p:scale>
          <a:sx n="111" d="100"/>
          <a:sy n="111" d="100"/>
        </p:scale>
        <p:origin x="20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r>
              <a:rPr lang="de-DE" dirty="0"/>
              <a:t>Version:4.1.0.0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ro-RO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$</a:t>
            </a: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$</a:t>
            </a: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or other tools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00445" y="89740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60" y="1384300"/>
            <a:ext cx="7931080" cy="474186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584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</a:t>
            </a:r>
            <a:r>
              <a:rPr lang="fr-FR" sz="2800" dirty="0" err="1"/>
              <a:t>create</a:t>
            </a:r>
            <a:r>
              <a:rPr lang="fr-FR" sz="2800" dirty="0"/>
              <a:t> a new directory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en-US" sz="2800" dirty="0">
                <a:latin typeface="Courier"/>
                <a:cs typeface="Courier"/>
              </a:rPr>
              <a:t>l</a:t>
            </a:r>
            <a:r>
              <a:rPr lang="en-US" sz="2800" dirty="0"/>
              <a:t>ab06_variants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mkdir</a:t>
            </a:r>
            <a:r>
              <a:rPr lang="en-US" sz="2800" dirty="0">
                <a:latin typeface="Courier"/>
                <a:cs typeface="Courier"/>
              </a:rPr>
              <a:t> GATK references data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links to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/homes/liu3zhen/teaching/datasets/variants/references/*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sz="1800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ln</a:t>
            </a:r>
            <a:r>
              <a:rPr lang="en-US" sz="1800" dirty="0">
                <a:latin typeface="Courier"/>
                <a:cs typeface="Courier"/>
              </a:rPr>
              <a:t> -s /homes/liu3zhen/teaching/datasets/variants/data/* </a:t>
            </a:r>
            <a:r>
              <a:rPr lang="en-US" sz="18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DH10B.parse.bam.bai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F3F1D-6BD5-FA4A-9CF5-78C60160EE5B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2FFD3-5145-8B4C-85F7-6231EC1A5F7E}"/>
              </a:ext>
            </a:extLst>
          </p:cNvPr>
          <p:cNvSpPr txBox="1"/>
          <p:nvPr/>
        </p:nvSpPr>
        <p:spPr>
          <a:xfrm>
            <a:off x="40989" y="97633"/>
            <a:ext cx="299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NOT NEED TO RUN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dict</a:t>
            </a:r>
            <a:r>
              <a:rPr lang="en-US" sz="2800" dirty="0">
                <a:latin typeface="Courier"/>
                <a:cs typeface="Courier"/>
              </a:rPr>
              <a:t> Ecoli_k12_MG1655.fasta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93372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31890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  <a:cs typeface="Courier"/>
              </a:rPr>
              <a:t>gatk</a:t>
            </a:r>
            <a:r>
              <a:rPr lang="en-US" sz="1800" dirty="0">
                <a:latin typeface="Courier" pitchFamily="2" charset="0"/>
                <a:cs typeface="Courier"/>
              </a:rPr>
              <a:t>=</a:t>
            </a:r>
            <a:r>
              <a:rPr lang="en-US" sz="1800" dirty="0">
                <a:latin typeface="Courier" pitchFamily="2" charset="0"/>
              </a:rPr>
              <a:t>/homes/liu3zhen/software/GATK/gatk4/gatk-4.1.9.0/</a:t>
            </a:r>
            <a:r>
              <a:rPr lang="en-US" sz="1800" dirty="0" err="1">
                <a:latin typeface="Courier" pitchFamily="2" charset="0"/>
              </a:rPr>
              <a:t>gatk</a:t>
            </a:r>
            <a:endParaRPr lang="en-US" sz="18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ro-RO" sz="3600" dirty="0">
                <a:latin typeface="Courier"/>
                <a:cs typeface="Courier"/>
              </a:rPr>
              <a:t>module </a:t>
            </a:r>
            <a:r>
              <a:rPr lang="ro-RO" sz="3600" dirty="0" err="1">
                <a:latin typeface="Courier"/>
                <a:cs typeface="Courier"/>
              </a:rPr>
              <a:t>load</a:t>
            </a:r>
            <a:r>
              <a:rPr lang="ro-RO" sz="3600" dirty="0">
                <a:latin typeface="Courier"/>
                <a:cs typeface="Courier"/>
              </a:rPr>
              <a:t> Java/1.8.0_192 </a:t>
            </a:r>
          </a:p>
          <a:p>
            <a:pPr marL="0" indent="0">
              <a:buNone/>
            </a:pPr>
            <a:endParaRPr lang="en-US" sz="36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3600" dirty="0">
                <a:latin typeface="Courier" pitchFamily="2" charset="0"/>
                <a:cs typeface="Courier"/>
              </a:rPr>
              <a:t>$</a:t>
            </a:r>
            <a:r>
              <a:rPr lang="en-US" sz="3600" dirty="0" err="1">
                <a:latin typeface="Courier" pitchFamily="2" charset="0"/>
                <a:cs typeface="Courier"/>
              </a:rPr>
              <a:t>gatk</a:t>
            </a:r>
            <a:endParaRPr lang="en-US" sz="3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17115</TotalTime>
  <Words>1043</Words>
  <Application>Microsoft Macintosh PowerPoint</Application>
  <PresentationFormat>On-screen Show (4:3)</PresentationFormat>
  <Paragraphs>167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GATK pipeline</vt:lpstr>
      <vt:lpstr>directories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193</cp:revision>
  <dcterms:created xsi:type="dcterms:W3CDTF">2014-12-15T18:58:14Z</dcterms:created>
  <dcterms:modified xsi:type="dcterms:W3CDTF">2023-03-21T04:44:47Z</dcterms:modified>
</cp:coreProperties>
</file>