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305" r:id="rId14"/>
    <p:sldId id="289" r:id="rId15"/>
    <p:sldId id="303" r:id="rId16"/>
    <p:sldId id="304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8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0" autoAdjust="0"/>
    <p:restoredTop sz="94767" autoAdjust="0"/>
  </p:normalViewPr>
  <p:slideViewPr>
    <p:cSldViewPr snapToGrid="0" snapToObjects="1">
      <p:cViewPr varScale="1">
        <p:scale>
          <a:sx n="189" d="100"/>
          <a:sy n="189" d="100"/>
        </p:scale>
        <p:origin x="4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E53F-A6F6-67C8-6B64-C2E3E976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0C4B8-A4AB-667B-E09D-11D53A33F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D0B09-F4EF-6F38-E69C-CF98C8F4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F2852-9A93-FC6E-6C0A-FBDB9B3B6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fdc" TargetMode="External"/><Relationship Id="rId2" Type="http://schemas.openxmlformats.org/officeDocument/2006/relationships/hyperlink" Target="http://www.ccsf.edu/Pub/Fac/v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26207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1/19/2023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4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1109309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9" y="262297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273294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721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0312" y="3067315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5515"/>
              </p:ext>
            </p:extLst>
          </p:nvPr>
        </p:nvGraphicFramePr>
        <p:xfrm>
          <a:off x="4097893" y="2813004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59"/>
          </a:xfrm>
        </p:spPr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216" y="1085178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1" y="3502272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40" y="330444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FF36-E83E-934D-5A5B-68D2CAE1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8FC-D3F6-E517-C6E5-A301F1C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85E79-BA0B-FC20-BB62-E2CD2EB6F339}"/>
              </a:ext>
            </a:extLst>
          </p:cNvPr>
          <p:cNvSpPr txBox="1"/>
          <p:nvPr/>
        </p:nvSpPr>
        <p:spPr>
          <a:xfrm>
            <a:off x="2966743" y="2845187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972A8E-11B5-2D8F-63B7-6030819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EA22-0EF0-07C8-CC1E-3A3A4773601F}"/>
              </a:ext>
            </a:extLst>
          </p:cNvPr>
          <p:cNvSpPr txBox="1"/>
          <p:nvPr/>
        </p:nvSpPr>
        <p:spPr>
          <a:xfrm>
            <a:off x="688089" y="1006444"/>
            <a:ext cx="76465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097C-B78B-AF4B-9558-17AC12DE6549}"/>
              </a:ext>
            </a:extLst>
          </p:cNvPr>
          <p:cNvSpPr txBox="1"/>
          <p:nvPr/>
        </p:nvSpPr>
        <p:spPr>
          <a:xfrm>
            <a:off x="1512686" y="3483602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</p:spTree>
    <p:extLst>
      <p:ext uri="{BB962C8B-B14F-4D97-AF65-F5344CB8AC3E}">
        <p14:creationId xmlns:p14="http://schemas.microsoft.com/office/powerpoint/2010/main" val="16712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87" y="866420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682" y="2261358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70" y="3656297"/>
            <a:ext cx="876505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82612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869862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5098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31291" y="1591524"/>
            <a:ext cx="6114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ssh -l &lt;</a:t>
            </a:r>
            <a:r>
              <a:rPr lang="en-US" sz="2800" dirty="0" err="1"/>
              <a:t>eid</a:t>
            </a:r>
            <a:r>
              <a:rPr lang="en-US" sz="2800" dirty="0"/>
              <a:t>&gt; </a:t>
            </a:r>
            <a:r>
              <a:rPr lang="en-US" sz="2800" dirty="0" err="1"/>
              <a:t>headnode.beocat.ksu.edu</a:t>
            </a:r>
            <a:endParaRPr lang="en-US" sz="2800" dirty="0"/>
          </a:p>
          <a:p>
            <a:r>
              <a:rPr lang="en-US" sz="2800" dirty="0"/>
              <a:t>e.g.,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-l </a:t>
            </a:r>
            <a:r>
              <a:rPr lang="en-US" sz="2800" dirty="0">
                <a:highlight>
                  <a:srgbClr val="FFFF00"/>
                </a:highlight>
              </a:rPr>
              <a:t>liu3zhen</a:t>
            </a:r>
            <a:r>
              <a:rPr lang="en-US" sz="2800" dirty="0"/>
              <a:t> </a:t>
            </a:r>
            <a:r>
              <a:rPr lang="en-US" sz="2800" dirty="0" err="1"/>
              <a:t>headnode.beocat.ksu.edu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3526132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457200" y="4327575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12"/>
            <a:ext cx="8229600" cy="484094"/>
          </a:xfrm>
        </p:spPr>
        <p:txBody>
          <a:bodyPr>
            <a:no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33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833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36" y="1772231"/>
            <a:ext cx="7149187" cy="3165290"/>
          </a:xfrm>
        </p:spPr>
        <p:txBody>
          <a:bodyPr>
            <a:no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09851"/>
            <a:ext cx="805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2" y="758078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32" y="3289935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765"/>
            <a:ext cx="8229600" cy="579740"/>
          </a:xfrm>
        </p:spPr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35" y="1561253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48820" y="179564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9715"/>
            <a:ext cx="861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06470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352" y="1015129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173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751" y="1826394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555"/>
            <a:ext cx="8229600" cy="579740"/>
          </a:xfrm>
        </p:spPr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65" y="1173502"/>
            <a:ext cx="8229600" cy="373068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109"/>
            <a:ext cx="8229600" cy="579740"/>
          </a:xfrm>
        </p:spPr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024" y="1335022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320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8" y="1214076"/>
            <a:ext cx="6726883" cy="3124515"/>
          </a:xfrm>
        </p:spPr>
        <p:txBody>
          <a:bodyPr>
            <a:normAutofit/>
          </a:bodyPr>
          <a:lstStyle/>
          <a:p>
            <a:r>
              <a:rPr lang="en-US" sz="2800" dirty="0"/>
              <a:t>BBEdit Regular Expression Cheat-Sheet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https://gist.github.com/ccstone/5385334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r>
              <a:rPr lang="en-US" sz="2800" i="1" dirty="0"/>
              <a:t>vi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https://kb.iu.edu/d/afdc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406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124577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175792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1139"/>
              </p:ext>
            </p:extLst>
          </p:nvPr>
        </p:nvGraphicFramePr>
        <p:xfrm>
          <a:off x="409222" y="985663"/>
          <a:ext cx="8325557" cy="3172174"/>
        </p:xfrm>
        <a:graphic>
          <a:graphicData uri="http://schemas.openxmlformats.org/drawingml/2006/table">
            <a:tbl>
              <a:tblPr/>
              <a:tblGrid>
                <a:gridCol w="5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5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57"/>
              </p:ext>
            </p:extLst>
          </p:nvPr>
        </p:nvGraphicFramePr>
        <p:xfrm>
          <a:off x="457200" y="1305541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693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94" y="1726598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text editors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45"/>
            <a:ext cx="8229600" cy="579740"/>
          </a:xfrm>
        </p:spPr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244024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9652" y="2581057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4450"/>
              </p:ext>
            </p:extLst>
          </p:nvPr>
        </p:nvGraphicFramePr>
        <p:xfrm>
          <a:off x="3898995" y="2691028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62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7" y="2869962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298150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1288</Words>
  <Application>Microsoft Macintosh PowerPoint</Application>
  <PresentationFormat>On-screen Show (16:9)</PresentationFormat>
  <Paragraphs>395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 1</vt:lpstr>
      <vt:lpstr>Problem 2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Reference links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90</cp:revision>
  <dcterms:created xsi:type="dcterms:W3CDTF">2014-12-15T18:58:14Z</dcterms:created>
  <dcterms:modified xsi:type="dcterms:W3CDTF">2025-01-18T15:45:34Z</dcterms:modified>
</cp:coreProperties>
</file>