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3" r:id="rId4"/>
    <p:sldId id="300" r:id="rId5"/>
    <p:sldId id="271" r:id="rId6"/>
    <p:sldId id="301" r:id="rId7"/>
    <p:sldId id="275" r:id="rId8"/>
    <p:sldId id="299" r:id="rId9"/>
    <p:sldId id="296" r:id="rId10"/>
    <p:sldId id="280" r:id="rId11"/>
    <p:sldId id="276" r:id="rId12"/>
    <p:sldId id="277" r:id="rId13"/>
    <p:sldId id="278" r:id="rId14"/>
    <p:sldId id="279" r:id="rId15"/>
    <p:sldId id="303" r:id="rId16"/>
    <p:sldId id="281" r:id="rId17"/>
    <p:sldId id="282" r:id="rId18"/>
    <p:sldId id="298" r:id="rId19"/>
    <p:sldId id="283" r:id="rId20"/>
    <p:sldId id="285" r:id="rId21"/>
    <p:sldId id="287" r:id="rId22"/>
    <p:sldId id="286" r:id="rId23"/>
    <p:sldId id="302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 autoAdjust="0"/>
    <p:restoredTop sz="94835" autoAdjust="0"/>
  </p:normalViewPr>
  <p:slideViewPr>
    <p:cSldViewPr snapToGrid="0" snapToObjects="1">
      <p:cViewPr varScale="1">
        <p:scale>
          <a:sx n="110" d="100"/>
          <a:sy n="110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Lab - 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2</a:t>
            </a:r>
            <a:r>
              <a:rPr lang="en-US" sz="2800" dirty="0"/>
              <a:t>/</a:t>
            </a:r>
            <a:r>
              <a:rPr lang="en-US" altLang="zh-CN" sz="2800" dirty="0"/>
              <a:t>9</a:t>
            </a:r>
            <a:r>
              <a:rPr lang="en-US" sz="2800" dirty="0"/>
              <a:t>/20</a:t>
            </a:r>
            <a:r>
              <a:rPr lang="en-US" altLang="zh-CN" sz="2800" dirty="0"/>
              <a:t>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3810998"/>
            <a:ext cx="8316686" cy="293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# set path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export PATH=$PATH:$PWD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0113" y="1047625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97EE7-7C74-FFF6-B7C7-94BAD9CB9C71}"/>
              </a:ext>
            </a:extLst>
          </p:cNvPr>
          <p:cNvSpPr txBox="1"/>
          <p:nvPr/>
        </p:nvSpPr>
        <p:spPr>
          <a:xfrm>
            <a:off x="370114" y="1581622"/>
            <a:ext cx="8641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Installation of </a:t>
            </a:r>
            <a:r>
              <a:rPr lang="en-US" sz="2400" dirty="0" err="1"/>
              <a:t>seqtk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/lh3/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315472"/>
            <a:ext cx="8632372" cy="518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randomly sample 10 reads: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DH10B.pair1.fq 3 &gt;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convert FASTQ to FASTA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-A &gt;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format FASTA file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r>
              <a:rPr lang="en-US" dirty="0">
                <a:latin typeface="Courier"/>
                <a:cs typeface="Courier"/>
              </a:rPr>
              <a:t> -l 60 &gt; example.60.fa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reverse complement each sequence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-r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example.revcom.fq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4" y="1621023"/>
            <a:ext cx="8952696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2" y="1342247"/>
            <a:ext cx="8599715" cy="488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DH10B.pair1.fq 2 &gt; sub1.fq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DH10B.pair2.fq 2 &gt; sub2.fq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-s200 DH10B.pair2.fq 2 &gt; sub2b.fq</a:t>
            </a: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962"/>
            <a:ext cx="8476377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1844-099E-4491-25AD-4AFB93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47CF-FF2A-D528-0A80-57E3A696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5185"/>
            <a:ext cx="8229600" cy="17981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9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" y="1445848"/>
            <a:ext cx="8866207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TruSeq3-PE.fa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</a:t>
            </a:r>
            <a:r>
              <a:rPr lang="en-US" sz="2000" dirty="0">
                <a:latin typeface="Courier"/>
                <a:cs typeface="Courier"/>
              </a:rPr>
              <a:t>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 copy data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</a:t>
            </a:r>
            <a:r>
              <a:rPr lang="en-US" sz="1800" dirty="0" err="1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/MG1655.pair*.</a:t>
            </a:r>
            <a:r>
              <a:rPr lang="en-US" sz="1800" dirty="0" err="1">
                <a:latin typeface="Courier"/>
                <a:cs typeface="Courier"/>
              </a:rPr>
              <a:t>fq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2584-F726-8F69-7D35-4C78364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100F-CB76-B050-629E-AC86A36C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133"/>
            <a:ext cx="8229600" cy="4896181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www.usadellab.org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/uploads/supplementary/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/Trimmomatic-0.39.zip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Trimmomatic-0.39.zip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Trimmomatic-0.39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trimmomatic-0.39.jar`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module load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44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8326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Login </a:t>
            </a:r>
            <a:r>
              <a:rPr lang="en-US" sz="3600" dirty="0" err="1"/>
              <a:t>Beocat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93" y="2175098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964-DEFD-6D02-C83D-0D27A43E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4783"/>
            <a:ext cx="8229600" cy="772987"/>
          </a:xfrm>
        </p:spPr>
        <p:txBody>
          <a:bodyPr/>
          <a:lstStyle/>
          <a:p>
            <a:r>
              <a:rPr lang="en-US" dirty="0"/>
              <a:t>Create a directory for today’s lab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A34BD6-FFAA-30D9-E9FB-915188B0F1B6}"/>
              </a:ext>
            </a:extLst>
          </p:cNvPr>
          <p:cNvSpPr txBox="1">
            <a:spLocks/>
          </p:cNvSpPr>
          <p:nvPr/>
        </p:nvSpPr>
        <p:spPr>
          <a:xfrm>
            <a:off x="457200" y="2900993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directory for software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3A123-437D-09B2-8538-B078AA47F1A3}"/>
              </a:ext>
            </a:extLst>
          </p:cNvPr>
          <p:cNvSpPr txBox="1"/>
          <p:nvPr/>
        </p:nvSpPr>
        <p:spPr>
          <a:xfrm>
            <a:off x="2351314" y="4376059"/>
            <a:ext cx="4695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~/BA23/labs/lab04_NGS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~/BA23/software</a:t>
            </a:r>
          </a:p>
        </p:txBody>
      </p:sp>
    </p:spTree>
    <p:extLst>
      <p:ext uri="{BB962C8B-B14F-4D97-AF65-F5344CB8AC3E}">
        <p14:creationId xmlns:p14="http://schemas.microsoft.com/office/powerpoint/2010/main" val="28929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50"/>
            <a:ext cx="8425650" cy="46180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358B-0CD7-B21D-150E-506FB93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fastqc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C57C-9EAD-6401-FF12-A9E5BC2F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791895"/>
            <a:ext cx="8577943" cy="32742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www.bioinformatics.babraham.ac.uk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/fastqc_v0.11.9.zip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unzip fastqc_v0.11.9.zip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5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49" y="1355873"/>
            <a:ext cx="8944851" cy="318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</a:t>
            </a:r>
            <a:r>
              <a:rPr lang="en-US" altLang="zh-CN" sz="1400" dirty="0">
                <a:latin typeface="Courier"/>
                <a:cs typeface="Courier"/>
              </a:rPr>
              <a:t>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/>
                <a:cs typeface="Courier"/>
              </a:rPr>
              <a:t>&lt;PATH&gt;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669" y="4466591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624" y="5898967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2030418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2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Check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4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Download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through </a:t>
            </a:r>
            <a:r>
              <a:rPr lang="en-US" sz="2800" dirty="0" err="1"/>
              <a:t>ondemand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11929</TotalTime>
  <Words>1335</Words>
  <Application>Microsoft Macintosh PowerPoint</Application>
  <PresentationFormat>On-screen Show (4:3)</PresentationFormat>
  <Paragraphs>226</Paragraphs>
  <Slides>24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Office Theme</vt:lpstr>
      <vt:lpstr>Lab - NGS Tools  Bioinformatics Applications (PLPTH813)</vt:lpstr>
      <vt:lpstr>Goal of today’s lab</vt:lpstr>
      <vt:lpstr>Login Beocat</vt:lpstr>
      <vt:lpstr>Create a directory for today’s lab</vt:lpstr>
      <vt:lpstr>Data</vt:lpstr>
      <vt:lpstr>Install fastqc</vt:lpstr>
      <vt:lpstr>Data QC - FASTQC</vt:lpstr>
      <vt:lpstr>Ondemand.beocat.ksu.edu</vt:lpstr>
      <vt:lpstr>Check results</vt:lpstr>
      <vt:lpstr>seqtk</vt:lpstr>
      <vt:lpstr>seqtk - I</vt:lpstr>
      <vt:lpstr>seqtk - II</vt:lpstr>
      <vt:lpstr>seqtk - III</vt:lpstr>
      <vt:lpstr>seqtk IV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  <vt:lpstr>trimmomatic</vt:lpstr>
      <vt:lpstr>Trimmomatic case I command line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123</cp:revision>
  <dcterms:created xsi:type="dcterms:W3CDTF">2014-12-15T18:58:14Z</dcterms:created>
  <dcterms:modified xsi:type="dcterms:W3CDTF">2023-02-23T16:05:28Z</dcterms:modified>
</cp:coreProperties>
</file>