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8" r:id="rId3"/>
    <p:sldId id="298" r:id="rId4"/>
    <p:sldId id="300" r:id="rId5"/>
    <p:sldId id="29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86395" autoAdjust="0"/>
  </p:normalViewPr>
  <p:slideViewPr>
    <p:cSldViewPr snapToGrid="0" snapToObjects="1">
      <p:cViewPr varScale="1">
        <p:scale>
          <a:sx n="105" d="100"/>
          <a:sy n="105" d="100"/>
        </p:scale>
        <p:origin x="184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39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500AB-40DB-3649-A254-E91FF5C008D8}" type="datetimeFigureOut">
              <a:rPr lang="en-US" smtClean="0"/>
              <a:t>5/4/23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DA69C-5751-4C49-B0D9-083E10D9E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458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4808B-C6D3-4F4E-9F6E-D9149D4F9C09}" type="datetimeFigureOut">
              <a:rPr lang="en-US" smtClean="0"/>
              <a:t>5/4/23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18A005-2D3D-9B42-BFBD-F7AF9A8AB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105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8A005-2D3D-9B42-BFBD-F7AF9A8AB4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69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8A005-2D3D-9B42-BFBD-F7AF9A8AB4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271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8A005-2D3D-9B42-BFBD-F7AF9A8AB4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98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35AB-F2BA-5949-B83E-329EC452D42A}" type="datetime1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D81A9-3597-9941-8C4D-52E6D9EC7550}" type="datetime1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BB9B-C3AA-7749-89C6-E32B590214A2}" type="datetime1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2B88-27CB-174D-86CB-5F5162996DC4}" type="datetime1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F93A4-51B8-184E-9CDC-32F14663D043}" type="datetime1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EB62F-79A6-834F-AF89-47B413EFCD00}" type="datetime1">
              <a:rPr lang="en-US" smtClean="0"/>
              <a:t>5/4/23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3F0A-8441-A94E-9DFE-B2F200159960}" type="datetime1">
              <a:rPr lang="en-US" smtClean="0"/>
              <a:t>5/4/23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3F390-AFCB-6B4C-A073-93A0E3CE1A2E}" type="datetime1">
              <a:rPr lang="en-US" smtClean="0"/>
              <a:t>5/4/23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EFF7-B6EC-5E47-A88C-510064A0B03C}" type="datetime1">
              <a:rPr lang="en-US" smtClean="0"/>
              <a:t>5/4/23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D7BC-4D9B-A741-A024-274455EB2340}" type="datetime1">
              <a:rPr lang="en-US" smtClean="0"/>
              <a:t>5/4/23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3580-C820-594B-9A85-E3EBC615AD0A}" type="datetime1">
              <a:rPr lang="en-US" smtClean="0"/>
              <a:t>5/4/23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D473E-7391-144A-9568-07F2D66BB230}" type="datetime1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41411"/>
            <a:ext cx="7772400" cy="1868508"/>
          </a:xfrm>
        </p:spPr>
        <p:txBody>
          <a:bodyPr>
            <a:normAutofit/>
          </a:bodyPr>
          <a:lstStyle/>
          <a:p>
            <a:br>
              <a:rPr lang="en-US" sz="3200" b="0" i="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br>
              <a:rPr lang="en-US" sz="2800" b="0" i="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b="0" i="0" dirty="0">
                <a:latin typeface="Calibri Light" panose="020F0302020204030204" pitchFamily="34" charset="0"/>
                <a:cs typeface="Calibri Light" panose="020F0302020204030204" pitchFamily="34" charset="0"/>
              </a:rPr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b="0" i="0" dirty="0">
                <a:latin typeface="Calibri Light" panose="020F0302020204030204" pitchFamily="34" charset="0"/>
                <a:cs typeface="Calibri Light" panose="020F0302020204030204" pitchFamily="34" charset="0"/>
              </a:rPr>
              <a:t>Sanzhen Liu</a:t>
            </a:r>
          </a:p>
          <a:p>
            <a:endParaRPr lang="en-US" sz="2800" b="0" i="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800" b="0" i="0" dirty="0">
                <a:latin typeface="Calibri Light" panose="020F0302020204030204" pitchFamily="34" charset="0"/>
                <a:cs typeface="Calibri Light" panose="020F0302020204030204" pitchFamily="34" charset="0"/>
              </a:rPr>
              <a:t>5/4/2023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87343" y="563309"/>
            <a:ext cx="8369314" cy="10727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halkduster"/>
                <a:cs typeface="Chalkduster"/>
              </a:rPr>
              <a:t>Bioinformatics Applications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  <a:latin typeface="Chalkduster"/>
                <a:cs typeface="Chalkduster"/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halkduster"/>
                <a:cs typeface="Chalkduster"/>
              </a:rPr>
              <a:t>Spring 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59321"/>
            <a:ext cx="8229600" cy="852550"/>
          </a:xfrm>
        </p:spPr>
        <p:txBody>
          <a:bodyPr>
            <a:normAutofit/>
          </a:bodyPr>
          <a:lstStyle/>
          <a:p>
            <a:r>
              <a:rPr lang="en-US" sz="3200" b="0" i="0" dirty="0">
                <a:latin typeface="Calibri" panose="020F0502020204030204" pitchFamily="34" charset="0"/>
                <a:cs typeface="Calibri" panose="020F0502020204030204" pitchFamily="34" charset="0"/>
              </a:rPr>
              <a:t>Goal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913514"/>
            <a:ext cx="8370273" cy="2187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0" i="0" dirty="0">
                <a:latin typeface="Calibri Light" panose="020F0302020204030204" pitchFamily="34" charset="0"/>
                <a:cs typeface="Calibri Light" panose="020F0302020204030204" pitchFamily="34" charset="0"/>
              </a:rPr>
              <a:t>The goal of this course is to help you to be prepared for next-generation biological research that often generates </a:t>
            </a:r>
            <a:r>
              <a:rPr lang="en-US" sz="2800" b="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large data </a:t>
            </a:r>
            <a:r>
              <a:rPr lang="en-US" sz="2800" b="0" i="0" dirty="0">
                <a:latin typeface="Calibri Light" panose="020F0302020204030204" pitchFamily="34" charset="0"/>
                <a:cs typeface="Calibri Light" panose="020F0302020204030204" pitchFamily="34" charset="0"/>
              </a:rPr>
              <a:t>and requires researchers to have the capability in data management and data mining.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63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6525"/>
            <a:ext cx="8229600" cy="1023395"/>
          </a:xfrm>
        </p:spPr>
        <p:txBody>
          <a:bodyPr>
            <a:normAutofit/>
          </a:bodyPr>
          <a:lstStyle/>
          <a:p>
            <a:r>
              <a:rPr lang="en-US" sz="4000" b="0" i="0" dirty="0">
                <a:latin typeface="Calibri" panose="020F0502020204030204" pitchFamily="34" charset="0"/>
                <a:cs typeface="Calibri" panose="020F0502020204030204" pitchFamily="34" charset="0"/>
              </a:rPr>
              <a:t>Lecture topics</a:t>
            </a:r>
          </a:p>
        </p:txBody>
      </p:sp>
      <p:sp>
        <p:nvSpPr>
          <p:cNvPr id="6" name="Rectangle 5"/>
          <p:cNvSpPr/>
          <p:nvPr/>
        </p:nvSpPr>
        <p:spPr>
          <a:xfrm>
            <a:off x="1618751" y="1342089"/>
            <a:ext cx="590649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Basic Unix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Basic 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Introduction of NGS and tools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DNA sequence alignment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Genome variants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Phylogeny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QTL and GWAS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Genome assembly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Comparative genomics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RNA-seq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Deep learning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58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7CFD-8F0A-C3A8-DC44-56232D22B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3656"/>
            <a:ext cx="8229600" cy="77298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Suggestions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1F7F7-6DB5-3843-B362-C7B2278FE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859729"/>
            <a:ext cx="7674864" cy="350411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”DO NOT” plot using Excel</a:t>
            </a:r>
          </a:p>
          <a:p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Find opportunities to analyze large data</a:t>
            </a:r>
          </a:p>
          <a:p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Perform statistics in R or Python</a:t>
            </a:r>
          </a:p>
          <a:p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Learn Python if possible</a:t>
            </a:r>
          </a:p>
          <a:p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Learn and use command-line tools persistently</a:t>
            </a:r>
          </a:p>
          <a:p>
            <a:endParaRPr lang="en-US" sz="3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3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64563C-30B2-4205-2802-1A49449D2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02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AD6E-12AA-DD45-AB42-E4D352821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00500"/>
            <a:ext cx="8229600" cy="7729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halkduster"/>
                <a:cs typeface="Chalkduster"/>
              </a:rPr>
              <a:t>Thank you and Best wishes!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24575-73DE-E144-BDF6-2231D5D96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731" y="1571625"/>
            <a:ext cx="8872538" cy="1285875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ctr">
              <a:spcBef>
                <a:spcPct val="0"/>
              </a:spcBef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halkduster"/>
                <a:ea typeface="+mj-ea"/>
              </a:rPr>
              <a:t>Use what you learned as much as possible</a:t>
            </a:r>
          </a:p>
          <a:p>
            <a:pPr algn="ctr">
              <a:spcBef>
                <a:spcPct val="0"/>
              </a:spcBef>
              <a:buNone/>
            </a:pP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Chalkduster"/>
              <a:ea typeface="+mj-ea"/>
            </a:endParaRPr>
          </a:p>
          <a:p>
            <a:pPr algn="ctr">
              <a:spcBef>
                <a:spcPct val="0"/>
              </a:spcBef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halkduster"/>
                <a:ea typeface="+mj-ea"/>
              </a:rPr>
              <a:t>Practice your skills through projects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4F579-23E3-A643-8E9A-7D6553A81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89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17017</TotalTime>
  <Words>135</Words>
  <Application>Microsoft Macintosh PowerPoint</Application>
  <PresentationFormat>On-screen Show (4:3)</PresentationFormat>
  <Paragraphs>37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Chalkduster</vt:lpstr>
      <vt:lpstr>Office Theme</vt:lpstr>
      <vt:lpstr>  Bioinformatics Applications (PLPTH813)</vt:lpstr>
      <vt:lpstr>Goal</vt:lpstr>
      <vt:lpstr>Lecture topics</vt:lpstr>
      <vt:lpstr>Suggestions</vt:lpstr>
      <vt:lpstr>Thank you and Best wishes!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118</cp:revision>
  <dcterms:created xsi:type="dcterms:W3CDTF">2014-12-15T18:58:14Z</dcterms:created>
  <dcterms:modified xsi:type="dcterms:W3CDTF">2023-05-04T14:36:51Z</dcterms:modified>
</cp:coreProperties>
</file>