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326" r:id="rId22"/>
    <p:sldId id="299" r:id="rId23"/>
    <p:sldId id="330" r:id="rId24"/>
    <p:sldId id="265" r:id="rId25"/>
    <p:sldId id="301" r:id="rId26"/>
    <p:sldId id="348" r:id="rId27"/>
    <p:sldId id="349" r:id="rId28"/>
    <p:sldId id="286" r:id="rId29"/>
    <p:sldId id="306" r:id="rId30"/>
    <p:sldId id="324" r:id="rId31"/>
    <p:sldId id="343" r:id="rId32"/>
    <p:sldId id="325" r:id="rId33"/>
    <p:sldId id="344" r:id="rId34"/>
    <p:sldId id="327" r:id="rId35"/>
    <p:sldId id="345" r:id="rId36"/>
    <p:sldId id="346" r:id="rId37"/>
    <p:sldId id="347" r:id="rId38"/>
    <p:sldId id="333" r:id="rId39"/>
    <p:sldId id="334" r:id="rId40"/>
    <p:sldId id="335" r:id="rId41"/>
    <p:sldId id="336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 autoAdjust="0"/>
    <p:restoredTop sz="97617" autoAdjust="0"/>
  </p:normalViewPr>
  <p:slideViewPr>
    <p:cSldViewPr snapToGrid="0" snapToObjects="1">
      <p:cViewPr varScale="1">
        <p:scale>
          <a:sx n="124" d="100"/>
          <a:sy n="124" d="100"/>
        </p:scale>
        <p:origin x="1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67" y="387088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members in the breakout room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231" y="250567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5" y="1047625"/>
            <a:ext cx="8849275" cy="567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8" y="1407677"/>
            <a:ext cx="7749728" cy="31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06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000" dirty="0"/>
              <a:t>https://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/master/PLPTH813Bioinformatis/2023/data/</a:t>
            </a:r>
            <a:r>
              <a:rPr lang="it-IT" sz="10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             quote="{|}~")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encode=33, label="", </a:t>
            </a:r>
            <a:r>
              <a:rPr lang="en-US" dirty="0" err="1"/>
              <a:t>ymax</a:t>
            </a:r>
            <a:r>
              <a:rPr lang="en-US" dirty="0"/>
              <a:t>=41)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encode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=0.4,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="Position on read (bp)", 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Phred</a:t>
            </a:r>
            <a:r>
              <a:rPr lang="en-US" dirty="0"/>
              <a:t> quality", </a:t>
            </a:r>
            <a:r>
              <a:rPr lang="en-US" dirty="0" err="1"/>
              <a:t>ylim</a:t>
            </a:r>
            <a:r>
              <a:rPr lang="en-US" dirty="0"/>
              <a:t>=c(0, </a:t>
            </a:r>
            <a:r>
              <a:rPr lang="en-US" dirty="0" err="1"/>
              <a:t>ymax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~/BA23/labs/lab03R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2/2/2023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("~/BA23/labs/lab03R")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2728</Words>
  <Application>Microsoft Macintosh PowerPoint</Application>
  <PresentationFormat>On-screen Show (4:3)</PresentationFormat>
  <Paragraphs>420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 (cont.)</vt:lpstr>
      <vt:lpstr>String operations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155</cp:revision>
  <dcterms:created xsi:type="dcterms:W3CDTF">2014-12-15T18:58:14Z</dcterms:created>
  <dcterms:modified xsi:type="dcterms:W3CDTF">2023-02-02T04:08:56Z</dcterms:modified>
</cp:coreProperties>
</file>