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0" r:id="rId3"/>
    <p:sldId id="316" r:id="rId4"/>
    <p:sldId id="271" r:id="rId5"/>
    <p:sldId id="308" r:id="rId6"/>
    <p:sldId id="291" r:id="rId7"/>
    <p:sldId id="292" r:id="rId8"/>
    <p:sldId id="301" r:id="rId9"/>
    <p:sldId id="313" r:id="rId10"/>
    <p:sldId id="302" r:id="rId11"/>
    <p:sldId id="304" r:id="rId12"/>
    <p:sldId id="311" r:id="rId13"/>
    <p:sldId id="312" r:id="rId14"/>
    <p:sldId id="305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4" autoAdjust="0"/>
    <p:restoredTop sz="90651" autoAdjust="0"/>
  </p:normalViewPr>
  <p:slideViewPr>
    <p:cSldViewPr snapToGrid="0" snapToObjects="1">
      <p:cViewPr varScale="1">
        <p:scale>
          <a:sx n="171" d="100"/>
          <a:sy n="171" d="100"/>
        </p:scale>
        <p:origin x="29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GATK/4.1.4.1-GCCcore-8.3.0-Java-11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Ondemand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00445" y="89740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60" y="1384300"/>
            <a:ext cx="7931080" cy="474186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584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go to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lab</a:t>
            </a:r>
            <a:r>
              <a:rPr lang="fr-FR" sz="2800" dirty="0"/>
              <a:t>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xxx (e.g., labs)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download today’s lab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wget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/~liu3zhen/PLPTH813/labs/lab06.tar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a tar file will be downloaded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unfold the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tar -</a:t>
            </a:r>
            <a:r>
              <a:rPr lang="en-US" sz="2800" dirty="0" err="1">
                <a:latin typeface="Courier"/>
                <a:cs typeface="Courier"/>
              </a:rPr>
              <a:t>xf</a:t>
            </a:r>
            <a:r>
              <a:rPr lang="en-US" sz="2800" dirty="0">
                <a:latin typeface="Courier"/>
                <a:cs typeface="Courier"/>
              </a:rPr>
              <a:t> lab06.tar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04320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./references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Ecoli_k12_MG1655.fasta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DH10B.parse.bam.bai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MG1655.parse.bam.bai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cd references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dict</a:t>
            </a:r>
            <a:r>
              <a:rPr lang="en-US" sz="1600" dirty="0">
                <a:latin typeface="Courier"/>
                <a:cs typeface="Courier"/>
              </a:rPr>
              <a:t> Ecoli_k12_MG1655.fasta 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542" y="6247504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17147</TotalTime>
  <Words>1004</Words>
  <Application>Microsoft Macintosh PowerPoint</Application>
  <PresentationFormat>On-screen Show (4:3)</PresentationFormat>
  <Paragraphs>155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GATK pipeline</vt:lpstr>
      <vt:lpstr>Data downloading</vt:lpstr>
      <vt:lpstr>Data</vt:lpstr>
      <vt:lpstr>BWA alignment (show scripts)</vt:lpstr>
      <vt:lpstr>Examine alignments</vt:lpstr>
      <vt:lpstr>Prior to GATK, the reference genome needs to be indexed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195</cp:revision>
  <dcterms:created xsi:type="dcterms:W3CDTF">2014-12-15T18:58:14Z</dcterms:created>
  <dcterms:modified xsi:type="dcterms:W3CDTF">2023-03-22T15:44:47Z</dcterms:modified>
</cp:coreProperties>
</file>