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700808"/>
            <a:ext cx="576064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5776" y="2060848"/>
            <a:ext cx="86409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1994266"/>
            <a:ext cx="1008112" cy="7812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</a:p>
          <a:p>
            <a:pPr algn="ctr"/>
            <a:r>
              <a:rPr lang="en-US" altLang="zh-CN" dirty="0" smtClean="0"/>
              <a:t>18</a:t>
            </a:r>
          </a:p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45024" y="743445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普通数据的存储</a:t>
            </a:r>
            <a:endParaRPr lang="en-US" altLang="zh-CN" dirty="0" smtClean="0"/>
          </a:p>
          <a:p>
            <a:r>
              <a:rPr lang="en-US" altLang="zh-CN" dirty="0" smtClean="0"/>
              <a:t>A = 10</a:t>
            </a:r>
          </a:p>
          <a:p>
            <a:r>
              <a:rPr lang="en-US" altLang="zh-CN" dirty="0" smtClean="0"/>
              <a:t>B =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7784" y="692696"/>
            <a:ext cx="197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对象的存储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 = [10,20,30]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的值赋值给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b = a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2492896"/>
            <a:ext cx="7596336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96935" y="3045991"/>
            <a:ext cx="1152128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1011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1191" y="2760443"/>
            <a:ext cx="1152128" cy="2016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97767" y="245201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列表内存地址</a:t>
            </a:r>
            <a:r>
              <a:rPr lang="en-US" altLang="zh-CN" dirty="0" smtClean="0"/>
              <a:t>: 1011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97767" y="2821350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97767" y="3523428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82855" y="4169067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2749063" y="3442035"/>
            <a:ext cx="454785" cy="8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411760" y="2728747"/>
            <a:ext cx="1080120" cy="48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49063" y="3442035"/>
            <a:ext cx="1174865" cy="6530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32240" y="6093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96935" y="4808799"/>
            <a:ext cx="1152128" cy="7920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1011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19752" y="4835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740192" y="4324134"/>
            <a:ext cx="1160999" cy="8565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250921" y="908720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ic</a:t>
            </a:r>
            <a:r>
              <a:rPr lang="en-US" altLang="zh-CN" dirty="0" smtClean="0"/>
              <a:t> = {}</a:t>
            </a:r>
          </a:p>
          <a:p>
            <a:r>
              <a:rPr lang="zh-CN" altLang="en-US" dirty="0" smtClean="0"/>
              <a:t>循环当中修改</a:t>
            </a:r>
            <a:r>
              <a:rPr lang="en-US" altLang="zh-CN" dirty="0" err="1" smtClean="0"/>
              <a:t>dic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012160" y="3574525"/>
            <a:ext cx="1152128" cy="7920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Dic</a:t>
            </a:r>
            <a:r>
              <a:rPr lang="en-US" altLang="zh-CN" dirty="0" smtClean="0"/>
              <a:t>(1022)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903037" y="2795320"/>
            <a:ext cx="1152128" cy="34419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字典的内存地址</a:t>
            </a:r>
            <a:r>
              <a:rPr lang="en-US" altLang="zh-CN" dirty="0" smtClean="0"/>
              <a:t>(1022)</a:t>
            </a:r>
          </a:p>
          <a:p>
            <a:pPr algn="ctr"/>
            <a:r>
              <a:rPr lang="zh-CN" altLang="en-US" dirty="0" smtClean="0"/>
              <a:t>姓名</a:t>
            </a:r>
            <a:r>
              <a:rPr lang="en-US" altLang="zh-CN" dirty="0" smtClean="0"/>
              <a:t>: 3</a:t>
            </a:r>
          </a:p>
          <a:p>
            <a:pPr algn="ctr"/>
            <a:r>
              <a:rPr lang="zh-CN" altLang="en-US" dirty="0" smtClean="0"/>
              <a:t>性别</a:t>
            </a:r>
            <a:r>
              <a:rPr lang="en-US" altLang="zh-CN" dirty="0" smtClean="0"/>
              <a:t>: 3</a:t>
            </a:r>
          </a:p>
          <a:p>
            <a:pPr algn="ctr"/>
            <a:r>
              <a:rPr lang="zh-CN" altLang="en-US" dirty="0" smtClean="0"/>
              <a:t>年龄</a:t>
            </a:r>
            <a:r>
              <a:rPr lang="en-US" altLang="zh-CN" dirty="0" smtClean="0"/>
              <a:t>: 3</a:t>
            </a:r>
          </a:p>
          <a:p>
            <a:pPr algn="ctr"/>
            <a:r>
              <a:rPr lang="zh-CN" altLang="en-US" dirty="0" smtClean="0"/>
              <a:t>籍贯</a:t>
            </a:r>
            <a:r>
              <a:rPr lang="en-US" altLang="zh-CN" dirty="0" smtClean="0"/>
              <a:t>: 3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7055405" y="3910323"/>
            <a:ext cx="847632" cy="27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35" y="1772816"/>
            <a:ext cx="7596336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0352" y="5301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7789" y="-13630"/>
            <a:ext cx="394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实参给形参传递的是数字或者字符串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值传递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40787" y="87187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sayHello(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 = 10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'函数里面的b:'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,b)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sayHello(a)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564904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4015117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</a:p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480388" y="95809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引用传递: 对象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sayHello(b):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'函数里面的b'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,b)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sayHello(a)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'函数外面的a:'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,a)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2787" y="128596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实参给形参传递的是对象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471117" y="2564904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1011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90015" y="2214586"/>
            <a:ext cx="1008112" cy="25825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092280" y="242088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06538" y="315799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92280" y="4015117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35502" y="192750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1011(</a:t>
            </a:r>
            <a:r>
              <a:rPr lang="zh-CN" altLang="en-US" dirty="0" smtClean="0"/>
              <a:t>内存地址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32600" y="2984895"/>
            <a:ext cx="1357415" cy="173099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76218" y="4015117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</a:p>
          <a:p>
            <a:pPr algn="ctr"/>
            <a:r>
              <a:rPr lang="en-US" altLang="zh-CN" dirty="0" smtClean="0"/>
              <a:t>1011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355343" y="3872738"/>
            <a:ext cx="1579162" cy="543172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8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2204864"/>
            <a:ext cx="576064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6539"/>
            <a:ext cx="4791075" cy="1838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3688" y="238031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</a:p>
          <a:p>
            <a:pPr algn="ctr"/>
            <a:r>
              <a:rPr lang="en-US" altLang="zh-CN" dirty="0" smtClean="0"/>
              <a:t>1011</a:t>
            </a:r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43039" y="2361416"/>
            <a:ext cx="1152128" cy="2016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24702" y="2423097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39615" y="3124401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4703" y="3770040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00459" y="199095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列表内存地址</a:t>
            </a:r>
            <a:r>
              <a:rPr lang="en-US" altLang="zh-CN" dirty="0" smtClean="0"/>
              <a:t>: 1022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78088" y="2837510"/>
            <a:ext cx="264951" cy="13033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90537" y="2465345"/>
            <a:ext cx="1152128" cy="2016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72200" y="2527026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87113" y="3228330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72201" y="3873969"/>
            <a:ext cx="834273" cy="571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54547" y="290267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1022</a:t>
            </a:r>
          </a:p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34798" y="209857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列表内存地址</a:t>
            </a:r>
            <a:r>
              <a:rPr lang="en-US" altLang="zh-CN" dirty="0" smtClean="0"/>
              <a:t>: 1011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868930" y="3226697"/>
            <a:ext cx="264951" cy="13033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98629" y="5335494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浅拷贝</a:t>
            </a:r>
            <a:r>
              <a:rPr lang="en-US" altLang="zh-CN" dirty="0" smtClean="0"/>
              <a:t>: </a:t>
            </a:r>
            <a:r>
              <a:rPr lang="zh-CN" altLang="en-US" dirty="0" smtClean="0"/>
              <a:t>没有嵌套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只拷贝第一层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33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632"/>
            <a:ext cx="3924300" cy="1828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5536" y="2260223"/>
            <a:ext cx="8784976" cy="443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2780928"/>
            <a:ext cx="1800200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字典</a:t>
            </a:r>
            <a:r>
              <a:rPr lang="en-US" altLang="zh-CN" dirty="0" smtClean="0"/>
              <a:t>1(1011)</a:t>
            </a:r>
          </a:p>
          <a:p>
            <a:pPr algn="ctr"/>
            <a:r>
              <a:rPr lang="en-US" altLang="zh-CN" dirty="0" smtClean="0"/>
              <a:t>‘name’: 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9852" y="2780928"/>
            <a:ext cx="1800200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字典</a:t>
            </a:r>
            <a:r>
              <a:rPr lang="en-US" altLang="zh-CN" dirty="0" smtClean="0"/>
              <a:t>2(1022)</a:t>
            </a:r>
          </a:p>
          <a:p>
            <a:pPr algn="ctr"/>
            <a:r>
              <a:rPr lang="en-US" altLang="zh-CN" dirty="0" smtClean="0"/>
              <a:t>‘name’: ‘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34704" y="4180862"/>
            <a:ext cx="1296144" cy="2016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62116" y="4300384"/>
            <a:ext cx="1041319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8720" y="5197594"/>
            <a:ext cx="1008112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82528" y="3832448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字典的内存地址</a:t>
            </a:r>
          </a:p>
          <a:p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062116" y="3523434"/>
            <a:ext cx="295570" cy="7769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991593" y="3573016"/>
            <a:ext cx="1004343" cy="184579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09901" y="60686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1854" y="4592372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2011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448582" y="4818132"/>
            <a:ext cx="486121" cy="261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16464" y="4180862"/>
            <a:ext cx="1296144" cy="2016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543876" y="4300384"/>
            <a:ext cx="1041319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560480" y="5197594"/>
            <a:ext cx="1008112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64288" y="3832448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字典的内存地址</a:t>
            </a:r>
          </a:p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74880" y="4765546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</a:p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011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738163" y="62532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011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773884" y="5162796"/>
            <a:ext cx="642580" cy="16204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2485098" y="3523434"/>
            <a:ext cx="4989915" cy="1085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501530" y="3523434"/>
            <a:ext cx="3048375" cy="171814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01530" y="228545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浅拷贝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对象的嵌套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36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2260223"/>
            <a:ext cx="8784976" cy="443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2780928"/>
            <a:ext cx="1800200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字典</a:t>
            </a:r>
            <a:r>
              <a:rPr lang="en-US" altLang="zh-CN" dirty="0" smtClean="0"/>
              <a:t>1(1011)</a:t>
            </a:r>
          </a:p>
          <a:p>
            <a:pPr algn="ctr"/>
            <a:r>
              <a:rPr lang="en-US" altLang="zh-CN" dirty="0" smtClean="0"/>
              <a:t>‘name’: </a:t>
            </a:r>
            <a:r>
              <a:rPr lang="en-US" altLang="zh-CN" dirty="0" err="1"/>
              <a:t>zs</a:t>
            </a:r>
            <a:r>
              <a:rPr lang="en-US" altLang="zh-CN" dirty="0" err="1" smtClean="0"/>
              <a:t>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9852" y="2780928"/>
            <a:ext cx="1800200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字典</a:t>
            </a:r>
            <a:r>
              <a:rPr lang="en-US" altLang="zh-CN" dirty="0" smtClean="0"/>
              <a:t>2(1022)</a:t>
            </a:r>
          </a:p>
          <a:p>
            <a:pPr algn="ctr"/>
            <a:r>
              <a:rPr lang="en-US" altLang="zh-CN" dirty="0" smtClean="0"/>
              <a:t>‘name’: ‘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34704" y="4180862"/>
            <a:ext cx="1296144" cy="2016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62116" y="4300384"/>
            <a:ext cx="1041319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8720" y="5197594"/>
            <a:ext cx="1008112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82528" y="3832448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字典的内存地址</a:t>
            </a:r>
          </a:p>
          <a:p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062116" y="3523434"/>
            <a:ext cx="295570" cy="7769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991593" y="3573016"/>
            <a:ext cx="1004343" cy="184579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09901" y="60686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1854" y="4592372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2011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448582" y="4818132"/>
            <a:ext cx="486121" cy="261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16464" y="4180862"/>
            <a:ext cx="1296144" cy="2016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543876" y="4300384"/>
            <a:ext cx="1041319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560480" y="5197594"/>
            <a:ext cx="1008112" cy="5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64288" y="3832448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字典的内存地址</a:t>
            </a:r>
          </a:p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74880" y="4765546"/>
            <a:ext cx="100811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</a:p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011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738163" y="62532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011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773884" y="5162796"/>
            <a:ext cx="642580" cy="16204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431008" y="208640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深拷贝</a:t>
            </a:r>
            <a:r>
              <a:rPr lang="en-US" altLang="zh-CN" dirty="0" smtClean="0"/>
              <a:t>: </a:t>
            </a:r>
            <a:r>
              <a:rPr lang="zh-CN" altLang="en-US" dirty="0" smtClean="0"/>
              <a:t>拷贝前后的对象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完全不影响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2" y="4272"/>
            <a:ext cx="4657725" cy="204721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386282" y="2780928"/>
            <a:ext cx="1800200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字典</a:t>
            </a:r>
            <a:r>
              <a:rPr lang="en-US" altLang="zh-CN" dirty="0" smtClean="0"/>
              <a:t>1(1012)</a:t>
            </a:r>
          </a:p>
          <a:p>
            <a:pPr algn="ctr"/>
            <a:r>
              <a:rPr lang="en-US" altLang="zh-CN" dirty="0" smtClean="0"/>
              <a:t>‘name’: ‘</a:t>
            </a:r>
            <a:r>
              <a:rPr lang="zh-CN" altLang="en-US" dirty="0" smtClean="0"/>
              <a:t>张</a:t>
            </a:r>
            <a:r>
              <a:rPr lang="zh-CN" altLang="en-US" dirty="0"/>
              <a:t>三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486778" y="2758794"/>
            <a:ext cx="1800200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字典</a:t>
            </a:r>
            <a:r>
              <a:rPr lang="en-US" altLang="zh-CN" dirty="0" smtClean="0"/>
              <a:t>2(1023)</a:t>
            </a:r>
          </a:p>
          <a:p>
            <a:pPr algn="ctr"/>
            <a:r>
              <a:rPr lang="en-US" altLang="zh-CN" dirty="0" smtClean="0"/>
              <a:t>‘name’: ‘</a:t>
            </a:r>
            <a:r>
              <a:rPr lang="en-US" altLang="zh-CN" dirty="0" err="1" smtClean="0"/>
              <a:t>lisi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6440439" y="3523434"/>
            <a:ext cx="1287584" cy="9890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870932" y="3319370"/>
            <a:ext cx="580940" cy="198145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9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264</Words>
  <Application>Microsoft Office PowerPoint</Application>
  <PresentationFormat>全屏显示(4:3)</PresentationFormat>
  <Paragraphs>101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Master</dc:creator>
  <cp:lastModifiedBy>Master</cp:lastModifiedBy>
  <cp:revision>10</cp:revision>
  <dcterms:created xsi:type="dcterms:W3CDTF">2020-08-14T01:19:28Z</dcterms:created>
  <dcterms:modified xsi:type="dcterms:W3CDTF">2020-08-14T03:04:50Z</dcterms:modified>
</cp:coreProperties>
</file>