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15"/>
  </p:notesMasterIdLst>
  <p:sldIdLst>
    <p:sldId id="303" r:id="rId4"/>
    <p:sldId id="296" r:id="rId5"/>
    <p:sldId id="305" r:id="rId6"/>
    <p:sldId id="297" r:id="rId7"/>
    <p:sldId id="306" r:id="rId8"/>
    <p:sldId id="307" r:id="rId9"/>
    <p:sldId id="313" r:id="rId10"/>
    <p:sldId id="308" r:id="rId11"/>
    <p:sldId id="309" r:id="rId12"/>
    <p:sldId id="310" r:id="rId13"/>
    <p:sldId id="31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E8EE4-E620-459C-B07F-CF7CCED15506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7E6C-AFD5-4D9A-A40B-F31DC99B0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19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600D43-71F2-4679-A6C8-9632F042050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78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600D43-71F2-4679-A6C8-9632F042050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269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600D43-71F2-4679-A6C8-9632F042050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608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600D43-71F2-4679-A6C8-9632F042050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773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600D43-71F2-4679-A6C8-9632F042050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573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600D43-71F2-4679-A6C8-9632F042050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192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600D43-71F2-4679-A6C8-9632F042050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206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600D43-71F2-4679-A6C8-9632F042050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307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600D43-71F2-4679-A6C8-9632F042050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18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31B88-56A1-4D7D-942C-9A94092C4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B96F9A-CACB-4DD7-8F5D-8CA0EA27C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DA8BEA-ACDB-4756-9685-1D64B6DC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7346-AA0E-4ED2-A085-594CD6FFDD48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51A5B-5E3D-4664-A22F-E2D7F6C6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C0464-6693-4BF5-A0F2-7305E099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63B4-7548-40A4-A146-02BA40A2B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74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4C2CA-E7D1-475A-A24B-3ECD6F16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0E385-038F-4287-8796-DEC0AFFA9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D119E-62A5-45C0-9537-51B0DF61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7346-AA0E-4ED2-A085-594CD6FFDD48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D6FCD-A50C-4A1F-90B6-842EAD11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E3184-B052-40EE-A333-036B545D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63B4-7548-40A4-A146-02BA40A2B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1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D715A5-39BC-4E0E-A630-647A9113F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B6AE3-7EB7-4640-B53F-4C4966AC6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1D354-8358-4D9E-90A0-6A255FBA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7346-AA0E-4ED2-A085-594CD6FFDD48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C3F1F-589A-4FF6-8833-A2D983EA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E6A1B-B81B-45A9-B4A7-AA3B2306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63B4-7548-40A4-A146-02BA40A2B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12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4BB2-64C9-48F1-845F-761F1BE337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33B3-93E6-4246-AAA6-F34BBCFC28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995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4BB2-64C9-48F1-845F-761F1BE337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33B3-93E6-4246-AAA6-F34BBCFC28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56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4BB2-64C9-48F1-845F-761F1BE337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33B3-93E6-4246-AAA6-F34BBCFC28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7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4BB2-64C9-48F1-845F-761F1BE337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33B3-93E6-4246-AAA6-F34BBCFC28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288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4BB2-64C9-48F1-845F-761F1BE337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33B3-93E6-4246-AAA6-F34BBCFC28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403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4BB2-64C9-48F1-845F-761F1BE337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33B3-93E6-4246-AAA6-F34BBCFC28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661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4BB2-64C9-48F1-845F-761F1BE337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33B3-93E6-4246-AAA6-F34BBCFC28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248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4BB2-64C9-48F1-845F-761F1BE337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33B3-93E6-4246-AAA6-F34BBCFC28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47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44D04-581F-4E29-98AC-F7BCCC3E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D71DF-C19E-4683-94DD-C6893EC19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6F8AA5-AF71-4034-B569-BB32A280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7346-AA0E-4ED2-A085-594CD6FFDD48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115DE3-1C6A-4279-82D1-0F407938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7CB45-A370-4C81-AC57-027FDC61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63B4-7548-40A4-A146-02BA40A2B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652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4BB2-64C9-48F1-845F-761F1BE337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33B3-93E6-4246-AAA6-F34BBCFC28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619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4BB2-64C9-48F1-845F-761F1BE337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33B3-93E6-4246-AAA6-F34BBCFC28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224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4BB2-64C9-48F1-845F-761F1BE337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33B3-93E6-4246-AAA6-F34BBCFC28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418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53421" y="-21017"/>
            <a:ext cx="13098842" cy="68961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453421" y="-21017"/>
            <a:ext cx="13098842" cy="6858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9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A29-6A4E-4C84-9D39-1E19C905DCA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14C-4C25-4016-B29F-878AA7A473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71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A29-6A4E-4C84-9D39-1E19C905DCA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14C-4C25-4016-B29F-878AA7A473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964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A29-6A4E-4C84-9D39-1E19C905DCA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14C-4C25-4016-B29F-878AA7A473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3914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A29-6A4E-4C84-9D39-1E19C905DCA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14C-4C25-4016-B29F-878AA7A473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357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A29-6A4E-4C84-9D39-1E19C905DCA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14C-4C25-4016-B29F-878AA7A473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8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A29-6A4E-4C84-9D39-1E19C905DCA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14C-4C25-4016-B29F-878AA7A473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6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15CDC-23AE-4B84-9273-10631F36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5C120-133D-4060-ABD5-58A1D503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23134-291F-4A66-9B62-7E7435FD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7346-AA0E-4ED2-A085-594CD6FFDD48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C22CB-0AEE-4072-8018-A6A2FA87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1A01F-4FAF-40B8-8384-09CFD193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63B4-7548-40A4-A146-02BA40A2B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102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A29-6A4E-4C84-9D39-1E19C905DCA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14C-4C25-4016-B29F-878AA7A473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5457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A29-6A4E-4C84-9D39-1E19C905DCA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14C-4C25-4016-B29F-878AA7A473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3800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A29-6A4E-4C84-9D39-1E19C905DCA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14C-4C25-4016-B29F-878AA7A473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687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A29-6A4E-4C84-9D39-1E19C905DCA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14C-4C25-4016-B29F-878AA7A473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480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A29-6A4E-4C84-9D39-1E19C905DCA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14C-4C25-4016-B29F-878AA7A473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0365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A29-6A4E-4C84-9D39-1E19C905DCA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14C-4C25-4016-B29F-878AA7A473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0871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www.themegallery.com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Company Logo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239069-51FF-4523-99A1-CA2854585C17}" type="slidenum">
              <a:rPr lang="en-US" altLang="zh-CN">
                <a:solidFill>
                  <a:prstClr val="black"/>
                </a:solidFill>
              </a:rPr>
              <a:pPr/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32150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www.themegallery.com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Company Logo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239069-51FF-4523-99A1-CA2854585C17}" type="slidenum">
              <a:rPr lang="en-US" altLang="zh-CN">
                <a:solidFill>
                  <a:prstClr val="black"/>
                </a:solidFill>
              </a:rPr>
              <a:pPr/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84043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www.themegallery.com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Company Logo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239069-51FF-4523-99A1-CA2854585C17}" type="slidenum">
              <a:rPr lang="en-US" altLang="zh-CN">
                <a:solidFill>
                  <a:prstClr val="black"/>
                </a:solidFill>
              </a:rPr>
              <a:pPr/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53256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53421" y="-21017"/>
            <a:ext cx="13098842" cy="68961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453421" y="-21017"/>
            <a:ext cx="13098842" cy="6858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37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3B0D7-3262-4DD4-98CE-C9EC0BB5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7CD6D-04F0-4F47-A4E5-68E35EC7C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2BAD50-B5B4-4CB8-BD2F-F2348B55E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19181F-5184-40F9-9D01-290B4783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7346-AA0E-4ED2-A085-594CD6FFDD48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F0CAEC-0E4E-4655-8005-8E27445A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59C542-2E66-4417-80D2-C730A6F2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63B4-7548-40A4-A146-02BA40A2B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2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45C81-5120-4774-82E8-A8A66356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BF1225-FF85-4B10-B361-0E9D5F895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2B2AE5-7054-4D5C-8F9F-942A7AFE3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0F61E9-8DDF-4F49-8A05-7473E6D47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F3B9E4-9F84-4E84-B807-5AA6BB143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F4D490-09C8-4535-B5E1-BDA71079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7346-AA0E-4ED2-A085-594CD6FFDD48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7907EE-E492-448E-A337-756A65DB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5368C0-D800-4122-A5C3-222CFD4F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63B4-7548-40A4-A146-02BA40A2B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3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9E894-1ACC-4948-A82D-BB51EA65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2B2A15-4A25-4D55-B3F1-B8B95E6D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7346-AA0E-4ED2-A085-594CD6FFDD48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6FF083-D05D-4DF7-AB89-4E434FEF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4E2C51-2FD5-443F-964B-83F80E5A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63B4-7548-40A4-A146-02BA40A2B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85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8EEE07-ACF5-4956-A2EF-9BF13789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7346-AA0E-4ED2-A085-594CD6FFDD48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DA82EB-4DDB-4C77-94AF-B2886D05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01F4DF-D343-48E3-A5BC-10FE0531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63B4-7548-40A4-A146-02BA40A2B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99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A22D9-4668-4CA6-8C5A-A562702D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A1935-CB0F-4B10-8B82-1994D7331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9C33C8-8827-4996-AFBF-9D08CCF40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85BE5F-6558-4BFF-B642-9B596B87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7346-AA0E-4ED2-A085-594CD6FFDD48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214E8F-D07E-4656-9470-92861DBA4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ACD0C3-E7E6-4B56-9783-AE72098C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63B4-7548-40A4-A146-02BA40A2B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64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F8A50-3F9B-485D-A709-BE3138FD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1C2FC9-F107-450F-B389-4CD95CF07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6BD6D5-25D5-4B1F-A269-526459B60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25F58D-3E69-4B3C-8221-1AC30007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7346-AA0E-4ED2-A085-594CD6FFDD48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022FB-F672-4F8E-8686-67BFC6ED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39C11B-0D1B-44BF-B62B-57E3DD91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63B4-7548-40A4-A146-02BA40A2B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84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4A5ABA-9516-4866-B4C5-A871AA1E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FD0BAD-FCA6-4141-8203-2BDDED0E1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E7B20-272D-4F29-9F19-F889149D3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77346-AA0E-4ED2-A085-594CD6FFDD48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158A7-431F-46DE-BF2E-75121E3CB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023EB-16FF-4D11-AB95-8999B57D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C63B4-7548-40A4-A146-02BA40A2B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1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54BB2-64C9-48F1-845F-761F1BE337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733B3-93E6-4246-AAA6-F34BBCFC28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74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71A29-6A4E-4C84-9D39-1E19C905DCA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6614C-4C25-4016-B29F-878AA7A473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41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86" y="-54768"/>
            <a:ext cx="4699456" cy="352459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40" y="3340554"/>
            <a:ext cx="4648201" cy="34861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51855" y="1273627"/>
            <a:ext cx="395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k004GLIDER 0712-07016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异常比较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823504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906985" y="15240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55525" y="30480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581898" y="30480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1548"/>
            <a:ext cx="5987143" cy="44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5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21360000">
            <a:off x="-39938" y="287866"/>
            <a:ext cx="12281736" cy="376158"/>
            <a:chOff x="-64576" y="3871604"/>
            <a:chExt cx="12281736" cy="1082093"/>
          </a:xfrm>
        </p:grpSpPr>
        <p:sp>
          <p:nvSpPr>
            <p:cNvPr id="10" name="任意多边形 9"/>
            <p:cNvSpPr/>
            <p:nvPr/>
          </p:nvSpPr>
          <p:spPr>
            <a:xfrm rot="120000">
              <a:off x="-49427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80000">
              <a:off x="-44659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300000">
              <a:off x="-40743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360000">
              <a:off x="-4159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420000">
              <a:off x="-44323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-6457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 rot="240000">
              <a:off x="-41764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60000">
              <a:off x="-5606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标题 1"/>
          <p:cNvSpPr txBox="1">
            <a:spLocks/>
          </p:cNvSpPr>
          <p:nvPr/>
        </p:nvSpPr>
        <p:spPr bwMode="auto">
          <a:xfrm>
            <a:off x="0" y="176213"/>
            <a:ext cx="12192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Glider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归一化深时平均流沈自图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15" y="987834"/>
            <a:ext cx="9578567" cy="549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3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21360000">
            <a:off x="-39938" y="287866"/>
            <a:ext cx="12281736" cy="376158"/>
            <a:chOff x="-64576" y="3871604"/>
            <a:chExt cx="12281736" cy="1082093"/>
          </a:xfrm>
        </p:grpSpPr>
        <p:sp>
          <p:nvSpPr>
            <p:cNvPr id="10" name="任意多边形 9"/>
            <p:cNvSpPr/>
            <p:nvPr/>
          </p:nvSpPr>
          <p:spPr>
            <a:xfrm rot="120000">
              <a:off x="-49427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80000">
              <a:off x="-44659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300000">
              <a:off x="-40743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360000">
              <a:off x="-4159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420000">
              <a:off x="-44323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-6457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 rot="240000">
              <a:off x="-41764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60000">
              <a:off x="-5606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标题 1"/>
          <p:cNvSpPr txBox="1">
            <a:spLocks/>
          </p:cNvSpPr>
          <p:nvPr/>
        </p:nvSpPr>
        <p:spPr bwMode="auto">
          <a:xfrm>
            <a:off x="0" y="176213"/>
            <a:ext cx="12192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Glider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归一化深时平均流自己做图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87" y="876370"/>
            <a:ext cx="9850171" cy="567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4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21360000">
            <a:off x="-39938" y="287866"/>
            <a:ext cx="12281736" cy="376158"/>
            <a:chOff x="-64576" y="3871604"/>
            <a:chExt cx="12281736" cy="1082093"/>
          </a:xfrm>
        </p:grpSpPr>
        <p:sp>
          <p:nvSpPr>
            <p:cNvPr id="10" name="任意多边形 9"/>
            <p:cNvSpPr/>
            <p:nvPr/>
          </p:nvSpPr>
          <p:spPr>
            <a:xfrm rot="120000">
              <a:off x="-49427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80000">
              <a:off x="-44659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300000">
              <a:off x="-40743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360000">
              <a:off x="-4159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420000">
              <a:off x="-44323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-6457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 rot="240000">
              <a:off x="-41764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60000">
              <a:off x="-5606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标题 1"/>
          <p:cNvSpPr txBox="1">
            <a:spLocks/>
          </p:cNvSpPr>
          <p:nvPr/>
        </p:nvSpPr>
        <p:spPr bwMode="auto">
          <a:xfrm>
            <a:off x="0" y="176213"/>
            <a:ext cx="12192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Glider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在半径路径上的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1000m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温度盐度剖面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47" y="1558667"/>
            <a:ext cx="4820540" cy="398805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359" y="1558666"/>
            <a:ext cx="3247178" cy="40255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587" y="1558667"/>
            <a:ext cx="3324072" cy="402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7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21360000">
            <a:off x="-39938" y="287866"/>
            <a:ext cx="12281736" cy="376158"/>
            <a:chOff x="-64576" y="3871604"/>
            <a:chExt cx="12281736" cy="1082093"/>
          </a:xfrm>
        </p:grpSpPr>
        <p:sp>
          <p:nvSpPr>
            <p:cNvPr id="10" name="任意多边形 9"/>
            <p:cNvSpPr/>
            <p:nvPr/>
          </p:nvSpPr>
          <p:spPr>
            <a:xfrm rot="120000">
              <a:off x="-49427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80000">
              <a:off x="-44659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300000">
              <a:off x="-40743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360000">
              <a:off x="-4159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420000">
              <a:off x="-44323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-6457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 rot="240000">
              <a:off x="-41764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60000">
              <a:off x="-5606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标题 1"/>
          <p:cNvSpPr txBox="1">
            <a:spLocks/>
          </p:cNvSpPr>
          <p:nvPr/>
        </p:nvSpPr>
        <p:spPr bwMode="auto">
          <a:xfrm>
            <a:off x="0" y="176213"/>
            <a:ext cx="12192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Glider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在半径路径上的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1000m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温度盐度剖面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47" y="1558667"/>
            <a:ext cx="4820540" cy="398805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933" y="3891906"/>
            <a:ext cx="3360000" cy="28229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851" y="1086304"/>
            <a:ext cx="3360000" cy="252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199" y="3891906"/>
            <a:ext cx="3247779" cy="282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4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21360000">
            <a:off x="-39938" y="287866"/>
            <a:ext cx="12281736" cy="376158"/>
            <a:chOff x="-64576" y="3871604"/>
            <a:chExt cx="12281736" cy="1082093"/>
          </a:xfrm>
        </p:grpSpPr>
        <p:sp>
          <p:nvSpPr>
            <p:cNvPr id="10" name="任意多边形 9"/>
            <p:cNvSpPr/>
            <p:nvPr/>
          </p:nvSpPr>
          <p:spPr>
            <a:xfrm rot="120000">
              <a:off x="-49427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80000">
              <a:off x="-44659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300000">
              <a:off x="-40743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360000">
              <a:off x="-4159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420000">
              <a:off x="-44323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-6457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 rot="240000">
              <a:off x="-41764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60000">
              <a:off x="-5606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标题 1"/>
          <p:cNvSpPr txBox="1">
            <a:spLocks/>
          </p:cNvSpPr>
          <p:nvPr/>
        </p:nvSpPr>
        <p:spPr bwMode="auto">
          <a:xfrm>
            <a:off x="0" y="176213"/>
            <a:ext cx="12192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Glider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同时间涡心涡外温盐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1000m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对比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47" y="1558667"/>
            <a:ext cx="4820540" cy="398805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582" y="1558667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3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21360000">
            <a:off x="-39938" y="287866"/>
            <a:ext cx="12281736" cy="376158"/>
            <a:chOff x="-64576" y="3871604"/>
            <a:chExt cx="12281736" cy="1082093"/>
          </a:xfrm>
        </p:grpSpPr>
        <p:sp>
          <p:nvSpPr>
            <p:cNvPr id="10" name="任意多边形 9"/>
            <p:cNvSpPr/>
            <p:nvPr/>
          </p:nvSpPr>
          <p:spPr>
            <a:xfrm rot="120000">
              <a:off x="-49427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80000">
              <a:off x="-44659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300000">
              <a:off x="-40743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360000">
              <a:off x="-4159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420000">
              <a:off x="-44323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-6457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 rot="240000">
              <a:off x="-41764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60000">
              <a:off x="-5606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标题 1"/>
          <p:cNvSpPr txBox="1">
            <a:spLocks/>
          </p:cNvSpPr>
          <p:nvPr/>
        </p:nvSpPr>
        <p:spPr bwMode="auto">
          <a:xfrm>
            <a:off x="0" y="176213"/>
            <a:ext cx="12192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Glider J003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不同等密度线的密度图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25" y="876370"/>
            <a:ext cx="4695803" cy="288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25" y="3845908"/>
            <a:ext cx="4680512" cy="288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207" y="876370"/>
            <a:ext cx="4861709" cy="288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207" y="3845908"/>
            <a:ext cx="486171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0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21360000">
            <a:off x="-39938" y="287866"/>
            <a:ext cx="12281736" cy="376158"/>
            <a:chOff x="-64576" y="3871604"/>
            <a:chExt cx="12281736" cy="1082093"/>
          </a:xfrm>
        </p:grpSpPr>
        <p:sp>
          <p:nvSpPr>
            <p:cNvPr id="10" name="任意多边形 9"/>
            <p:cNvSpPr/>
            <p:nvPr/>
          </p:nvSpPr>
          <p:spPr>
            <a:xfrm rot="120000">
              <a:off x="-49427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80000">
              <a:off x="-44659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300000">
              <a:off x="-40743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360000">
              <a:off x="-4159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420000">
              <a:off x="-44323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-6457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 rot="240000">
              <a:off x="-41764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60000">
              <a:off x="-5606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标题 1"/>
          <p:cNvSpPr txBox="1">
            <a:spLocks/>
          </p:cNvSpPr>
          <p:nvPr/>
        </p:nvSpPr>
        <p:spPr bwMode="auto">
          <a:xfrm>
            <a:off x="0" y="176213"/>
            <a:ext cx="12192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Glider K004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不同等密度线的密度图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112" y="3879337"/>
            <a:ext cx="4892071" cy="2879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74" y="3879337"/>
            <a:ext cx="4959925" cy="288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75" y="876370"/>
            <a:ext cx="4959925" cy="288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113" y="876370"/>
            <a:ext cx="489207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5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21360000">
            <a:off x="-39938" y="287866"/>
            <a:ext cx="12281736" cy="376158"/>
            <a:chOff x="-64576" y="3871604"/>
            <a:chExt cx="12281736" cy="1082093"/>
          </a:xfrm>
        </p:grpSpPr>
        <p:sp>
          <p:nvSpPr>
            <p:cNvPr id="10" name="任意多边形 9"/>
            <p:cNvSpPr/>
            <p:nvPr/>
          </p:nvSpPr>
          <p:spPr>
            <a:xfrm rot="120000">
              <a:off x="-49427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80000">
              <a:off x="-44659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300000">
              <a:off x="-40743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360000">
              <a:off x="-4159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420000">
              <a:off x="-44323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-6457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 rot="240000">
              <a:off x="-41764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60000">
              <a:off x="-5606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标题 1"/>
          <p:cNvSpPr txBox="1">
            <a:spLocks/>
          </p:cNvSpPr>
          <p:nvPr/>
        </p:nvSpPr>
        <p:spPr bwMode="auto">
          <a:xfrm>
            <a:off x="0" y="176213"/>
            <a:ext cx="12192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溶解氧的连续观测变化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图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90" y="1443211"/>
            <a:ext cx="4245164" cy="31838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62" y="1443211"/>
            <a:ext cx="4220377" cy="3165283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3233187" y="4775108"/>
            <a:ext cx="88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改进前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908972" y="4775108"/>
            <a:ext cx="88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改进后</a:t>
            </a:r>
          </a:p>
        </p:txBody>
      </p:sp>
    </p:spTree>
    <p:extLst>
      <p:ext uri="{BB962C8B-B14F-4D97-AF65-F5344CB8AC3E}">
        <p14:creationId xmlns:p14="http://schemas.microsoft.com/office/powerpoint/2010/main" val="45506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21360000">
            <a:off x="-39938" y="287866"/>
            <a:ext cx="12281736" cy="376158"/>
            <a:chOff x="-64576" y="3871604"/>
            <a:chExt cx="12281736" cy="1082093"/>
          </a:xfrm>
        </p:grpSpPr>
        <p:sp>
          <p:nvSpPr>
            <p:cNvPr id="10" name="任意多边形 9"/>
            <p:cNvSpPr/>
            <p:nvPr/>
          </p:nvSpPr>
          <p:spPr>
            <a:xfrm rot="120000">
              <a:off x="-49427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80000">
              <a:off x="-44659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300000">
              <a:off x="-40743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360000">
              <a:off x="-4159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420000">
              <a:off x="-44323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-6457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 rot="240000">
              <a:off x="-41764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60000">
              <a:off x="-5606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标题 1"/>
          <p:cNvSpPr txBox="1">
            <a:spLocks/>
          </p:cNvSpPr>
          <p:nvPr/>
        </p:nvSpPr>
        <p:spPr bwMode="auto">
          <a:xfrm>
            <a:off x="0" y="176213"/>
            <a:ext cx="12192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Glider J003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地转流剖面图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87" y="1037234"/>
            <a:ext cx="10637821" cy="556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5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21360000">
            <a:off x="-39938" y="287866"/>
            <a:ext cx="12281736" cy="376158"/>
            <a:chOff x="-64576" y="3871604"/>
            <a:chExt cx="12281736" cy="1082093"/>
          </a:xfrm>
        </p:grpSpPr>
        <p:sp>
          <p:nvSpPr>
            <p:cNvPr id="10" name="任意多边形 9"/>
            <p:cNvSpPr/>
            <p:nvPr/>
          </p:nvSpPr>
          <p:spPr>
            <a:xfrm rot="120000">
              <a:off x="-49427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80000">
              <a:off x="-44659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300000">
              <a:off x="-40743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360000">
              <a:off x="-4159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420000">
              <a:off x="-44323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-6457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 rot="240000">
              <a:off x="-41764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60000">
              <a:off x="-5606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标题 1"/>
          <p:cNvSpPr txBox="1">
            <a:spLocks/>
          </p:cNvSpPr>
          <p:nvPr/>
        </p:nvSpPr>
        <p:spPr bwMode="auto">
          <a:xfrm>
            <a:off x="0" y="176213"/>
            <a:ext cx="12192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Glider K004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地转流剖面图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41" y="979390"/>
            <a:ext cx="10551323" cy="54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宽屏</PresentationFormat>
  <Paragraphs>22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2_Office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245328495@qq.com</dc:creator>
  <cp:lastModifiedBy>245328495@qq.com</cp:lastModifiedBy>
  <cp:revision>1</cp:revision>
  <dcterms:created xsi:type="dcterms:W3CDTF">2018-08-21T15:31:58Z</dcterms:created>
  <dcterms:modified xsi:type="dcterms:W3CDTF">2018-08-21T15:32:05Z</dcterms:modified>
</cp:coreProperties>
</file>