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4"/>
  </p:notesMasterIdLst>
  <p:sldIdLst>
    <p:sldId id="294" r:id="rId4"/>
    <p:sldId id="295" r:id="rId5"/>
    <p:sldId id="292" r:id="rId6"/>
    <p:sldId id="289" r:id="rId7"/>
    <p:sldId id="293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EB484-090C-4C9C-BF5A-4512158909CB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5E4C-598F-4A8F-AE0A-CE9AA35AA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0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00D43-71F2-4679-A6C8-9632F0420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69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298B-C6AB-4004-B900-6F4A5C85D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291E1-064B-4EF8-9664-626817147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A451-682B-4586-BEE8-EBC14DE0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0F67-12FC-49CC-BF33-34CF6AEE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343CB-33AC-4FB3-B858-E190025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7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C845-1A76-4B8F-B62C-A34A6C9B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B5E9-133E-4D7F-8E6A-6AD3A6C7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A9D89-B46E-4D94-BA4D-3482833F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D5DF0-F14C-4E22-BEF2-952167E1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380FD-2F08-40FA-A64D-FCD59C06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2446B-F756-405A-A25B-C0EC6866D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6D7FF-391F-48AC-A85A-EC520236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C1C5F-A52C-4E6C-BAC4-345BE7F8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43211-028A-4F9D-BDFA-BC91D360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8C35A-10B2-4CBA-A10E-EA4C8F1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9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1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1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0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40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801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4BE2D-35BE-4CFB-841E-7D6678BA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42FE-DA30-4A6E-8393-1133C969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ADF31-464A-46D7-8DEF-074BDFE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CB00C-7836-495A-ACBD-7CF3E6F7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CFB3B-FB34-4B6E-8A9E-52B96695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04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51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0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4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54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www.themegallery.com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Company Logo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9069-51FF-4523-99A1-CA2854585C1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5657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www.themegallery.com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Company Logo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9069-51FF-4523-99A1-CA2854585C1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642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www.themegallery.com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black"/>
                </a:solidFill>
              </a:rPr>
              <a:t>Company Logo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9069-51FF-4523-99A1-CA2854585C1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0242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3421" y="-21017"/>
            <a:ext cx="13098842" cy="68961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53421" y="-21017"/>
            <a:ext cx="13098842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97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77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81F9-2365-4B12-9DE5-21F6331C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118E2-1575-4D6E-A988-902CB813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DC459-A7C0-49FD-857C-EC4AD3E7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18DC9-8190-4ECD-A3EB-C5C26050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6A339-09BC-4B5A-85C8-6152A86E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27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99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919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976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896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54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17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41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5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85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53421" y="-21017"/>
            <a:ext cx="13098842" cy="68961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453421" y="-21017"/>
            <a:ext cx="13098842" cy="68580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2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27BB0-1012-435F-BCF4-EAA3EEF2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54635-91D3-4C89-BF77-63F523DB6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03812-8A43-4259-8A34-4C53D96E1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5BE2C-E129-4567-8AD2-82664A1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9F913-F94A-4B38-9618-C347961A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F2F44-8424-415D-B741-5AC44C2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59EB5-552D-4F40-BF1E-45DF4C32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9D019-8A86-4DAF-B186-C3751C82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9F57A-7215-43A3-A5F7-0871CC6BB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0C402-DF48-4A23-8675-4F08A8A08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25F4F1-F269-464D-9A7C-12F1DD92A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633A91-AFAC-4834-8901-65916DED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6C5F4-1751-410D-863F-E264044E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50673-031B-4742-8EFB-E5F27CF9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E2167-86C0-460C-90DB-81E83C1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028B1-4C4B-418E-9728-D7D204FA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1167B-B2E9-43E2-91E3-39CD2FFE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73F609-0B9C-4281-A21F-639E0020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A08C86-B241-4D16-96FA-74EDA876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32D3F-B660-49FB-8554-C98645BB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7F152-3DDA-441F-B1E9-0747394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1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80CE7-DD39-4B25-ABA2-94603339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9CC27-AFE1-4D12-9076-5ECD0D7C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402FB-AD0C-4ED0-B07D-C695D699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E8F7B-0184-496E-BAD6-08AD4F3F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F7343-1D8A-4FBD-9853-53DEA701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EC96C-0B70-4098-8298-E75F2330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59E8-80AF-4B55-A975-46B42040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9C6C0C-6600-4451-8E0E-F230B47C2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2A963-809D-4100-A22E-A0BBE6173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A3A86-64CB-43D9-9F2C-D57C32B1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5634E-A2DD-4CFE-9179-ED0F9351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BF619-10E2-4F8A-B8ED-3CE4D7B1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38871-C05A-4FBF-9030-579D0086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A284B-3051-45E0-AB70-609D260C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B4ACB-DAC1-4FC5-A4C3-26471D19A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B220-AACF-4D32-96B7-71293D874DD6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8BBFB-E137-4B2E-85C4-83D145CE1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D0739-5FAB-43B4-8369-43DE54074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52B9-F2EB-48D0-9DCA-AF3DB4D0A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A29-6A4E-4C84-9D39-1E19C905DCA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614C-4C25-4016-B29F-878AA7A473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54BB2-64C9-48F1-845F-761F1BE337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33B3-93E6-4246-AAA6-F34BBCFC28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9.jp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2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0895" y="5751715"/>
            <a:ext cx="452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Glider_J003 0703-0706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异常比较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18" y="1146810"/>
            <a:ext cx="3376930" cy="2533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18" y="3803210"/>
            <a:ext cx="3376930" cy="2550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4353"/>
          <a:stretch/>
        </p:blipFill>
        <p:spPr>
          <a:xfrm>
            <a:off x="1642188" y="1358745"/>
            <a:ext cx="4889244" cy="4126156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J003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异常比较</a:t>
            </a:r>
          </a:p>
        </p:txBody>
      </p:sp>
    </p:spTree>
    <p:extLst>
      <p:ext uri="{BB962C8B-B14F-4D97-AF65-F5344CB8AC3E}">
        <p14:creationId xmlns:p14="http://schemas.microsoft.com/office/powerpoint/2010/main" val="41153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50971" y="46808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k004GLIDER 0712-0716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盐度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5521"/>
            <a:ext cx="4767943" cy="3575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6" y="-163286"/>
            <a:ext cx="4691743" cy="3518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58" y="0"/>
            <a:ext cx="3581400" cy="2686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43" y="2686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3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18" y="3803209"/>
            <a:ext cx="3376930" cy="25507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19" y="1146811"/>
            <a:ext cx="3376929" cy="2533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r="3982"/>
          <a:stretch/>
        </p:blipFill>
        <p:spPr>
          <a:xfrm>
            <a:off x="1642189" y="1358745"/>
            <a:ext cx="4889244" cy="412495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Glider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J003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异常比较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30895" y="5751715"/>
            <a:ext cx="452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Glider_J003 0706-0714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异常比较</a:t>
            </a:r>
          </a:p>
        </p:txBody>
      </p:sp>
    </p:spTree>
    <p:extLst>
      <p:ext uri="{BB962C8B-B14F-4D97-AF65-F5344CB8AC3E}">
        <p14:creationId xmlns:p14="http://schemas.microsoft.com/office/powerpoint/2010/main" val="63685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K004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米深温盐剖面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162803" y="5439630"/>
            <a:ext cx="7860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Glider J003 300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米深连续温度剖面和盐度剖面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8" y="1209091"/>
            <a:ext cx="6226628" cy="466997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7" y="1209091"/>
            <a:ext cx="6226628" cy="46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162803" y="5439630"/>
            <a:ext cx="7860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Glider J003 300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米深连续温度异常剖面和盐度异常剖面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K004 300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米深温盐异常剖面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48" y="1480456"/>
            <a:ext cx="6074266" cy="45557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480456"/>
            <a:ext cx="6085113" cy="45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21360000">
            <a:off x="-39938" y="287866"/>
            <a:ext cx="12281736" cy="376158"/>
            <a:chOff x="-64576" y="3871604"/>
            <a:chExt cx="12281736" cy="1082093"/>
          </a:xfrm>
        </p:grpSpPr>
        <p:sp>
          <p:nvSpPr>
            <p:cNvPr id="10" name="任意多边形 9"/>
            <p:cNvSpPr/>
            <p:nvPr/>
          </p:nvSpPr>
          <p:spPr>
            <a:xfrm rot="120000">
              <a:off x="-49427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80000">
              <a:off x="-44659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300000">
              <a:off x="-4074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360000">
              <a:off x="-4159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420000">
              <a:off x="-44323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-6457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40000">
              <a:off x="-41764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60000">
              <a:off x="-56066" y="3871604"/>
              <a:ext cx="12257903" cy="1082093"/>
            </a:xfrm>
            <a:custGeom>
              <a:avLst/>
              <a:gdLst>
                <a:gd name="connsiteX0" fmla="*/ 0 w 12257903"/>
                <a:gd name="connsiteY0" fmla="*/ 650969 h 1082093"/>
                <a:gd name="connsiteX1" fmla="*/ 3929449 w 12257903"/>
                <a:gd name="connsiteY1" fmla="*/ 8418 h 1082093"/>
                <a:gd name="connsiteX2" fmla="*/ 9403492 w 12257903"/>
                <a:gd name="connsiteY2" fmla="*/ 1058742 h 1082093"/>
                <a:gd name="connsiteX3" fmla="*/ 12257903 w 12257903"/>
                <a:gd name="connsiteY3" fmla="*/ 762180 h 1082093"/>
                <a:gd name="connsiteX4" fmla="*/ 12257903 w 12257903"/>
                <a:gd name="connsiteY4" fmla="*/ 762180 h 108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57903" h="1082093">
                  <a:moveTo>
                    <a:pt x="0" y="650969"/>
                  </a:moveTo>
                  <a:cubicBezTo>
                    <a:pt x="1181100" y="295712"/>
                    <a:pt x="2362200" y="-59544"/>
                    <a:pt x="3929449" y="8418"/>
                  </a:cubicBezTo>
                  <a:cubicBezTo>
                    <a:pt x="5496698" y="76380"/>
                    <a:pt x="8015416" y="933115"/>
                    <a:pt x="9403492" y="1058742"/>
                  </a:cubicBezTo>
                  <a:cubicBezTo>
                    <a:pt x="10791568" y="1184369"/>
                    <a:pt x="12257903" y="762180"/>
                    <a:pt x="12257903" y="762180"/>
                  </a:cubicBezTo>
                  <a:lnTo>
                    <a:pt x="12257903" y="762180"/>
                  </a:ln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 bwMode="auto">
          <a:xfrm>
            <a:off x="0" y="176213"/>
            <a:ext cx="1219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K004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温盐异常剖面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" y="1197428"/>
            <a:ext cx="6193972" cy="464547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70" y="1197428"/>
            <a:ext cx="6252030" cy="46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31225" y="40277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k004GLIDER 0703-0705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温度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081"/>
            <a:ext cx="4728028" cy="35460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70" y="-1"/>
            <a:ext cx="4657270" cy="3492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25" y="-130628"/>
            <a:ext cx="3897089" cy="29228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82" y="2792189"/>
            <a:ext cx="5334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50971" y="46808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k004GLIDER 0703-0705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盐度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7441" cy="3433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093"/>
            <a:ext cx="4742543" cy="35569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25" y="-130628"/>
            <a:ext cx="3897089" cy="292281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7" y="2792189"/>
            <a:ext cx="5334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80" y="3418599"/>
            <a:ext cx="4667362" cy="34421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80" y="-15357"/>
            <a:ext cx="4667362" cy="3442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51855" y="1273627"/>
            <a:ext cx="39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k004GLIDER 0703-07005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异常比较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823504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906985" y="15240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55525" y="30480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81898" y="30480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" y="1967591"/>
            <a:ext cx="6164942" cy="46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050971" y="46808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k004GLIDER 0712-0716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温度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4828" cy="33936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8372"/>
            <a:ext cx="4746171" cy="35596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58" y="0"/>
            <a:ext cx="3581400" cy="2686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8" y="2686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8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宽屏</PresentationFormat>
  <Paragraphs>16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245328495@qq.com</dc:creator>
  <cp:lastModifiedBy>245328495@qq.com</cp:lastModifiedBy>
  <cp:revision>1</cp:revision>
  <dcterms:created xsi:type="dcterms:W3CDTF">2018-08-21T15:31:36Z</dcterms:created>
  <dcterms:modified xsi:type="dcterms:W3CDTF">2018-08-21T15:31:49Z</dcterms:modified>
</cp:coreProperties>
</file>