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3" r:id="rId3"/>
  </p:sldMasterIdLst>
  <p:notesMasterIdLst>
    <p:notesMasterId r:id="rId16"/>
  </p:notesMasterIdLst>
  <p:sldIdLst>
    <p:sldId id="259" r:id="rId4"/>
    <p:sldId id="331" r:id="rId5"/>
    <p:sldId id="257" r:id="rId6"/>
    <p:sldId id="757" r:id="rId7"/>
    <p:sldId id="758" r:id="rId8"/>
    <p:sldId id="760" r:id="rId9"/>
    <p:sldId id="751" r:id="rId10"/>
    <p:sldId id="754" r:id="rId11"/>
    <p:sldId id="755" r:id="rId12"/>
    <p:sldId id="336" r:id="rId13"/>
    <p:sldId id="756" r:id="rId14"/>
    <p:sldId id="300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87C"/>
    <a:srgbClr val="20497D"/>
    <a:srgbClr val="7F7F7F"/>
    <a:srgbClr val="B9040A"/>
    <a:srgbClr val="FFFFFF"/>
    <a:srgbClr val="F0F0F0"/>
    <a:srgbClr val="004593"/>
    <a:srgbClr val="003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9ACD-376F-4E74-AB3D-27803827EA8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DE27-BCA4-4858-A8B9-A9DF01062B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54DBFE-6CCD-4D00-89E4-8FA70C5E9751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8E31-3B59-4646-A59C-A82C2976AFE3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D13F-7B97-CA43-8838-349D52A5D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8E31-3B59-4646-A59C-A82C2976AFE3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D13F-7B97-CA43-8838-349D52A5D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8E31-3B59-4646-A59C-A82C2976AFE3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D13F-7B97-CA43-8838-349D52A5D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297" y="644211"/>
            <a:ext cx="12201525" cy="3173"/>
          </a:xfrm>
          <a:prstGeom prst="line">
            <a:avLst/>
          </a:prstGeom>
          <a:ln w="19050">
            <a:solidFill>
              <a:srgbClr val="1F4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 bwMode="auto">
          <a:xfrm>
            <a:off x="-297" y="-315"/>
            <a:ext cx="335657" cy="644525"/>
            <a:chOff x="-3498" y="55863"/>
            <a:chExt cx="172719" cy="553586"/>
          </a:xfrm>
        </p:grpSpPr>
        <p:sp>
          <p:nvSpPr>
            <p:cNvPr id="9" name="矩形 8"/>
            <p:cNvSpPr/>
            <p:nvPr/>
          </p:nvSpPr>
          <p:spPr>
            <a:xfrm>
              <a:off x="-3498" y="55863"/>
              <a:ext cx="98244" cy="553586"/>
            </a:xfrm>
            <a:prstGeom prst="rect">
              <a:avLst/>
            </a:prstGeom>
            <a:solidFill>
              <a:srgbClr val="1F4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3268" y="55863"/>
              <a:ext cx="45953" cy="553586"/>
            </a:xfrm>
            <a:prstGeom prst="rect">
              <a:avLst/>
            </a:prstGeom>
            <a:solidFill>
              <a:srgbClr val="1F4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4" name="图片 3" descr="同济大学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4215" y="-62865"/>
            <a:ext cx="2961640" cy="675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0843895" y="0"/>
            <a:ext cx="1271270" cy="643890"/>
            <a:chOff x="7100" y="2900"/>
            <a:chExt cx="9824" cy="5000"/>
          </a:xfrm>
        </p:grpSpPr>
        <p:pic>
          <p:nvPicPr>
            <p:cNvPr id="3" name="图片 2" descr="同济交通logo"/>
            <p:cNvPicPr>
              <a:picLocks noChangeAspect="1"/>
            </p:cNvPicPr>
            <p:nvPr userDrawn="1"/>
          </p:nvPicPr>
          <p:blipFill>
            <a:blip r:embed="rId2"/>
            <a:srcRect l="12433" t="19350" r="11317" b="14100"/>
            <a:stretch>
              <a:fillRect/>
            </a:stretch>
          </p:blipFill>
          <p:spPr>
            <a:xfrm>
              <a:off x="11652" y="3098"/>
              <a:ext cx="5272" cy="4603"/>
            </a:xfrm>
            <a:prstGeom prst="rect">
              <a:avLst/>
            </a:prstGeom>
          </p:spPr>
        </p:pic>
        <p:pic>
          <p:nvPicPr>
            <p:cNvPr id="2" name="图片 1" descr="同济logo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100" y="2900"/>
              <a:ext cx="5000" cy="5000"/>
            </a:xfrm>
            <a:prstGeom prst="rect">
              <a:avLst/>
            </a:prstGeom>
          </p:spPr>
        </p:pic>
      </p:grpSp>
      <p:cxnSp>
        <p:nvCxnSpPr>
          <p:cNvPr id="7" name="直接连接符 6"/>
          <p:cNvCxnSpPr/>
          <p:nvPr userDrawn="1"/>
        </p:nvCxnSpPr>
        <p:spPr>
          <a:xfrm>
            <a:off x="-297" y="644211"/>
            <a:ext cx="12201525" cy="3173"/>
          </a:xfrm>
          <a:prstGeom prst="line">
            <a:avLst/>
          </a:prstGeom>
          <a:ln w="19050">
            <a:solidFill>
              <a:srgbClr val="1F4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 bwMode="auto">
          <a:xfrm>
            <a:off x="-297" y="-315"/>
            <a:ext cx="335657" cy="644525"/>
            <a:chOff x="-3498" y="55863"/>
            <a:chExt cx="172719" cy="553586"/>
          </a:xfrm>
        </p:grpSpPr>
        <p:sp>
          <p:nvSpPr>
            <p:cNvPr id="9" name="矩形 8"/>
            <p:cNvSpPr/>
            <p:nvPr/>
          </p:nvSpPr>
          <p:spPr>
            <a:xfrm>
              <a:off x="-3498" y="55863"/>
              <a:ext cx="98244" cy="553586"/>
            </a:xfrm>
            <a:prstGeom prst="rect">
              <a:avLst/>
            </a:prstGeom>
            <a:solidFill>
              <a:srgbClr val="1F4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3268" y="55863"/>
              <a:ext cx="45953" cy="553586"/>
            </a:xfrm>
            <a:prstGeom prst="rect">
              <a:avLst/>
            </a:prstGeom>
            <a:solidFill>
              <a:srgbClr val="1F4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/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0843895" y="0"/>
            <a:ext cx="1271270" cy="643890"/>
            <a:chOff x="7100" y="2900"/>
            <a:chExt cx="9824" cy="5000"/>
          </a:xfrm>
        </p:grpSpPr>
        <p:pic>
          <p:nvPicPr>
            <p:cNvPr id="3" name="图片 2" descr="同济交通logo"/>
            <p:cNvPicPr>
              <a:picLocks noChangeAspect="1"/>
            </p:cNvPicPr>
            <p:nvPr userDrawn="1"/>
          </p:nvPicPr>
          <p:blipFill>
            <a:blip r:embed="rId2"/>
            <a:srcRect l="12433" t="19350" r="11317" b="14100"/>
            <a:stretch>
              <a:fillRect/>
            </a:stretch>
          </p:blipFill>
          <p:spPr>
            <a:xfrm>
              <a:off x="11652" y="3098"/>
              <a:ext cx="5272" cy="4603"/>
            </a:xfrm>
            <a:prstGeom prst="rect">
              <a:avLst/>
            </a:prstGeom>
          </p:spPr>
        </p:pic>
        <p:pic>
          <p:nvPicPr>
            <p:cNvPr id="2" name="图片 1" descr="同济logo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100" y="2900"/>
              <a:ext cx="5000" cy="5000"/>
            </a:xfrm>
            <a:prstGeom prst="rect">
              <a:avLst/>
            </a:prstGeom>
          </p:spPr>
        </p:pic>
      </p:grpSp>
      <p:cxnSp>
        <p:nvCxnSpPr>
          <p:cNvPr id="7" name="直接连接符 6"/>
          <p:cNvCxnSpPr/>
          <p:nvPr userDrawn="1"/>
        </p:nvCxnSpPr>
        <p:spPr>
          <a:xfrm>
            <a:off x="-297" y="644211"/>
            <a:ext cx="12201525" cy="3173"/>
          </a:xfrm>
          <a:prstGeom prst="line">
            <a:avLst/>
          </a:prstGeom>
          <a:ln w="19050">
            <a:solidFill>
              <a:srgbClr val="1F4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 bwMode="auto">
          <a:xfrm>
            <a:off x="-297" y="-315"/>
            <a:ext cx="335657" cy="644525"/>
            <a:chOff x="-3498" y="55863"/>
            <a:chExt cx="172719" cy="553586"/>
          </a:xfrm>
        </p:grpSpPr>
        <p:sp>
          <p:nvSpPr>
            <p:cNvPr id="9" name="矩形 8"/>
            <p:cNvSpPr/>
            <p:nvPr/>
          </p:nvSpPr>
          <p:spPr>
            <a:xfrm>
              <a:off x="-3498" y="55863"/>
              <a:ext cx="98244" cy="553586"/>
            </a:xfrm>
            <a:prstGeom prst="rect">
              <a:avLst/>
            </a:prstGeom>
            <a:solidFill>
              <a:srgbClr val="1F4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3268" y="55863"/>
              <a:ext cx="45953" cy="553586"/>
            </a:xfrm>
            <a:prstGeom prst="rect">
              <a:avLst/>
            </a:prstGeom>
            <a:solidFill>
              <a:srgbClr val="1F4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/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297" y="644211"/>
            <a:ext cx="12201525" cy="3173"/>
          </a:xfrm>
          <a:prstGeom prst="line">
            <a:avLst/>
          </a:prstGeom>
          <a:ln w="19050">
            <a:solidFill>
              <a:srgbClr val="1F4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 bwMode="auto">
          <a:xfrm>
            <a:off x="-297" y="-315"/>
            <a:ext cx="335657" cy="644525"/>
            <a:chOff x="-3498" y="55863"/>
            <a:chExt cx="172719" cy="553586"/>
          </a:xfrm>
        </p:grpSpPr>
        <p:sp>
          <p:nvSpPr>
            <p:cNvPr id="9" name="矩形 8"/>
            <p:cNvSpPr/>
            <p:nvPr/>
          </p:nvSpPr>
          <p:spPr>
            <a:xfrm>
              <a:off x="-3498" y="55863"/>
              <a:ext cx="98244" cy="553586"/>
            </a:xfrm>
            <a:prstGeom prst="rect">
              <a:avLst/>
            </a:prstGeom>
            <a:solidFill>
              <a:srgbClr val="1F4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3268" y="55863"/>
              <a:ext cx="45953" cy="553586"/>
            </a:xfrm>
            <a:prstGeom prst="rect">
              <a:avLst/>
            </a:prstGeom>
            <a:solidFill>
              <a:srgbClr val="1F4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/>
            </a:p>
          </p:txBody>
        </p:sp>
      </p:grpSp>
      <p:pic>
        <p:nvPicPr>
          <p:cNvPr id="4" name="图片 3" descr="同济大学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4215" y="-62865"/>
            <a:ext cx="2961640" cy="675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780756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2"/>
          <a:srcRect r="84821"/>
          <a:stretch>
            <a:fillRect/>
          </a:stretch>
        </p:blipFill>
        <p:spPr>
          <a:xfrm>
            <a:off x="10878820" y="-162560"/>
            <a:ext cx="1412240" cy="110617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8E31-3B59-4646-A59C-A82C2976AFE3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D13F-7B97-CA43-8838-349D52A5D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8E31-3B59-4646-A59C-A82C2976AFE3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D13F-7B97-CA43-8838-349D52A5D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8E31-3B59-4646-A59C-A82C2976AFE3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D13F-7B97-CA43-8838-349D52A5D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8E31-3B59-4646-A59C-A82C2976AFE3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D13F-7B97-CA43-8838-349D52A5D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8E31-3B59-4646-A59C-A82C2976AFE3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D13F-7B97-CA43-8838-349D52A5D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8E31-3B59-4646-A59C-A82C2976AFE3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D13F-7B97-CA43-8838-349D52A5D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8E31-3B59-4646-A59C-A82C2976AFE3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D13F-7B97-CA43-8838-349D52A5D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8E31-3B59-4646-A59C-A82C2976AFE3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D13F-7B97-CA43-8838-349D52A5D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8E31-3B59-4646-A59C-A82C2976AFE3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D13F-7B97-CA43-8838-349D52A5D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52CBE5-A25C-4545-B3C1-FE6D0D0B47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2024/1/9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217AE3-AA8D-4004-B06C-F92B53188F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CBE5-A25C-4545-B3C1-FE6D0D0B4711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7AE3-AA8D-4004-B06C-F92B53188F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tags" Target="../tags/tag119.xml"/><Relationship Id="rId21" Type="http://schemas.openxmlformats.org/officeDocument/2006/relationships/tags" Target="../tags/tag23.xml"/><Relationship Id="rId63" Type="http://schemas.openxmlformats.org/officeDocument/2006/relationships/tags" Target="../tags/tag65.xml"/><Relationship Id="rId159" Type="http://schemas.openxmlformats.org/officeDocument/2006/relationships/tags" Target="../tags/tag161.xml"/><Relationship Id="rId170" Type="http://schemas.openxmlformats.org/officeDocument/2006/relationships/tags" Target="../tags/tag172.xml"/><Relationship Id="rId226" Type="http://schemas.openxmlformats.org/officeDocument/2006/relationships/tags" Target="../tags/tag228.xml"/><Relationship Id="rId268" Type="http://schemas.openxmlformats.org/officeDocument/2006/relationships/tags" Target="../tags/tag270.xml"/><Relationship Id="rId11" Type="http://schemas.openxmlformats.org/officeDocument/2006/relationships/tags" Target="../tags/tag13.xml"/><Relationship Id="rId32" Type="http://schemas.openxmlformats.org/officeDocument/2006/relationships/tags" Target="../tags/tag34.xml"/><Relationship Id="rId53" Type="http://schemas.openxmlformats.org/officeDocument/2006/relationships/tags" Target="../tags/tag55.xml"/><Relationship Id="rId74" Type="http://schemas.openxmlformats.org/officeDocument/2006/relationships/tags" Target="../tags/tag76.xml"/><Relationship Id="rId128" Type="http://schemas.openxmlformats.org/officeDocument/2006/relationships/tags" Target="../tags/tag130.xml"/><Relationship Id="rId149" Type="http://schemas.openxmlformats.org/officeDocument/2006/relationships/tags" Target="../tags/tag151.xml"/><Relationship Id="rId5" Type="http://schemas.openxmlformats.org/officeDocument/2006/relationships/tags" Target="../tags/tag7.xml"/><Relationship Id="rId95" Type="http://schemas.openxmlformats.org/officeDocument/2006/relationships/tags" Target="../tags/tag97.xml"/><Relationship Id="rId160" Type="http://schemas.openxmlformats.org/officeDocument/2006/relationships/tags" Target="../tags/tag162.xml"/><Relationship Id="rId181" Type="http://schemas.openxmlformats.org/officeDocument/2006/relationships/tags" Target="../tags/tag183.xml"/><Relationship Id="rId216" Type="http://schemas.openxmlformats.org/officeDocument/2006/relationships/tags" Target="../tags/tag218.xml"/><Relationship Id="rId237" Type="http://schemas.openxmlformats.org/officeDocument/2006/relationships/tags" Target="../tags/tag239.xml"/><Relationship Id="rId258" Type="http://schemas.openxmlformats.org/officeDocument/2006/relationships/tags" Target="../tags/tag260.xml"/><Relationship Id="rId22" Type="http://schemas.openxmlformats.org/officeDocument/2006/relationships/tags" Target="../tags/tag24.xml"/><Relationship Id="rId43" Type="http://schemas.openxmlformats.org/officeDocument/2006/relationships/tags" Target="../tags/tag45.xml"/><Relationship Id="rId64" Type="http://schemas.openxmlformats.org/officeDocument/2006/relationships/tags" Target="../tags/tag66.xml"/><Relationship Id="rId118" Type="http://schemas.openxmlformats.org/officeDocument/2006/relationships/tags" Target="../tags/tag120.xml"/><Relationship Id="rId139" Type="http://schemas.openxmlformats.org/officeDocument/2006/relationships/tags" Target="../tags/tag141.xml"/><Relationship Id="rId85" Type="http://schemas.openxmlformats.org/officeDocument/2006/relationships/tags" Target="../tags/tag87.xml"/><Relationship Id="rId150" Type="http://schemas.openxmlformats.org/officeDocument/2006/relationships/tags" Target="../tags/tag152.xml"/><Relationship Id="rId171" Type="http://schemas.openxmlformats.org/officeDocument/2006/relationships/tags" Target="../tags/tag173.xml"/><Relationship Id="rId192" Type="http://schemas.openxmlformats.org/officeDocument/2006/relationships/tags" Target="../tags/tag194.xml"/><Relationship Id="rId206" Type="http://schemas.openxmlformats.org/officeDocument/2006/relationships/tags" Target="../tags/tag208.xml"/><Relationship Id="rId227" Type="http://schemas.openxmlformats.org/officeDocument/2006/relationships/tags" Target="../tags/tag229.xml"/><Relationship Id="rId248" Type="http://schemas.openxmlformats.org/officeDocument/2006/relationships/tags" Target="../tags/tag250.xml"/><Relationship Id="rId269" Type="http://schemas.openxmlformats.org/officeDocument/2006/relationships/tags" Target="../tags/tag271.xml"/><Relationship Id="rId12" Type="http://schemas.openxmlformats.org/officeDocument/2006/relationships/tags" Target="../tags/tag14.xml"/><Relationship Id="rId33" Type="http://schemas.openxmlformats.org/officeDocument/2006/relationships/tags" Target="../tags/tag35.xml"/><Relationship Id="rId108" Type="http://schemas.openxmlformats.org/officeDocument/2006/relationships/tags" Target="../tags/tag110.xml"/><Relationship Id="rId129" Type="http://schemas.openxmlformats.org/officeDocument/2006/relationships/tags" Target="../tags/tag131.xml"/><Relationship Id="rId54" Type="http://schemas.openxmlformats.org/officeDocument/2006/relationships/tags" Target="../tags/tag56.xml"/><Relationship Id="rId75" Type="http://schemas.openxmlformats.org/officeDocument/2006/relationships/tags" Target="../tags/tag77.xml"/><Relationship Id="rId96" Type="http://schemas.openxmlformats.org/officeDocument/2006/relationships/tags" Target="../tags/tag98.xml"/><Relationship Id="rId140" Type="http://schemas.openxmlformats.org/officeDocument/2006/relationships/tags" Target="../tags/tag142.xml"/><Relationship Id="rId161" Type="http://schemas.openxmlformats.org/officeDocument/2006/relationships/tags" Target="../tags/tag163.xml"/><Relationship Id="rId182" Type="http://schemas.openxmlformats.org/officeDocument/2006/relationships/tags" Target="../tags/tag184.xml"/><Relationship Id="rId217" Type="http://schemas.openxmlformats.org/officeDocument/2006/relationships/tags" Target="../tags/tag219.xml"/><Relationship Id="rId6" Type="http://schemas.openxmlformats.org/officeDocument/2006/relationships/tags" Target="../tags/tag8.xml"/><Relationship Id="rId238" Type="http://schemas.openxmlformats.org/officeDocument/2006/relationships/tags" Target="../tags/tag240.xml"/><Relationship Id="rId259" Type="http://schemas.openxmlformats.org/officeDocument/2006/relationships/tags" Target="../tags/tag261.xml"/><Relationship Id="rId23" Type="http://schemas.openxmlformats.org/officeDocument/2006/relationships/tags" Target="../tags/tag25.xml"/><Relationship Id="rId119" Type="http://schemas.openxmlformats.org/officeDocument/2006/relationships/tags" Target="../tags/tag121.xml"/><Relationship Id="rId270" Type="http://schemas.openxmlformats.org/officeDocument/2006/relationships/tags" Target="../tags/tag272.xml"/><Relationship Id="rId44" Type="http://schemas.openxmlformats.org/officeDocument/2006/relationships/tags" Target="../tags/tag46.xml"/><Relationship Id="rId65" Type="http://schemas.openxmlformats.org/officeDocument/2006/relationships/tags" Target="../tags/tag67.xml"/><Relationship Id="rId86" Type="http://schemas.openxmlformats.org/officeDocument/2006/relationships/tags" Target="../tags/tag88.xml"/><Relationship Id="rId130" Type="http://schemas.openxmlformats.org/officeDocument/2006/relationships/tags" Target="../tags/tag132.xml"/><Relationship Id="rId151" Type="http://schemas.openxmlformats.org/officeDocument/2006/relationships/tags" Target="../tags/tag153.xml"/><Relationship Id="rId172" Type="http://schemas.openxmlformats.org/officeDocument/2006/relationships/tags" Target="../tags/tag174.xml"/><Relationship Id="rId193" Type="http://schemas.openxmlformats.org/officeDocument/2006/relationships/tags" Target="../tags/tag195.xml"/><Relationship Id="rId207" Type="http://schemas.openxmlformats.org/officeDocument/2006/relationships/tags" Target="../tags/tag209.xml"/><Relationship Id="rId228" Type="http://schemas.openxmlformats.org/officeDocument/2006/relationships/tags" Target="../tags/tag230.xml"/><Relationship Id="rId249" Type="http://schemas.openxmlformats.org/officeDocument/2006/relationships/tags" Target="../tags/tag251.xml"/><Relationship Id="rId13" Type="http://schemas.openxmlformats.org/officeDocument/2006/relationships/tags" Target="../tags/tag15.xml"/><Relationship Id="rId109" Type="http://schemas.openxmlformats.org/officeDocument/2006/relationships/tags" Target="../tags/tag111.xml"/><Relationship Id="rId260" Type="http://schemas.openxmlformats.org/officeDocument/2006/relationships/tags" Target="../tags/tag262.xml"/><Relationship Id="rId34" Type="http://schemas.openxmlformats.org/officeDocument/2006/relationships/tags" Target="../tags/tag36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97" Type="http://schemas.openxmlformats.org/officeDocument/2006/relationships/tags" Target="../tags/tag99.xml"/><Relationship Id="rId120" Type="http://schemas.openxmlformats.org/officeDocument/2006/relationships/tags" Target="../tags/tag122.xml"/><Relationship Id="rId141" Type="http://schemas.openxmlformats.org/officeDocument/2006/relationships/tags" Target="../tags/tag143.xml"/><Relationship Id="rId7" Type="http://schemas.openxmlformats.org/officeDocument/2006/relationships/tags" Target="../tags/tag9.xml"/><Relationship Id="rId162" Type="http://schemas.openxmlformats.org/officeDocument/2006/relationships/tags" Target="../tags/tag164.xml"/><Relationship Id="rId183" Type="http://schemas.openxmlformats.org/officeDocument/2006/relationships/tags" Target="../tags/tag185.xml"/><Relationship Id="rId218" Type="http://schemas.openxmlformats.org/officeDocument/2006/relationships/tags" Target="../tags/tag220.xml"/><Relationship Id="rId239" Type="http://schemas.openxmlformats.org/officeDocument/2006/relationships/tags" Target="../tags/tag241.xml"/><Relationship Id="rId250" Type="http://schemas.openxmlformats.org/officeDocument/2006/relationships/tags" Target="../tags/tag252.xml"/><Relationship Id="rId271" Type="http://schemas.openxmlformats.org/officeDocument/2006/relationships/tags" Target="../tags/tag273.xml"/><Relationship Id="rId24" Type="http://schemas.openxmlformats.org/officeDocument/2006/relationships/tags" Target="../tags/tag26.xml"/><Relationship Id="rId45" Type="http://schemas.openxmlformats.org/officeDocument/2006/relationships/tags" Target="../tags/tag47.xml"/><Relationship Id="rId66" Type="http://schemas.openxmlformats.org/officeDocument/2006/relationships/tags" Target="../tags/tag68.xml"/><Relationship Id="rId87" Type="http://schemas.openxmlformats.org/officeDocument/2006/relationships/tags" Target="../tags/tag89.xml"/><Relationship Id="rId110" Type="http://schemas.openxmlformats.org/officeDocument/2006/relationships/tags" Target="../tags/tag112.xml"/><Relationship Id="rId131" Type="http://schemas.openxmlformats.org/officeDocument/2006/relationships/tags" Target="../tags/tag133.xml"/><Relationship Id="rId152" Type="http://schemas.openxmlformats.org/officeDocument/2006/relationships/tags" Target="../tags/tag154.xml"/><Relationship Id="rId173" Type="http://schemas.openxmlformats.org/officeDocument/2006/relationships/tags" Target="../tags/tag175.xml"/><Relationship Id="rId194" Type="http://schemas.openxmlformats.org/officeDocument/2006/relationships/tags" Target="../tags/tag196.xml"/><Relationship Id="rId208" Type="http://schemas.openxmlformats.org/officeDocument/2006/relationships/tags" Target="../tags/tag210.xml"/><Relationship Id="rId229" Type="http://schemas.openxmlformats.org/officeDocument/2006/relationships/tags" Target="../tags/tag231.xml"/><Relationship Id="rId240" Type="http://schemas.openxmlformats.org/officeDocument/2006/relationships/tags" Target="../tags/tag242.xml"/><Relationship Id="rId261" Type="http://schemas.openxmlformats.org/officeDocument/2006/relationships/tags" Target="../tags/tag263.xml"/><Relationship Id="rId14" Type="http://schemas.openxmlformats.org/officeDocument/2006/relationships/tags" Target="../tags/tag16.xml"/><Relationship Id="rId35" Type="http://schemas.openxmlformats.org/officeDocument/2006/relationships/tags" Target="../tags/tag37.xml"/><Relationship Id="rId56" Type="http://schemas.openxmlformats.org/officeDocument/2006/relationships/tags" Target="../tags/tag58.xml"/><Relationship Id="rId77" Type="http://schemas.openxmlformats.org/officeDocument/2006/relationships/tags" Target="../tags/tag79.xml"/><Relationship Id="rId100" Type="http://schemas.openxmlformats.org/officeDocument/2006/relationships/tags" Target="../tags/tag102.xml"/><Relationship Id="rId8" Type="http://schemas.openxmlformats.org/officeDocument/2006/relationships/tags" Target="../tags/tag10.xml"/><Relationship Id="rId98" Type="http://schemas.openxmlformats.org/officeDocument/2006/relationships/tags" Target="../tags/tag100.xml"/><Relationship Id="rId121" Type="http://schemas.openxmlformats.org/officeDocument/2006/relationships/tags" Target="../tags/tag123.xml"/><Relationship Id="rId142" Type="http://schemas.openxmlformats.org/officeDocument/2006/relationships/tags" Target="../tags/tag144.xml"/><Relationship Id="rId163" Type="http://schemas.openxmlformats.org/officeDocument/2006/relationships/tags" Target="../tags/tag165.xml"/><Relationship Id="rId184" Type="http://schemas.openxmlformats.org/officeDocument/2006/relationships/tags" Target="../tags/tag186.xml"/><Relationship Id="rId219" Type="http://schemas.openxmlformats.org/officeDocument/2006/relationships/tags" Target="../tags/tag221.xml"/><Relationship Id="rId230" Type="http://schemas.openxmlformats.org/officeDocument/2006/relationships/tags" Target="../tags/tag232.xml"/><Relationship Id="rId251" Type="http://schemas.openxmlformats.org/officeDocument/2006/relationships/tags" Target="../tags/tag253.xml"/><Relationship Id="rId25" Type="http://schemas.openxmlformats.org/officeDocument/2006/relationships/tags" Target="../tags/tag27.xml"/><Relationship Id="rId46" Type="http://schemas.openxmlformats.org/officeDocument/2006/relationships/tags" Target="../tags/tag48.xml"/><Relationship Id="rId67" Type="http://schemas.openxmlformats.org/officeDocument/2006/relationships/tags" Target="../tags/tag69.xml"/><Relationship Id="rId272" Type="http://schemas.openxmlformats.org/officeDocument/2006/relationships/slideLayout" Target="../slideLayouts/slideLayout18.xml"/><Relationship Id="rId88" Type="http://schemas.openxmlformats.org/officeDocument/2006/relationships/tags" Target="../tags/tag90.xml"/><Relationship Id="rId111" Type="http://schemas.openxmlformats.org/officeDocument/2006/relationships/tags" Target="../tags/tag113.xml"/><Relationship Id="rId132" Type="http://schemas.openxmlformats.org/officeDocument/2006/relationships/tags" Target="../tags/tag134.xml"/><Relationship Id="rId153" Type="http://schemas.openxmlformats.org/officeDocument/2006/relationships/tags" Target="../tags/tag155.xml"/><Relationship Id="rId174" Type="http://schemas.openxmlformats.org/officeDocument/2006/relationships/tags" Target="../tags/tag176.xml"/><Relationship Id="rId195" Type="http://schemas.openxmlformats.org/officeDocument/2006/relationships/tags" Target="../tags/tag197.xml"/><Relationship Id="rId209" Type="http://schemas.openxmlformats.org/officeDocument/2006/relationships/tags" Target="../tags/tag211.xml"/><Relationship Id="rId220" Type="http://schemas.openxmlformats.org/officeDocument/2006/relationships/tags" Target="../tags/tag222.xml"/><Relationship Id="rId241" Type="http://schemas.openxmlformats.org/officeDocument/2006/relationships/tags" Target="../tags/tag243.xml"/><Relationship Id="rId15" Type="http://schemas.openxmlformats.org/officeDocument/2006/relationships/tags" Target="../tags/tag17.xml"/><Relationship Id="rId36" Type="http://schemas.openxmlformats.org/officeDocument/2006/relationships/tags" Target="../tags/tag38.xml"/><Relationship Id="rId57" Type="http://schemas.openxmlformats.org/officeDocument/2006/relationships/tags" Target="../tags/tag59.xml"/><Relationship Id="rId262" Type="http://schemas.openxmlformats.org/officeDocument/2006/relationships/tags" Target="../tags/tag264.xml"/><Relationship Id="rId78" Type="http://schemas.openxmlformats.org/officeDocument/2006/relationships/tags" Target="../tags/tag80.xml"/><Relationship Id="rId99" Type="http://schemas.openxmlformats.org/officeDocument/2006/relationships/tags" Target="../tags/tag101.xml"/><Relationship Id="rId101" Type="http://schemas.openxmlformats.org/officeDocument/2006/relationships/tags" Target="../tags/tag103.xml"/><Relationship Id="rId122" Type="http://schemas.openxmlformats.org/officeDocument/2006/relationships/tags" Target="../tags/tag124.xml"/><Relationship Id="rId143" Type="http://schemas.openxmlformats.org/officeDocument/2006/relationships/tags" Target="../tags/tag145.xml"/><Relationship Id="rId164" Type="http://schemas.openxmlformats.org/officeDocument/2006/relationships/tags" Target="../tags/tag166.xml"/><Relationship Id="rId185" Type="http://schemas.openxmlformats.org/officeDocument/2006/relationships/tags" Target="../tags/tag187.xml"/><Relationship Id="rId9" Type="http://schemas.openxmlformats.org/officeDocument/2006/relationships/tags" Target="../tags/tag11.xml"/><Relationship Id="rId210" Type="http://schemas.openxmlformats.org/officeDocument/2006/relationships/tags" Target="../tags/tag212.xml"/><Relationship Id="rId26" Type="http://schemas.openxmlformats.org/officeDocument/2006/relationships/tags" Target="../tags/tag28.xml"/><Relationship Id="rId231" Type="http://schemas.openxmlformats.org/officeDocument/2006/relationships/tags" Target="../tags/tag233.xml"/><Relationship Id="rId252" Type="http://schemas.openxmlformats.org/officeDocument/2006/relationships/tags" Target="../tags/tag254.xml"/><Relationship Id="rId47" Type="http://schemas.openxmlformats.org/officeDocument/2006/relationships/tags" Target="../tags/tag49.xml"/><Relationship Id="rId68" Type="http://schemas.openxmlformats.org/officeDocument/2006/relationships/tags" Target="../tags/tag70.xml"/><Relationship Id="rId89" Type="http://schemas.openxmlformats.org/officeDocument/2006/relationships/tags" Target="../tags/tag91.xml"/><Relationship Id="rId112" Type="http://schemas.openxmlformats.org/officeDocument/2006/relationships/tags" Target="../tags/tag114.xml"/><Relationship Id="rId133" Type="http://schemas.openxmlformats.org/officeDocument/2006/relationships/tags" Target="../tags/tag135.xml"/><Relationship Id="rId154" Type="http://schemas.openxmlformats.org/officeDocument/2006/relationships/tags" Target="../tags/tag156.xml"/><Relationship Id="rId175" Type="http://schemas.openxmlformats.org/officeDocument/2006/relationships/tags" Target="../tags/tag177.xml"/><Relationship Id="rId196" Type="http://schemas.openxmlformats.org/officeDocument/2006/relationships/tags" Target="../tags/tag198.xml"/><Relationship Id="rId200" Type="http://schemas.openxmlformats.org/officeDocument/2006/relationships/tags" Target="../tags/tag202.xml"/><Relationship Id="rId16" Type="http://schemas.openxmlformats.org/officeDocument/2006/relationships/tags" Target="../tags/tag18.xml"/><Relationship Id="rId221" Type="http://schemas.openxmlformats.org/officeDocument/2006/relationships/tags" Target="../tags/tag223.xml"/><Relationship Id="rId242" Type="http://schemas.openxmlformats.org/officeDocument/2006/relationships/tags" Target="../tags/tag244.xml"/><Relationship Id="rId263" Type="http://schemas.openxmlformats.org/officeDocument/2006/relationships/tags" Target="../tags/tag265.xml"/><Relationship Id="rId37" Type="http://schemas.openxmlformats.org/officeDocument/2006/relationships/tags" Target="../tags/tag39.xml"/><Relationship Id="rId58" Type="http://schemas.openxmlformats.org/officeDocument/2006/relationships/tags" Target="../tags/tag60.xml"/><Relationship Id="rId79" Type="http://schemas.openxmlformats.org/officeDocument/2006/relationships/tags" Target="../tags/tag81.xml"/><Relationship Id="rId102" Type="http://schemas.openxmlformats.org/officeDocument/2006/relationships/tags" Target="../tags/tag104.xml"/><Relationship Id="rId123" Type="http://schemas.openxmlformats.org/officeDocument/2006/relationships/tags" Target="../tags/tag125.xml"/><Relationship Id="rId144" Type="http://schemas.openxmlformats.org/officeDocument/2006/relationships/tags" Target="../tags/tag146.xml"/><Relationship Id="rId90" Type="http://schemas.openxmlformats.org/officeDocument/2006/relationships/tags" Target="../tags/tag92.xml"/><Relationship Id="rId165" Type="http://schemas.openxmlformats.org/officeDocument/2006/relationships/tags" Target="../tags/tag167.xml"/><Relationship Id="rId186" Type="http://schemas.openxmlformats.org/officeDocument/2006/relationships/tags" Target="../tags/tag188.xml"/><Relationship Id="rId211" Type="http://schemas.openxmlformats.org/officeDocument/2006/relationships/tags" Target="../tags/tag213.xml"/><Relationship Id="rId232" Type="http://schemas.openxmlformats.org/officeDocument/2006/relationships/tags" Target="../tags/tag234.xml"/><Relationship Id="rId253" Type="http://schemas.openxmlformats.org/officeDocument/2006/relationships/tags" Target="../tags/tag255.xml"/><Relationship Id="rId27" Type="http://schemas.openxmlformats.org/officeDocument/2006/relationships/tags" Target="../tags/tag29.xml"/><Relationship Id="rId48" Type="http://schemas.openxmlformats.org/officeDocument/2006/relationships/tags" Target="../tags/tag50.xml"/><Relationship Id="rId69" Type="http://schemas.openxmlformats.org/officeDocument/2006/relationships/tags" Target="../tags/tag71.xml"/><Relationship Id="rId113" Type="http://schemas.openxmlformats.org/officeDocument/2006/relationships/tags" Target="../tags/tag115.xml"/><Relationship Id="rId134" Type="http://schemas.openxmlformats.org/officeDocument/2006/relationships/tags" Target="../tags/tag136.xml"/><Relationship Id="rId80" Type="http://schemas.openxmlformats.org/officeDocument/2006/relationships/tags" Target="../tags/tag82.xml"/><Relationship Id="rId155" Type="http://schemas.openxmlformats.org/officeDocument/2006/relationships/tags" Target="../tags/tag157.xml"/><Relationship Id="rId176" Type="http://schemas.openxmlformats.org/officeDocument/2006/relationships/tags" Target="../tags/tag178.xml"/><Relationship Id="rId197" Type="http://schemas.openxmlformats.org/officeDocument/2006/relationships/tags" Target="../tags/tag199.xml"/><Relationship Id="rId201" Type="http://schemas.openxmlformats.org/officeDocument/2006/relationships/tags" Target="../tags/tag203.xml"/><Relationship Id="rId222" Type="http://schemas.openxmlformats.org/officeDocument/2006/relationships/tags" Target="../tags/tag224.xml"/><Relationship Id="rId243" Type="http://schemas.openxmlformats.org/officeDocument/2006/relationships/tags" Target="../tags/tag245.xml"/><Relationship Id="rId264" Type="http://schemas.openxmlformats.org/officeDocument/2006/relationships/tags" Target="../tags/tag266.xml"/><Relationship Id="rId17" Type="http://schemas.openxmlformats.org/officeDocument/2006/relationships/tags" Target="../tags/tag19.xml"/><Relationship Id="rId38" Type="http://schemas.openxmlformats.org/officeDocument/2006/relationships/tags" Target="../tags/tag40.xml"/><Relationship Id="rId59" Type="http://schemas.openxmlformats.org/officeDocument/2006/relationships/tags" Target="../tags/tag61.xml"/><Relationship Id="rId103" Type="http://schemas.openxmlformats.org/officeDocument/2006/relationships/tags" Target="../tags/tag105.xml"/><Relationship Id="rId124" Type="http://schemas.openxmlformats.org/officeDocument/2006/relationships/tags" Target="../tags/tag126.xml"/><Relationship Id="rId70" Type="http://schemas.openxmlformats.org/officeDocument/2006/relationships/tags" Target="../tags/tag72.xml"/><Relationship Id="rId91" Type="http://schemas.openxmlformats.org/officeDocument/2006/relationships/tags" Target="../tags/tag93.xml"/><Relationship Id="rId145" Type="http://schemas.openxmlformats.org/officeDocument/2006/relationships/tags" Target="../tags/tag147.xml"/><Relationship Id="rId166" Type="http://schemas.openxmlformats.org/officeDocument/2006/relationships/tags" Target="../tags/tag168.xml"/><Relationship Id="rId187" Type="http://schemas.openxmlformats.org/officeDocument/2006/relationships/tags" Target="../tags/tag189.xml"/><Relationship Id="rId1" Type="http://schemas.openxmlformats.org/officeDocument/2006/relationships/tags" Target="../tags/tag3.xml"/><Relationship Id="rId212" Type="http://schemas.openxmlformats.org/officeDocument/2006/relationships/tags" Target="../tags/tag214.xml"/><Relationship Id="rId233" Type="http://schemas.openxmlformats.org/officeDocument/2006/relationships/tags" Target="../tags/tag235.xml"/><Relationship Id="rId254" Type="http://schemas.openxmlformats.org/officeDocument/2006/relationships/tags" Target="../tags/tag256.xml"/><Relationship Id="rId28" Type="http://schemas.openxmlformats.org/officeDocument/2006/relationships/tags" Target="../tags/tag30.xml"/><Relationship Id="rId49" Type="http://schemas.openxmlformats.org/officeDocument/2006/relationships/tags" Target="../tags/tag51.xml"/><Relationship Id="rId114" Type="http://schemas.openxmlformats.org/officeDocument/2006/relationships/tags" Target="../tags/tag116.xml"/><Relationship Id="rId60" Type="http://schemas.openxmlformats.org/officeDocument/2006/relationships/tags" Target="../tags/tag62.xml"/><Relationship Id="rId81" Type="http://schemas.openxmlformats.org/officeDocument/2006/relationships/tags" Target="../tags/tag83.xml"/><Relationship Id="rId135" Type="http://schemas.openxmlformats.org/officeDocument/2006/relationships/tags" Target="../tags/tag137.xml"/><Relationship Id="rId156" Type="http://schemas.openxmlformats.org/officeDocument/2006/relationships/tags" Target="../tags/tag158.xml"/><Relationship Id="rId177" Type="http://schemas.openxmlformats.org/officeDocument/2006/relationships/tags" Target="../tags/tag179.xml"/><Relationship Id="rId198" Type="http://schemas.openxmlformats.org/officeDocument/2006/relationships/tags" Target="../tags/tag200.xml"/><Relationship Id="rId202" Type="http://schemas.openxmlformats.org/officeDocument/2006/relationships/tags" Target="../tags/tag204.xml"/><Relationship Id="rId223" Type="http://schemas.openxmlformats.org/officeDocument/2006/relationships/tags" Target="../tags/tag225.xml"/><Relationship Id="rId244" Type="http://schemas.openxmlformats.org/officeDocument/2006/relationships/tags" Target="../tags/tag246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265" Type="http://schemas.openxmlformats.org/officeDocument/2006/relationships/tags" Target="../tags/tag267.xml"/><Relationship Id="rId50" Type="http://schemas.openxmlformats.org/officeDocument/2006/relationships/tags" Target="../tags/tag52.xml"/><Relationship Id="rId104" Type="http://schemas.openxmlformats.org/officeDocument/2006/relationships/tags" Target="../tags/tag106.xml"/><Relationship Id="rId125" Type="http://schemas.openxmlformats.org/officeDocument/2006/relationships/tags" Target="../tags/tag127.xml"/><Relationship Id="rId146" Type="http://schemas.openxmlformats.org/officeDocument/2006/relationships/tags" Target="../tags/tag148.xml"/><Relationship Id="rId167" Type="http://schemas.openxmlformats.org/officeDocument/2006/relationships/tags" Target="../tags/tag169.xml"/><Relationship Id="rId188" Type="http://schemas.openxmlformats.org/officeDocument/2006/relationships/tags" Target="../tags/tag190.xml"/><Relationship Id="rId71" Type="http://schemas.openxmlformats.org/officeDocument/2006/relationships/tags" Target="../tags/tag73.xml"/><Relationship Id="rId92" Type="http://schemas.openxmlformats.org/officeDocument/2006/relationships/tags" Target="../tags/tag94.xml"/><Relationship Id="rId213" Type="http://schemas.openxmlformats.org/officeDocument/2006/relationships/tags" Target="../tags/tag215.xml"/><Relationship Id="rId234" Type="http://schemas.openxmlformats.org/officeDocument/2006/relationships/tags" Target="../tags/tag236.xml"/><Relationship Id="rId2" Type="http://schemas.openxmlformats.org/officeDocument/2006/relationships/tags" Target="../tags/tag4.xml"/><Relationship Id="rId29" Type="http://schemas.openxmlformats.org/officeDocument/2006/relationships/tags" Target="../tags/tag31.xml"/><Relationship Id="rId255" Type="http://schemas.openxmlformats.org/officeDocument/2006/relationships/tags" Target="../tags/tag257.xml"/><Relationship Id="rId40" Type="http://schemas.openxmlformats.org/officeDocument/2006/relationships/tags" Target="../tags/tag42.xml"/><Relationship Id="rId115" Type="http://schemas.openxmlformats.org/officeDocument/2006/relationships/tags" Target="../tags/tag117.xml"/><Relationship Id="rId136" Type="http://schemas.openxmlformats.org/officeDocument/2006/relationships/tags" Target="../tags/tag138.xml"/><Relationship Id="rId157" Type="http://schemas.openxmlformats.org/officeDocument/2006/relationships/tags" Target="../tags/tag159.xml"/><Relationship Id="rId178" Type="http://schemas.openxmlformats.org/officeDocument/2006/relationships/tags" Target="../tags/tag180.xml"/><Relationship Id="rId61" Type="http://schemas.openxmlformats.org/officeDocument/2006/relationships/tags" Target="../tags/tag63.xml"/><Relationship Id="rId82" Type="http://schemas.openxmlformats.org/officeDocument/2006/relationships/tags" Target="../tags/tag84.xml"/><Relationship Id="rId199" Type="http://schemas.openxmlformats.org/officeDocument/2006/relationships/tags" Target="../tags/tag201.xml"/><Relationship Id="rId203" Type="http://schemas.openxmlformats.org/officeDocument/2006/relationships/tags" Target="../tags/tag205.xml"/><Relationship Id="rId19" Type="http://schemas.openxmlformats.org/officeDocument/2006/relationships/tags" Target="../tags/tag21.xml"/><Relationship Id="rId224" Type="http://schemas.openxmlformats.org/officeDocument/2006/relationships/tags" Target="../tags/tag226.xml"/><Relationship Id="rId245" Type="http://schemas.openxmlformats.org/officeDocument/2006/relationships/tags" Target="../tags/tag247.xml"/><Relationship Id="rId266" Type="http://schemas.openxmlformats.org/officeDocument/2006/relationships/tags" Target="../tags/tag268.xml"/><Relationship Id="rId30" Type="http://schemas.openxmlformats.org/officeDocument/2006/relationships/tags" Target="../tags/tag32.xml"/><Relationship Id="rId105" Type="http://schemas.openxmlformats.org/officeDocument/2006/relationships/tags" Target="../tags/tag107.xml"/><Relationship Id="rId126" Type="http://schemas.openxmlformats.org/officeDocument/2006/relationships/tags" Target="../tags/tag128.xml"/><Relationship Id="rId147" Type="http://schemas.openxmlformats.org/officeDocument/2006/relationships/tags" Target="../tags/tag149.xml"/><Relationship Id="rId168" Type="http://schemas.openxmlformats.org/officeDocument/2006/relationships/tags" Target="../tags/tag17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93" Type="http://schemas.openxmlformats.org/officeDocument/2006/relationships/tags" Target="../tags/tag95.xml"/><Relationship Id="rId189" Type="http://schemas.openxmlformats.org/officeDocument/2006/relationships/tags" Target="../tags/tag191.xml"/><Relationship Id="rId3" Type="http://schemas.openxmlformats.org/officeDocument/2006/relationships/tags" Target="../tags/tag5.xml"/><Relationship Id="rId214" Type="http://schemas.openxmlformats.org/officeDocument/2006/relationships/tags" Target="../tags/tag216.xml"/><Relationship Id="rId235" Type="http://schemas.openxmlformats.org/officeDocument/2006/relationships/tags" Target="../tags/tag237.xml"/><Relationship Id="rId256" Type="http://schemas.openxmlformats.org/officeDocument/2006/relationships/tags" Target="../tags/tag258.xml"/><Relationship Id="rId116" Type="http://schemas.openxmlformats.org/officeDocument/2006/relationships/tags" Target="../tags/tag118.xml"/><Relationship Id="rId137" Type="http://schemas.openxmlformats.org/officeDocument/2006/relationships/tags" Target="../tags/tag139.xml"/><Relationship Id="rId158" Type="http://schemas.openxmlformats.org/officeDocument/2006/relationships/tags" Target="../tags/tag160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62" Type="http://schemas.openxmlformats.org/officeDocument/2006/relationships/tags" Target="../tags/tag64.xml"/><Relationship Id="rId83" Type="http://schemas.openxmlformats.org/officeDocument/2006/relationships/tags" Target="../tags/tag85.xml"/><Relationship Id="rId179" Type="http://schemas.openxmlformats.org/officeDocument/2006/relationships/tags" Target="../tags/tag181.xml"/><Relationship Id="rId190" Type="http://schemas.openxmlformats.org/officeDocument/2006/relationships/tags" Target="../tags/tag192.xml"/><Relationship Id="rId204" Type="http://schemas.openxmlformats.org/officeDocument/2006/relationships/tags" Target="../tags/tag206.xml"/><Relationship Id="rId225" Type="http://schemas.openxmlformats.org/officeDocument/2006/relationships/tags" Target="../tags/tag227.xml"/><Relationship Id="rId246" Type="http://schemas.openxmlformats.org/officeDocument/2006/relationships/tags" Target="../tags/tag248.xml"/><Relationship Id="rId267" Type="http://schemas.openxmlformats.org/officeDocument/2006/relationships/tags" Target="../tags/tag269.xml"/><Relationship Id="rId106" Type="http://schemas.openxmlformats.org/officeDocument/2006/relationships/tags" Target="../tags/tag108.xml"/><Relationship Id="rId127" Type="http://schemas.openxmlformats.org/officeDocument/2006/relationships/tags" Target="../tags/tag12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52" Type="http://schemas.openxmlformats.org/officeDocument/2006/relationships/tags" Target="../tags/tag54.xml"/><Relationship Id="rId73" Type="http://schemas.openxmlformats.org/officeDocument/2006/relationships/tags" Target="../tags/tag75.xml"/><Relationship Id="rId94" Type="http://schemas.openxmlformats.org/officeDocument/2006/relationships/tags" Target="../tags/tag96.xml"/><Relationship Id="rId148" Type="http://schemas.openxmlformats.org/officeDocument/2006/relationships/tags" Target="../tags/tag150.xml"/><Relationship Id="rId169" Type="http://schemas.openxmlformats.org/officeDocument/2006/relationships/tags" Target="../tags/tag171.xml"/><Relationship Id="rId4" Type="http://schemas.openxmlformats.org/officeDocument/2006/relationships/tags" Target="../tags/tag6.xml"/><Relationship Id="rId180" Type="http://schemas.openxmlformats.org/officeDocument/2006/relationships/tags" Target="../tags/tag182.xml"/><Relationship Id="rId215" Type="http://schemas.openxmlformats.org/officeDocument/2006/relationships/tags" Target="../tags/tag217.xml"/><Relationship Id="rId236" Type="http://schemas.openxmlformats.org/officeDocument/2006/relationships/tags" Target="../tags/tag238.xml"/><Relationship Id="rId257" Type="http://schemas.openxmlformats.org/officeDocument/2006/relationships/tags" Target="../tags/tag259.xml"/><Relationship Id="rId42" Type="http://schemas.openxmlformats.org/officeDocument/2006/relationships/tags" Target="../tags/tag44.xml"/><Relationship Id="rId84" Type="http://schemas.openxmlformats.org/officeDocument/2006/relationships/tags" Target="../tags/tag86.xml"/><Relationship Id="rId138" Type="http://schemas.openxmlformats.org/officeDocument/2006/relationships/tags" Target="../tags/tag140.xml"/><Relationship Id="rId191" Type="http://schemas.openxmlformats.org/officeDocument/2006/relationships/tags" Target="../tags/tag193.xml"/><Relationship Id="rId205" Type="http://schemas.openxmlformats.org/officeDocument/2006/relationships/tags" Target="../tags/tag207.xml"/><Relationship Id="rId247" Type="http://schemas.openxmlformats.org/officeDocument/2006/relationships/tags" Target="../tags/tag249.xml"/><Relationship Id="rId107" Type="http://schemas.openxmlformats.org/officeDocument/2006/relationships/tags" Target="../tags/tag10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5768"/>
            <a:ext cx="12192000" cy="2826620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399" y="2523250"/>
            <a:ext cx="10341293" cy="1131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b="1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博士研究生复试答辩汇报</a:t>
            </a:r>
          </a:p>
        </p:txBody>
      </p:sp>
      <p:sp>
        <p:nvSpPr>
          <p:cNvPr id="21" name="手动操作 20"/>
          <p:cNvSpPr/>
          <p:nvPr/>
        </p:nvSpPr>
        <p:spPr>
          <a:xfrm>
            <a:off x="914399" y="4502388"/>
            <a:ext cx="10363202" cy="271605"/>
          </a:xfrm>
          <a:prstGeom prst="flowChartManualOperation">
            <a:avLst/>
          </a:prstGeom>
          <a:gradFill>
            <a:gsLst>
              <a:gs pos="0">
                <a:srgbClr val="1F487C">
                  <a:lumMod val="75000"/>
                </a:srgbClr>
              </a:gs>
              <a:gs pos="99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2047983" y="5575912"/>
            <a:ext cx="302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50875" y="5173924"/>
            <a:ext cx="139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报考人：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50875" y="5747367"/>
            <a:ext cx="139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报考</a:t>
            </a:r>
            <a:r>
              <a:rPr kumimoji="1"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专业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12398" y="5173924"/>
            <a:ext cx="174607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xxx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412397" y="5747367"/>
            <a:ext cx="226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交通运输工程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1078" y="5162614"/>
            <a:ext cx="139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报考博导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11078" y="5736058"/>
            <a:ext cx="139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报考方向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572601" y="5162614"/>
            <a:ext cx="20686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XXX</a:t>
            </a:r>
            <a:r>
              <a:rPr kumimoji="1" lang="zh-CN" altLang="en-US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教授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572375" y="5735955"/>
            <a:ext cx="2960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交通数据科学与工程</a:t>
            </a:r>
          </a:p>
        </p:txBody>
      </p:sp>
      <p:cxnSp>
        <p:nvCxnSpPr>
          <p:cNvPr id="28" name="直线连接符 27"/>
          <p:cNvCxnSpPr/>
          <p:nvPr/>
        </p:nvCxnSpPr>
        <p:spPr>
          <a:xfrm>
            <a:off x="2047983" y="6154375"/>
            <a:ext cx="302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6200726" y="5562664"/>
            <a:ext cx="4211955" cy="635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V="1">
            <a:off x="6200726" y="6134142"/>
            <a:ext cx="4179570" cy="1333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同济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259715"/>
            <a:ext cx="5317490" cy="1211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59095" y="1867619"/>
            <a:ext cx="6619925" cy="3122762"/>
          </a:xfrm>
          <a:prstGeom prst="rect">
            <a:avLst/>
          </a:prstGeom>
          <a:noFill/>
          <a:ln w="6350">
            <a:solidFill>
              <a:srgbClr val="20497D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9096" y="2728912"/>
            <a:ext cx="1400175" cy="1400175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4722" y="304427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84897" y="2583643"/>
            <a:ext cx="5168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硕士阶段科研经历</a:t>
            </a:r>
            <a:endParaRPr kumimoji="0" lang="en-US" altLang="zh-CN" sz="4400" b="1" i="0" u="none" strike="noStrike" kern="0" cap="none" spc="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19787" y="3353084"/>
            <a:ext cx="4297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Scientific research experiences</a:t>
            </a:r>
          </a:p>
        </p:txBody>
      </p:sp>
      <p:sp>
        <p:nvSpPr>
          <p:cNvPr id="4" name="矩形 3"/>
          <p:cNvSpPr/>
          <p:nvPr/>
        </p:nvSpPr>
        <p:spPr>
          <a:xfrm>
            <a:off x="11862391" y="659221"/>
            <a:ext cx="329609" cy="6198779"/>
          </a:xfrm>
          <a:prstGeom prst="rect">
            <a:avLst/>
          </a:prstGeom>
          <a:gradFill>
            <a:gsLst>
              <a:gs pos="0">
                <a:srgbClr val="20497D"/>
              </a:gs>
              <a:gs pos="25047">
                <a:srgbClr val="0070BF">
                  <a:alpha val="43000"/>
                </a:srgbClr>
              </a:gs>
              <a:gs pos="99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大橘原创PPT模板-请勿抄袭搬运！"/>
          <p:cNvSpPr/>
          <p:nvPr/>
        </p:nvSpPr>
        <p:spPr>
          <a:xfrm>
            <a:off x="0" y="6204381"/>
            <a:ext cx="12192000" cy="653618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3" name="直接连接符 12"/>
          <p:cNvCxnSpPr>
            <a:stCxn id="15" idx="1"/>
            <a:endCxn id="14" idx="3"/>
          </p:cNvCxnSpPr>
          <p:nvPr/>
        </p:nvCxnSpPr>
        <p:spPr>
          <a:xfrm flipH="1">
            <a:off x="4011295" y="6515867"/>
            <a:ext cx="6444670" cy="12332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9470" y="6319520"/>
            <a:ext cx="3491825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同济大学交通运输工程学院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455965" y="6307188"/>
            <a:ext cx="1216565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lt"/>
              </a:rPr>
              <a:t> 10/27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cxnSp>
        <p:nvCxnSpPr>
          <p:cNvPr id="18" name="直接连接符 17"/>
          <p:cNvCxnSpPr>
            <a:stCxn id="12" idx="3"/>
          </p:cNvCxnSpPr>
          <p:nvPr/>
        </p:nvCxnSpPr>
        <p:spPr>
          <a:xfrm flipH="1">
            <a:off x="11672530" y="6531190"/>
            <a:ext cx="519470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1"/>
            <a:endCxn id="12" idx="1"/>
          </p:cNvCxnSpPr>
          <p:nvPr/>
        </p:nvCxnSpPr>
        <p:spPr>
          <a:xfrm flipH="1">
            <a:off x="0" y="6528199"/>
            <a:ext cx="519470" cy="2991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59095" y="1867619"/>
            <a:ext cx="6619925" cy="3122762"/>
          </a:xfrm>
          <a:prstGeom prst="rect">
            <a:avLst/>
          </a:prstGeom>
          <a:noFill/>
          <a:ln w="6350">
            <a:solidFill>
              <a:srgbClr val="20497D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9096" y="2728912"/>
            <a:ext cx="1400175" cy="1400175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4722" y="304427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00464" y="2764450"/>
            <a:ext cx="5168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博士阶段</a:t>
            </a:r>
            <a:r>
              <a:rPr lang="zh-CN" altLang="en-US" sz="4400" b="1" kern="0" spc="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研究计划</a:t>
            </a:r>
            <a:endParaRPr kumimoji="0" lang="en-US" altLang="zh-CN" sz="4400" b="1" i="0" u="none" strike="noStrike" kern="0" cap="none" spc="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9271" y="3573825"/>
            <a:ext cx="555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spc="300" dirty="0">
                <a:solidFill>
                  <a:srgbClr val="FFFFFF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Scientific r</a:t>
            </a:r>
            <a:r>
              <a:rPr kumimoji="1" lang="en-US" altLang="zh-CN" sz="28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esearch</a:t>
            </a:r>
            <a:r>
              <a:rPr kumimoji="1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plan</a:t>
            </a:r>
          </a:p>
        </p:txBody>
      </p:sp>
      <p:sp>
        <p:nvSpPr>
          <p:cNvPr id="4" name="矩形 3"/>
          <p:cNvSpPr/>
          <p:nvPr/>
        </p:nvSpPr>
        <p:spPr>
          <a:xfrm>
            <a:off x="11862391" y="659221"/>
            <a:ext cx="329609" cy="6198779"/>
          </a:xfrm>
          <a:prstGeom prst="rect">
            <a:avLst/>
          </a:prstGeom>
          <a:gradFill>
            <a:gsLst>
              <a:gs pos="0">
                <a:srgbClr val="20497D"/>
              </a:gs>
              <a:gs pos="25047">
                <a:srgbClr val="0070BF">
                  <a:alpha val="43000"/>
                </a:srgbClr>
              </a:gs>
              <a:gs pos="99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大橘原创PPT模板-请勿抄袭搬运！"/>
          <p:cNvSpPr/>
          <p:nvPr/>
        </p:nvSpPr>
        <p:spPr>
          <a:xfrm>
            <a:off x="0" y="6204381"/>
            <a:ext cx="12192000" cy="653618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21" name="直接连接符 20"/>
          <p:cNvCxnSpPr>
            <a:stCxn id="23" idx="1"/>
            <a:endCxn id="22" idx="3"/>
          </p:cNvCxnSpPr>
          <p:nvPr/>
        </p:nvCxnSpPr>
        <p:spPr>
          <a:xfrm flipH="1">
            <a:off x="4011295" y="6515867"/>
            <a:ext cx="6385035" cy="12332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9470" y="6319520"/>
            <a:ext cx="3491825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同济大学交通运输工程学院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396330" y="6307188"/>
            <a:ext cx="127620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lt"/>
              </a:rPr>
              <a:t> 20/27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cxnSp>
        <p:nvCxnSpPr>
          <p:cNvPr id="24" name="直接连接符 23"/>
          <p:cNvCxnSpPr>
            <a:stCxn id="20" idx="3"/>
          </p:cNvCxnSpPr>
          <p:nvPr/>
        </p:nvCxnSpPr>
        <p:spPr>
          <a:xfrm flipH="1">
            <a:off x="11672530" y="6531190"/>
            <a:ext cx="519470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1"/>
            <a:endCxn id="20" idx="1"/>
          </p:cNvCxnSpPr>
          <p:nvPr/>
        </p:nvCxnSpPr>
        <p:spPr>
          <a:xfrm flipH="1">
            <a:off x="0" y="6528199"/>
            <a:ext cx="519470" cy="2991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大橘原创PPT模板-请勿抄袭搬运！"/>
          <p:cNvSpPr/>
          <p:nvPr/>
        </p:nvSpPr>
        <p:spPr>
          <a:xfrm>
            <a:off x="955040" y="1087120"/>
            <a:ext cx="10281920" cy="46837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127000" dist="889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大橘原创PPT模板-请勿抄袭搬运！"/>
          <p:cNvSpPr/>
          <p:nvPr/>
        </p:nvSpPr>
        <p:spPr>
          <a:xfrm>
            <a:off x="1034005" y="1169043"/>
            <a:ext cx="10123990" cy="4519914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12388E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大橘原创PPT模板-请勿抄袭搬运！"/>
          <p:cNvSpPr/>
          <p:nvPr/>
        </p:nvSpPr>
        <p:spPr>
          <a:xfrm>
            <a:off x="2591753" y="3511614"/>
            <a:ext cx="7008495" cy="9232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6000" b="1" i="0" spc="600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汇报结束 谢谢观看</a:t>
            </a:r>
          </a:p>
        </p:txBody>
      </p:sp>
      <p:sp>
        <p:nvSpPr>
          <p:cNvPr id="7" name="大橘原创PPT模板-请勿抄袭搬运！"/>
          <p:cNvSpPr txBox="1"/>
          <p:nvPr/>
        </p:nvSpPr>
        <p:spPr>
          <a:xfrm>
            <a:off x="3373120" y="2775970"/>
            <a:ext cx="5445760" cy="639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敬请各位老师批评指正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591753" y="5126305"/>
            <a:ext cx="139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zh-CN" altLang="en-US" sz="2000" b="1" kern="0" spc="300" dirty="0">
                <a:solidFill>
                  <a:srgbClr val="000000"/>
                </a:solidFill>
              </a:rPr>
              <a:t>报考人：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44753" y="5119407"/>
            <a:ext cx="139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kern="0" spc="300" dirty="0">
                <a:solidFill>
                  <a:srgbClr val="000000"/>
                </a:solidFill>
              </a:rPr>
              <a:t>报考专业：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40150" y="5119407"/>
            <a:ext cx="1090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XXXX</a:t>
            </a:r>
            <a:endParaRPr kumimoji="1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43347" y="5119407"/>
            <a:ext cx="226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交通运输工程</a:t>
            </a:r>
          </a:p>
        </p:txBody>
      </p:sp>
      <p:sp>
        <p:nvSpPr>
          <p:cNvPr id="13" name="大橘原创PPT模板-请勿抄袭搬运！"/>
          <p:cNvSpPr/>
          <p:nvPr/>
        </p:nvSpPr>
        <p:spPr>
          <a:xfrm>
            <a:off x="0" y="6204381"/>
            <a:ext cx="12192000" cy="653618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>
            <a:stCxn id="16" idx="1"/>
            <a:endCxn id="15" idx="3"/>
          </p:cNvCxnSpPr>
          <p:nvPr/>
        </p:nvCxnSpPr>
        <p:spPr>
          <a:xfrm flipH="1">
            <a:off x="4011295" y="6515867"/>
            <a:ext cx="6474488" cy="12332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19470" y="6319520"/>
            <a:ext cx="3491825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同济大学交通运输工程学院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485783" y="6307188"/>
            <a:ext cx="1186747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lt"/>
              </a:rPr>
              <a:t> 27/27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cxnSp>
        <p:nvCxnSpPr>
          <p:cNvPr id="17" name="直接连接符 16"/>
          <p:cNvCxnSpPr>
            <a:stCxn id="13" idx="3"/>
          </p:cNvCxnSpPr>
          <p:nvPr/>
        </p:nvCxnSpPr>
        <p:spPr>
          <a:xfrm flipH="1">
            <a:off x="11672530" y="6531190"/>
            <a:ext cx="519470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5" idx="1"/>
            <a:endCxn id="13" idx="1"/>
          </p:cNvCxnSpPr>
          <p:nvPr/>
        </p:nvCxnSpPr>
        <p:spPr>
          <a:xfrm flipH="1">
            <a:off x="0" y="6528199"/>
            <a:ext cx="519470" cy="2991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文本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759" y="1443267"/>
            <a:ext cx="5317247" cy="121158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710047" y="5026743"/>
            <a:ext cx="720080" cy="648135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97458" y="3732355"/>
            <a:ext cx="720080" cy="648135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697973" y="2362869"/>
            <a:ext cx="720080" cy="648135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710047" y="1089539"/>
            <a:ext cx="720080" cy="648135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1026" y="884584"/>
            <a:ext cx="2071556" cy="1401416"/>
          </a:xfrm>
          <a:prstGeom prst="rect">
            <a:avLst/>
          </a:prstGeom>
          <a:solidFill>
            <a:srgbClr val="20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61742" y="1200571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目录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062830" y="2517121"/>
            <a:ext cx="738664" cy="32442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30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</a:rPr>
              <a:t>CONTENTS</a:t>
            </a:r>
            <a:endParaRPr kumimoji="1" lang="zh-CN" altLang="en-US" sz="3600" b="1" i="0" u="none" strike="noStrike" kern="0" cap="none" spc="300" normalizeH="0" baseline="0" noProof="0" dirty="0">
              <a:ln>
                <a:noFill/>
              </a:ln>
              <a:solidFill>
                <a:srgbClr val="1F487C"/>
              </a:solidFill>
              <a:effectLst/>
              <a:uLnTx/>
              <a:uFillTx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85950" y="3354706"/>
            <a:ext cx="70854" cy="2354580"/>
          </a:xfrm>
          <a:prstGeom prst="rect">
            <a:avLst/>
          </a:prstGeom>
          <a:gradFill>
            <a:gsLst>
              <a:gs pos="0">
                <a:srgbClr val="20497D"/>
              </a:gs>
              <a:gs pos="25047">
                <a:srgbClr val="0070BF">
                  <a:alpha val="43000"/>
                </a:srgbClr>
              </a:gs>
              <a:gs pos="99000">
                <a:srgbClr val="004593"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65904" y="2601989"/>
            <a:ext cx="193723" cy="3495696"/>
          </a:xfrm>
          <a:prstGeom prst="rect">
            <a:avLst/>
          </a:prstGeom>
          <a:gradFill>
            <a:gsLst>
              <a:gs pos="0">
                <a:srgbClr val="20497D"/>
              </a:gs>
              <a:gs pos="25047">
                <a:srgbClr val="0070BF">
                  <a:alpha val="43000"/>
                </a:srgbClr>
              </a:gs>
              <a:gs pos="99000">
                <a:srgbClr val="004593"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4" name="大橘原创PPT模板-请勿抄袭搬运！"/>
          <p:cNvSpPr txBox="1"/>
          <p:nvPr/>
        </p:nvSpPr>
        <p:spPr>
          <a:xfrm>
            <a:off x="5711914" y="1136060"/>
            <a:ext cx="6681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200" normalizeH="0" baseline="0" noProof="0" dirty="0">
                <a:ln>
                  <a:noFill/>
                </a:ln>
                <a:effectLst/>
                <a:uLnTx/>
                <a:uFillTx/>
              </a:rPr>
              <a:t>个人基本信息</a:t>
            </a:r>
            <a:endParaRPr kumimoji="0" lang="zh-CN" altLang="en-US" sz="3200" b="1" i="0" u="none" strike="noStrike" kern="0" cap="none" spc="200" normalizeH="0" baseline="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65" name="大橘原创PPT模板-请勿抄袭搬运！"/>
          <p:cNvSpPr/>
          <p:nvPr/>
        </p:nvSpPr>
        <p:spPr>
          <a:xfrm>
            <a:off x="4697458" y="1129776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697458" y="3802229"/>
            <a:ext cx="7696479" cy="585080"/>
            <a:chOff x="9240" y="5626"/>
            <a:chExt cx="12120" cy="921"/>
          </a:xfrm>
        </p:grpSpPr>
        <p:sp>
          <p:nvSpPr>
            <p:cNvPr id="67" name="大橘原创PPT模板-请勿抄袭搬运！"/>
            <p:cNvSpPr txBox="1"/>
            <p:nvPr/>
          </p:nvSpPr>
          <p:spPr>
            <a:xfrm>
              <a:off x="10838" y="5626"/>
              <a:ext cx="10522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2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硕士阶段科研</a:t>
              </a:r>
              <a:r>
                <a:rPr lang="zh-CN" altLang="en-US" sz="3200" b="1" kern="0" spc="200" dirty="0">
                  <a:solidFill>
                    <a:prstClr val="black"/>
                  </a:solidFill>
                </a:rPr>
                <a:t>经历</a:t>
              </a:r>
              <a:endParaRPr kumimoji="0" lang="zh-CN" altLang="en-US" sz="3200" b="1" i="0" u="none" strike="noStrike" kern="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endParaRPr>
            </a:p>
          </p:txBody>
        </p:sp>
        <p:sp>
          <p:nvSpPr>
            <p:cNvPr id="68" name="大橘原创PPT模板-请勿抄袭搬运！"/>
            <p:cNvSpPr/>
            <p:nvPr/>
          </p:nvSpPr>
          <p:spPr>
            <a:xfrm>
              <a:off x="9240" y="5731"/>
              <a:ext cx="1009" cy="7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9" name="大橘原创PPT模板-请勿抄袭搬运！"/>
          <p:cNvSpPr txBox="1"/>
          <p:nvPr/>
        </p:nvSpPr>
        <p:spPr>
          <a:xfrm>
            <a:off x="5711914" y="2434105"/>
            <a:ext cx="6681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硕士阶段科研成果</a:t>
            </a:r>
            <a:endParaRPr kumimoji="0" lang="en-US" altLang="zh-CN" sz="3200" b="1" i="0" u="none" strike="noStrike" kern="0" cap="none" spc="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ïŝlïḓé"/>
          <p:cNvSpPr/>
          <p:nvPr/>
        </p:nvSpPr>
        <p:spPr>
          <a:xfrm>
            <a:off x="4697973" y="1197178"/>
            <a:ext cx="720080" cy="432048"/>
          </a:xfrm>
          <a:prstGeom prst="roundRect">
            <a:avLst>
              <a:gd name="adj" fmla="val 10053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1" name="ïŝlïḓé"/>
          <p:cNvSpPr/>
          <p:nvPr/>
        </p:nvSpPr>
        <p:spPr>
          <a:xfrm>
            <a:off x="4697973" y="2511628"/>
            <a:ext cx="720080" cy="432048"/>
          </a:xfrm>
          <a:prstGeom prst="roundRect">
            <a:avLst>
              <a:gd name="adj" fmla="val 10053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二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2" name="ïŝlïḓé"/>
          <p:cNvSpPr/>
          <p:nvPr/>
        </p:nvSpPr>
        <p:spPr>
          <a:xfrm>
            <a:off x="4697973" y="3881958"/>
            <a:ext cx="720080" cy="432048"/>
          </a:xfrm>
          <a:prstGeom prst="roundRect">
            <a:avLst>
              <a:gd name="adj" fmla="val 10053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三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4697972" y="1956447"/>
            <a:ext cx="7091680" cy="8255"/>
          </a:xfrm>
          <a:prstGeom prst="line">
            <a:avLst/>
          </a:prstGeom>
          <a:noFill/>
          <a:ln w="3175" cap="rnd" cmpd="sng" algn="ctr">
            <a:solidFill>
              <a:srgbClr val="FFFFFF">
                <a:lumMod val="85000"/>
              </a:srgbClr>
            </a:solidFill>
            <a:prstDash val="solid"/>
            <a:round/>
            <a:headEnd type="none"/>
            <a:tailEnd type="none" w="med" len="med"/>
          </a:ln>
          <a:effectLst/>
        </p:spPr>
      </p:cxnSp>
      <p:cxnSp>
        <p:nvCxnSpPr>
          <p:cNvPr id="74" name="直接连接符 73"/>
          <p:cNvCxnSpPr/>
          <p:nvPr/>
        </p:nvCxnSpPr>
        <p:spPr>
          <a:xfrm flipV="1">
            <a:off x="4697972" y="3326777"/>
            <a:ext cx="7091680" cy="8255"/>
          </a:xfrm>
          <a:prstGeom prst="line">
            <a:avLst/>
          </a:prstGeom>
          <a:noFill/>
          <a:ln w="3175" cap="rnd" cmpd="sng" algn="ctr">
            <a:solidFill>
              <a:srgbClr val="FFFFFF">
                <a:lumMod val="85000"/>
              </a:srgbClr>
            </a:solidFill>
            <a:prstDash val="solid"/>
            <a:round/>
            <a:headEnd type="none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>
          <a:xfrm flipV="1">
            <a:off x="4697972" y="4697107"/>
            <a:ext cx="7091680" cy="8255"/>
          </a:xfrm>
          <a:prstGeom prst="line">
            <a:avLst/>
          </a:prstGeom>
          <a:noFill/>
          <a:ln w="3175" cap="rnd" cmpd="sng" algn="ctr">
            <a:solidFill>
              <a:srgbClr val="FFFFFF">
                <a:lumMod val="85000"/>
              </a:srgbClr>
            </a:solidFill>
            <a:prstDash val="solid"/>
            <a:round/>
            <a:headEnd type="none"/>
            <a:tailEnd type="none" w="med" len="med"/>
          </a:ln>
          <a:effectLst/>
        </p:spPr>
      </p:cxnSp>
      <p:grpSp>
        <p:nvGrpSpPr>
          <p:cNvPr id="76" name="组合 75"/>
          <p:cNvGrpSpPr/>
          <p:nvPr/>
        </p:nvGrpSpPr>
        <p:grpSpPr>
          <a:xfrm>
            <a:off x="4698093" y="5046201"/>
            <a:ext cx="7695209" cy="583810"/>
            <a:chOff x="9240" y="5639"/>
            <a:chExt cx="12118" cy="919"/>
          </a:xfrm>
        </p:grpSpPr>
        <p:sp>
          <p:nvSpPr>
            <p:cNvPr id="77" name="大橘原创PPT模板-请勿抄袭搬运！"/>
            <p:cNvSpPr txBox="1"/>
            <p:nvPr/>
          </p:nvSpPr>
          <p:spPr>
            <a:xfrm>
              <a:off x="10836" y="5639"/>
              <a:ext cx="1052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2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博士阶段研究计划</a:t>
              </a:r>
              <a:endParaRPr kumimoji="0" lang="zh-CN" altLang="en-US" sz="3200" b="1" i="0" u="none" strike="noStrike" kern="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endParaRPr>
            </a:p>
          </p:txBody>
        </p:sp>
        <p:sp>
          <p:nvSpPr>
            <p:cNvPr id="78" name="大橘原创PPT模板-请勿抄袭搬运！"/>
            <p:cNvSpPr/>
            <p:nvPr/>
          </p:nvSpPr>
          <p:spPr>
            <a:xfrm>
              <a:off x="9240" y="5731"/>
              <a:ext cx="1009" cy="7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9" name="ïŝlïḓé"/>
          <p:cNvSpPr/>
          <p:nvPr/>
        </p:nvSpPr>
        <p:spPr>
          <a:xfrm>
            <a:off x="4710047" y="5139455"/>
            <a:ext cx="720080" cy="432048"/>
          </a:xfrm>
          <a:prstGeom prst="roundRect">
            <a:avLst>
              <a:gd name="adj" fmla="val 10053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四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4697972" y="5877572"/>
            <a:ext cx="7091680" cy="8255"/>
          </a:xfrm>
          <a:prstGeom prst="line">
            <a:avLst/>
          </a:prstGeom>
          <a:noFill/>
          <a:ln w="3175" cap="rnd" cmpd="sng" algn="ctr">
            <a:solidFill>
              <a:srgbClr val="FFFFFF">
                <a:lumMod val="85000"/>
              </a:srgbClr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3" name="大橘原创PPT模板-请勿抄袭搬运！"/>
          <p:cNvSpPr/>
          <p:nvPr/>
        </p:nvSpPr>
        <p:spPr>
          <a:xfrm>
            <a:off x="0" y="6204381"/>
            <a:ext cx="12192000" cy="653618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连接符 4"/>
          <p:cNvCxnSpPr>
            <a:stCxn id="7" idx="1"/>
            <a:endCxn id="6" idx="3"/>
          </p:cNvCxnSpPr>
          <p:nvPr/>
        </p:nvCxnSpPr>
        <p:spPr>
          <a:xfrm flipH="1">
            <a:off x="4011295" y="6515867"/>
            <a:ext cx="6613635" cy="12332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9470" y="6319520"/>
            <a:ext cx="3491825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同济大学交通运输工程学院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24930" y="6307188"/>
            <a:ext cx="104760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lt"/>
              </a:rPr>
              <a:t> 2/27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cxnSp>
        <p:nvCxnSpPr>
          <p:cNvPr id="8" name="直接连接符 7"/>
          <p:cNvCxnSpPr>
            <a:stCxn id="3" idx="3"/>
          </p:cNvCxnSpPr>
          <p:nvPr/>
        </p:nvCxnSpPr>
        <p:spPr>
          <a:xfrm flipH="1">
            <a:off x="11672530" y="6531190"/>
            <a:ext cx="519470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1"/>
            <a:endCxn id="3" idx="1"/>
          </p:cNvCxnSpPr>
          <p:nvPr/>
        </p:nvCxnSpPr>
        <p:spPr>
          <a:xfrm flipH="1">
            <a:off x="0" y="6528199"/>
            <a:ext cx="519470" cy="2991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59095" y="1867619"/>
            <a:ext cx="6619925" cy="3122762"/>
          </a:xfrm>
          <a:prstGeom prst="rect">
            <a:avLst/>
          </a:prstGeom>
          <a:noFill/>
          <a:ln w="6350">
            <a:solidFill>
              <a:srgbClr val="20497D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9096" y="2728912"/>
            <a:ext cx="1400175" cy="1400175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4722" y="304427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84305" y="2566570"/>
            <a:ext cx="3880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个人基本信息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35610" y="3353084"/>
            <a:ext cx="3880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GB" altLang="zh-CN" sz="2800" b="1" spc="300" dirty="0">
                <a:solidFill>
                  <a:srgbClr val="FFFFFF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kumimoji="1" lang="en-GB" altLang="zh-CN" sz="2800" b="1" i="0" u="none" strike="noStrike" kern="1200" cap="none" spc="300" normalizeH="0" baseline="0" noProof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ersonal information</a:t>
            </a:r>
            <a:endParaRPr kumimoji="1" lang="en-GB" altLang="zh-CN" sz="2800" b="1" i="0" u="none" strike="noStrike" kern="1200" cap="none" spc="30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62391" y="659221"/>
            <a:ext cx="329609" cy="6198779"/>
          </a:xfrm>
          <a:prstGeom prst="rect">
            <a:avLst/>
          </a:prstGeom>
          <a:gradFill>
            <a:gsLst>
              <a:gs pos="0">
                <a:srgbClr val="20497D"/>
              </a:gs>
              <a:gs pos="25047">
                <a:srgbClr val="0070BF">
                  <a:alpha val="43000"/>
                </a:srgbClr>
              </a:gs>
              <a:gs pos="99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大橘原创PPT模板-请勿抄袭搬运！"/>
          <p:cNvSpPr/>
          <p:nvPr/>
        </p:nvSpPr>
        <p:spPr>
          <a:xfrm>
            <a:off x="0" y="6204381"/>
            <a:ext cx="12192000" cy="653618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3" name="直接连接符 12"/>
          <p:cNvCxnSpPr>
            <a:stCxn id="20" idx="1"/>
            <a:endCxn id="14" idx="3"/>
          </p:cNvCxnSpPr>
          <p:nvPr/>
        </p:nvCxnSpPr>
        <p:spPr>
          <a:xfrm flipH="1">
            <a:off x="4011295" y="6515867"/>
            <a:ext cx="6613635" cy="12332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9470" y="6319520"/>
            <a:ext cx="3491825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同济大学交通运输工程学院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624930" y="6307188"/>
            <a:ext cx="104760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lt"/>
              </a:rPr>
              <a:t> 3/27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cxnSp>
        <p:nvCxnSpPr>
          <p:cNvPr id="21" name="直接连接符 20"/>
          <p:cNvCxnSpPr>
            <a:stCxn id="12" idx="3"/>
          </p:cNvCxnSpPr>
          <p:nvPr/>
        </p:nvCxnSpPr>
        <p:spPr>
          <a:xfrm flipH="1">
            <a:off x="11672530" y="6531190"/>
            <a:ext cx="519470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4" idx="1"/>
            <a:endCxn id="12" idx="1"/>
          </p:cNvCxnSpPr>
          <p:nvPr/>
        </p:nvCxnSpPr>
        <p:spPr>
          <a:xfrm flipH="1">
            <a:off x="0" y="6528199"/>
            <a:ext cx="519470" cy="2991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7080" y="6440805"/>
            <a:ext cx="3472180" cy="450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同济大学交通运输工程学院</a:t>
            </a:r>
          </a:p>
        </p:txBody>
      </p:sp>
      <p:cxnSp>
        <p:nvCxnSpPr>
          <p:cNvPr id="3" name="直接连接符 2"/>
          <p:cNvCxnSpPr>
            <a:stCxn id="2" idx="1"/>
          </p:cNvCxnSpPr>
          <p:nvPr/>
        </p:nvCxnSpPr>
        <p:spPr>
          <a:xfrm flipH="1" flipV="1">
            <a:off x="1560741" y="6649183"/>
            <a:ext cx="6826339" cy="17047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752591" y="6649321"/>
            <a:ext cx="450041" cy="0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0" y="6440642"/>
            <a:ext cx="12202632" cy="0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8386991" y="6474297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1752591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大橘原创PPT模板-请勿抄袭搬运！"/>
          <p:cNvSpPr txBox="1"/>
          <p:nvPr/>
        </p:nvSpPr>
        <p:spPr>
          <a:xfrm>
            <a:off x="0" y="74411"/>
            <a:ext cx="419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一、个人简介</a:t>
            </a:r>
            <a:endParaRPr kumimoji="0" lang="zh-CN" altLang="en-US" sz="3600" b="1" i="0" u="none" strike="noStrike" kern="0" cap="none" spc="2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8620" y="973272"/>
            <a:ext cx="1711584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基本信息：</a:t>
            </a:r>
            <a:endParaRPr kumimoji="0" lang="en-US" altLang="zh-CN" sz="2400" b="1" i="0" u="none" strike="noStrike" kern="1200" cap="none" spc="300" normalizeH="0" baseline="0" noProof="0" dirty="0">
              <a:ln>
                <a:noFill/>
              </a:ln>
              <a:solidFill>
                <a:srgbClr val="2049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38989" y="1504895"/>
            <a:ext cx="34538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姓名：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XXX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民族：汉族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电话：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邮箱：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XXX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27727" y="1485680"/>
            <a:ext cx="3577857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籍贯：</a:t>
            </a:r>
            <a:r>
              <a:rPr kumimoji="0" lang="en-US" altLang="zh-C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XXX</a:t>
            </a:r>
            <a:r>
              <a:rPr kumimoji="0" lang="zh-CN" alt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endParaRPr kumimoji="0" lang="en-US" altLang="zh-CN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出生年月：</a:t>
            </a:r>
            <a:r>
              <a:rPr kumimoji="0" lang="en-US" altLang="zh-C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政治面貌：</a:t>
            </a:r>
            <a:r>
              <a:rPr kumimoji="0" lang="en-US" altLang="zh-C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硕士导师：</a:t>
            </a:r>
            <a:r>
              <a:rPr kumimoji="0" lang="en-US" altLang="zh-C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XX XXX</a:t>
            </a:r>
          </a:p>
        </p:txBody>
      </p:sp>
      <p:sp>
        <p:nvSpPr>
          <p:cNvPr id="28" name="research_106198"/>
          <p:cNvSpPr/>
          <p:nvPr/>
        </p:nvSpPr>
        <p:spPr>
          <a:xfrm>
            <a:off x="3481519" y="1123679"/>
            <a:ext cx="227101" cy="304843"/>
          </a:xfrm>
          <a:custGeom>
            <a:avLst/>
            <a:gdLst>
              <a:gd name="connsiteX0" fmla="*/ 175390 w 452465"/>
              <a:gd name="connsiteY0" fmla="*/ 334833 h 607356"/>
              <a:gd name="connsiteX1" fmla="*/ 335927 w 452465"/>
              <a:gd name="connsiteY1" fmla="*/ 334833 h 607356"/>
              <a:gd name="connsiteX2" fmla="*/ 349440 w 452465"/>
              <a:gd name="connsiteY2" fmla="*/ 348331 h 607356"/>
              <a:gd name="connsiteX3" fmla="*/ 335927 w 452465"/>
              <a:gd name="connsiteY3" fmla="*/ 361930 h 607356"/>
              <a:gd name="connsiteX4" fmla="*/ 175390 w 452465"/>
              <a:gd name="connsiteY4" fmla="*/ 361930 h 607356"/>
              <a:gd name="connsiteX5" fmla="*/ 161877 w 452465"/>
              <a:gd name="connsiteY5" fmla="*/ 348331 h 607356"/>
              <a:gd name="connsiteX6" fmla="*/ 175390 w 452465"/>
              <a:gd name="connsiteY6" fmla="*/ 334833 h 607356"/>
              <a:gd name="connsiteX7" fmla="*/ 116409 w 452465"/>
              <a:gd name="connsiteY7" fmla="*/ 334833 h 607356"/>
              <a:gd name="connsiteX8" fmla="*/ 136747 w 452465"/>
              <a:gd name="connsiteY8" fmla="*/ 334833 h 607356"/>
              <a:gd name="connsiteX9" fmla="*/ 150374 w 452465"/>
              <a:gd name="connsiteY9" fmla="*/ 348331 h 607356"/>
              <a:gd name="connsiteX10" fmla="*/ 136747 w 452465"/>
              <a:gd name="connsiteY10" fmla="*/ 361930 h 607356"/>
              <a:gd name="connsiteX11" fmla="*/ 116409 w 452465"/>
              <a:gd name="connsiteY11" fmla="*/ 361930 h 607356"/>
              <a:gd name="connsiteX12" fmla="*/ 102884 w 452465"/>
              <a:gd name="connsiteY12" fmla="*/ 348331 h 607356"/>
              <a:gd name="connsiteX13" fmla="*/ 116409 w 452465"/>
              <a:gd name="connsiteY13" fmla="*/ 334833 h 607356"/>
              <a:gd name="connsiteX14" fmla="*/ 175390 w 452465"/>
              <a:gd name="connsiteY14" fmla="*/ 259751 h 607356"/>
              <a:gd name="connsiteX15" fmla="*/ 335927 w 452465"/>
              <a:gd name="connsiteY15" fmla="*/ 259751 h 607356"/>
              <a:gd name="connsiteX16" fmla="*/ 349440 w 452465"/>
              <a:gd name="connsiteY16" fmla="*/ 273249 h 607356"/>
              <a:gd name="connsiteX17" fmla="*/ 335927 w 452465"/>
              <a:gd name="connsiteY17" fmla="*/ 286848 h 607356"/>
              <a:gd name="connsiteX18" fmla="*/ 175390 w 452465"/>
              <a:gd name="connsiteY18" fmla="*/ 286848 h 607356"/>
              <a:gd name="connsiteX19" fmla="*/ 161877 w 452465"/>
              <a:gd name="connsiteY19" fmla="*/ 273249 h 607356"/>
              <a:gd name="connsiteX20" fmla="*/ 175390 w 452465"/>
              <a:gd name="connsiteY20" fmla="*/ 259751 h 607356"/>
              <a:gd name="connsiteX21" fmla="*/ 116409 w 452465"/>
              <a:gd name="connsiteY21" fmla="*/ 259751 h 607356"/>
              <a:gd name="connsiteX22" fmla="*/ 136747 w 452465"/>
              <a:gd name="connsiteY22" fmla="*/ 259751 h 607356"/>
              <a:gd name="connsiteX23" fmla="*/ 150374 w 452465"/>
              <a:gd name="connsiteY23" fmla="*/ 273249 h 607356"/>
              <a:gd name="connsiteX24" fmla="*/ 136747 w 452465"/>
              <a:gd name="connsiteY24" fmla="*/ 286848 h 607356"/>
              <a:gd name="connsiteX25" fmla="*/ 116409 w 452465"/>
              <a:gd name="connsiteY25" fmla="*/ 286848 h 607356"/>
              <a:gd name="connsiteX26" fmla="*/ 102884 w 452465"/>
              <a:gd name="connsiteY26" fmla="*/ 273249 h 607356"/>
              <a:gd name="connsiteX27" fmla="*/ 116409 w 452465"/>
              <a:gd name="connsiteY27" fmla="*/ 259751 h 607356"/>
              <a:gd name="connsiteX28" fmla="*/ 175390 w 452465"/>
              <a:gd name="connsiteY28" fmla="*/ 184670 h 607356"/>
              <a:gd name="connsiteX29" fmla="*/ 335927 w 452465"/>
              <a:gd name="connsiteY29" fmla="*/ 184670 h 607356"/>
              <a:gd name="connsiteX30" fmla="*/ 349440 w 452465"/>
              <a:gd name="connsiteY30" fmla="*/ 198168 h 607356"/>
              <a:gd name="connsiteX31" fmla="*/ 335927 w 452465"/>
              <a:gd name="connsiteY31" fmla="*/ 211767 h 607356"/>
              <a:gd name="connsiteX32" fmla="*/ 175390 w 452465"/>
              <a:gd name="connsiteY32" fmla="*/ 211767 h 607356"/>
              <a:gd name="connsiteX33" fmla="*/ 161877 w 452465"/>
              <a:gd name="connsiteY33" fmla="*/ 198168 h 607356"/>
              <a:gd name="connsiteX34" fmla="*/ 175390 w 452465"/>
              <a:gd name="connsiteY34" fmla="*/ 184670 h 607356"/>
              <a:gd name="connsiteX35" fmla="*/ 116409 w 452465"/>
              <a:gd name="connsiteY35" fmla="*/ 184670 h 607356"/>
              <a:gd name="connsiteX36" fmla="*/ 136747 w 452465"/>
              <a:gd name="connsiteY36" fmla="*/ 184670 h 607356"/>
              <a:gd name="connsiteX37" fmla="*/ 150374 w 452465"/>
              <a:gd name="connsiteY37" fmla="*/ 198168 h 607356"/>
              <a:gd name="connsiteX38" fmla="*/ 136747 w 452465"/>
              <a:gd name="connsiteY38" fmla="*/ 211767 h 607356"/>
              <a:gd name="connsiteX39" fmla="*/ 116409 w 452465"/>
              <a:gd name="connsiteY39" fmla="*/ 211767 h 607356"/>
              <a:gd name="connsiteX40" fmla="*/ 102884 w 452465"/>
              <a:gd name="connsiteY40" fmla="*/ 198168 h 607356"/>
              <a:gd name="connsiteX41" fmla="*/ 116409 w 452465"/>
              <a:gd name="connsiteY41" fmla="*/ 184670 h 607356"/>
              <a:gd name="connsiteX42" fmla="*/ 81795 w 452465"/>
              <a:gd name="connsiteY42" fmla="*/ 102782 h 607356"/>
              <a:gd name="connsiteX43" fmla="*/ 81795 w 452465"/>
              <a:gd name="connsiteY43" fmla="*/ 460438 h 607356"/>
              <a:gd name="connsiteX44" fmla="*/ 370568 w 452465"/>
              <a:gd name="connsiteY44" fmla="*/ 460438 h 607356"/>
              <a:gd name="connsiteX45" fmla="*/ 370568 w 452465"/>
              <a:gd name="connsiteY45" fmla="*/ 102782 h 607356"/>
              <a:gd name="connsiteX46" fmla="*/ 354311 w 452465"/>
              <a:gd name="connsiteY46" fmla="*/ 102782 h 607356"/>
              <a:gd name="connsiteX47" fmla="*/ 316411 w 452465"/>
              <a:gd name="connsiteY47" fmla="*/ 132206 h 607356"/>
              <a:gd name="connsiteX48" fmla="*/ 135953 w 452465"/>
              <a:gd name="connsiteY48" fmla="*/ 132206 h 607356"/>
              <a:gd name="connsiteX49" fmla="*/ 98053 w 452465"/>
              <a:gd name="connsiteY49" fmla="*/ 102782 h 607356"/>
              <a:gd name="connsiteX50" fmla="*/ 48264 w 452465"/>
              <a:gd name="connsiteY50" fmla="*/ 53268 h 607356"/>
              <a:gd name="connsiteX51" fmla="*/ 27028 w 452465"/>
              <a:gd name="connsiteY51" fmla="*/ 74372 h 607356"/>
              <a:gd name="connsiteX52" fmla="*/ 27028 w 452465"/>
              <a:gd name="connsiteY52" fmla="*/ 559263 h 607356"/>
              <a:gd name="connsiteX53" fmla="*/ 48264 w 452465"/>
              <a:gd name="connsiteY53" fmla="*/ 580367 h 607356"/>
              <a:gd name="connsiteX54" fmla="*/ 404201 w 452465"/>
              <a:gd name="connsiteY54" fmla="*/ 580367 h 607356"/>
              <a:gd name="connsiteX55" fmla="*/ 425335 w 452465"/>
              <a:gd name="connsiteY55" fmla="*/ 559263 h 607356"/>
              <a:gd name="connsiteX56" fmla="*/ 425335 w 452465"/>
              <a:gd name="connsiteY56" fmla="*/ 74372 h 607356"/>
              <a:gd name="connsiteX57" fmla="*/ 404201 w 452465"/>
              <a:gd name="connsiteY57" fmla="*/ 53268 h 607356"/>
              <a:gd name="connsiteX58" fmla="*/ 355530 w 452465"/>
              <a:gd name="connsiteY58" fmla="*/ 53268 h 607356"/>
              <a:gd name="connsiteX59" fmla="*/ 355530 w 452465"/>
              <a:gd name="connsiteY59" fmla="*/ 75691 h 607356"/>
              <a:gd name="connsiteX60" fmla="*/ 384082 w 452465"/>
              <a:gd name="connsiteY60" fmla="*/ 75691 h 607356"/>
              <a:gd name="connsiteX61" fmla="*/ 397698 w 452465"/>
              <a:gd name="connsiteY61" fmla="*/ 89186 h 607356"/>
              <a:gd name="connsiteX62" fmla="*/ 397698 w 452465"/>
              <a:gd name="connsiteY62" fmla="*/ 474034 h 607356"/>
              <a:gd name="connsiteX63" fmla="*/ 384082 w 452465"/>
              <a:gd name="connsiteY63" fmla="*/ 487529 h 607356"/>
              <a:gd name="connsiteX64" fmla="*/ 68281 w 452465"/>
              <a:gd name="connsiteY64" fmla="*/ 487529 h 607356"/>
              <a:gd name="connsiteX65" fmla="*/ 54767 w 452465"/>
              <a:gd name="connsiteY65" fmla="*/ 474034 h 607356"/>
              <a:gd name="connsiteX66" fmla="*/ 54767 w 452465"/>
              <a:gd name="connsiteY66" fmla="*/ 89186 h 607356"/>
              <a:gd name="connsiteX67" fmla="*/ 68281 w 452465"/>
              <a:gd name="connsiteY67" fmla="*/ 75691 h 607356"/>
              <a:gd name="connsiteX68" fmla="*/ 96833 w 452465"/>
              <a:gd name="connsiteY68" fmla="*/ 75691 h 607356"/>
              <a:gd name="connsiteX69" fmla="*/ 96833 w 452465"/>
              <a:gd name="connsiteY69" fmla="*/ 53268 h 607356"/>
              <a:gd name="connsiteX70" fmla="*/ 161916 w 452465"/>
              <a:gd name="connsiteY70" fmla="*/ 50454 h 607356"/>
              <a:gd name="connsiteX71" fmla="*/ 175128 w 452465"/>
              <a:gd name="connsiteY71" fmla="*/ 60997 h 607356"/>
              <a:gd name="connsiteX72" fmla="*/ 277165 w 452465"/>
              <a:gd name="connsiteY72" fmla="*/ 60997 h 607356"/>
              <a:gd name="connsiteX73" fmla="*/ 290377 w 452465"/>
              <a:gd name="connsiteY73" fmla="*/ 50454 h 607356"/>
              <a:gd name="connsiteX74" fmla="*/ 303996 w 452465"/>
              <a:gd name="connsiteY74" fmla="*/ 64038 h 607356"/>
              <a:gd name="connsiteX75" fmla="*/ 303996 w 452465"/>
              <a:gd name="connsiteY75" fmla="*/ 74480 h 607356"/>
              <a:gd name="connsiteX76" fmla="*/ 290377 w 452465"/>
              <a:gd name="connsiteY76" fmla="*/ 88065 h 607356"/>
              <a:gd name="connsiteX77" fmla="*/ 161916 w 452465"/>
              <a:gd name="connsiteY77" fmla="*/ 88065 h 607356"/>
              <a:gd name="connsiteX78" fmla="*/ 148399 w 452465"/>
              <a:gd name="connsiteY78" fmla="*/ 74480 h 607356"/>
              <a:gd name="connsiteX79" fmla="*/ 148399 w 452465"/>
              <a:gd name="connsiteY79" fmla="*/ 64038 h 607356"/>
              <a:gd name="connsiteX80" fmla="*/ 161916 w 452465"/>
              <a:gd name="connsiteY80" fmla="*/ 50454 h 607356"/>
              <a:gd name="connsiteX81" fmla="*/ 135953 w 452465"/>
              <a:gd name="connsiteY81" fmla="*/ 27090 h 607356"/>
              <a:gd name="connsiteX82" fmla="*/ 123963 w 452465"/>
              <a:gd name="connsiteY82" fmla="*/ 39063 h 607356"/>
              <a:gd name="connsiteX83" fmla="*/ 123963 w 452465"/>
              <a:gd name="connsiteY83" fmla="*/ 93143 h 607356"/>
              <a:gd name="connsiteX84" fmla="*/ 135953 w 452465"/>
              <a:gd name="connsiteY84" fmla="*/ 105115 h 607356"/>
              <a:gd name="connsiteX85" fmla="*/ 316411 w 452465"/>
              <a:gd name="connsiteY85" fmla="*/ 105115 h 607356"/>
              <a:gd name="connsiteX86" fmla="*/ 328502 w 452465"/>
              <a:gd name="connsiteY86" fmla="*/ 93143 h 607356"/>
              <a:gd name="connsiteX87" fmla="*/ 328502 w 452465"/>
              <a:gd name="connsiteY87" fmla="*/ 39063 h 607356"/>
              <a:gd name="connsiteX88" fmla="*/ 316411 w 452465"/>
              <a:gd name="connsiteY88" fmla="*/ 27090 h 607356"/>
              <a:gd name="connsiteX89" fmla="*/ 135953 w 452465"/>
              <a:gd name="connsiteY89" fmla="*/ 0 h 607356"/>
              <a:gd name="connsiteX90" fmla="*/ 316411 w 452465"/>
              <a:gd name="connsiteY90" fmla="*/ 0 h 607356"/>
              <a:gd name="connsiteX91" fmla="*/ 353396 w 452465"/>
              <a:gd name="connsiteY91" fmla="*/ 26177 h 607356"/>
              <a:gd name="connsiteX92" fmla="*/ 404201 w 452465"/>
              <a:gd name="connsiteY92" fmla="*/ 26177 h 607356"/>
              <a:gd name="connsiteX93" fmla="*/ 452465 w 452465"/>
              <a:gd name="connsiteY93" fmla="*/ 74372 h 607356"/>
              <a:gd name="connsiteX94" fmla="*/ 452465 w 452465"/>
              <a:gd name="connsiteY94" fmla="*/ 559263 h 607356"/>
              <a:gd name="connsiteX95" fmla="*/ 404201 w 452465"/>
              <a:gd name="connsiteY95" fmla="*/ 607356 h 607356"/>
              <a:gd name="connsiteX96" fmla="*/ 48264 w 452465"/>
              <a:gd name="connsiteY96" fmla="*/ 607356 h 607356"/>
              <a:gd name="connsiteX97" fmla="*/ 0 w 452465"/>
              <a:gd name="connsiteY97" fmla="*/ 559263 h 607356"/>
              <a:gd name="connsiteX98" fmla="*/ 0 w 452465"/>
              <a:gd name="connsiteY98" fmla="*/ 74372 h 607356"/>
              <a:gd name="connsiteX99" fmla="*/ 48264 w 452465"/>
              <a:gd name="connsiteY99" fmla="*/ 26177 h 607356"/>
              <a:gd name="connsiteX100" fmla="*/ 99069 w 452465"/>
              <a:gd name="connsiteY100" fmla="*/ 26177 h 607356"/>
              <a:gd name="connsiteX101" fmla="*/ 135953 w 452465"/>
              <a:gd name="connsiteY101" fmla="*/ 0 h 60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52465" h="607356">
                <a:moveTo>
                  <a:pt x="175390" y="334833"/>
                </a:moveTo>
                <a:lnTo>
                  <a:pt x="335927" y="334833"/>
                </a:lnTo>
                <a:cubicBezTo>
                  <a:pt x="343445" y="334833"/>
                  <a:pt x="349440" y="340922"/>
                  <a:pt x="349440" y="348331"/>
                </a:cubicBezTo>
                <a:cubicBezTo>
                  <a:pt x="349440" y="355841"/>
                  <a:pt x="343445" y="361930"/>
                  <a:pt x="335927" y="361930"/>
                </a:cubicBezTo>
                <a:lnTo>
                  <a:pt x="175390" y="361930"/>
                </a:lnTo>
                <a:cubicBezTo>
                  <a:pt x="167973" y="361930"/>
                  <a:pt x="161877" y="355841"/>
                  <a:pt x="161877" y="348331"/>
                </a:cubicBezTo>
                <a:cubicBezTo>
                  <a:pt x="161877" y="340922"/>
                  <a:pt x="167973" y="334833"/>
                  <a:pt x="175390" y="334833"/>
                </a:cubicBezTo>
                <a:close/>
                <a:moveTo>
                  <a:pt x="116409" y="334833"/>
                </a:moveTo>
                <a:lnTo>
                  <a:pt x="136747" y="334833"/>
                </a:lnTo>
                <a:cubicBezTo>
                  <a:pt x="144273" y="334833"/>
                  <a:pt x="150374" y="340922"/>
                  <a:pt x="150374" y="348331"/>
                </a:cubicBezTo>
                <a:cubicBezTo>
                  <a:pt x="150374" y="355841"/>
                  <a:pt x="144273" y="361930"/>
                  <a:pt x="136747" y="361930"/>
                </a:cubicBezTo>
                <a:lnTo>
                  <a:pt x="116409" y="361930"/>
                </a:lnTo>
                <a:cubicBezTo>
                  <a:pt x="108985" y="361930"/>
                  <a:pt x="102884" y="355841"/>
                  <a:pt x="102884" y="348331"/>
                </a:cubicBezTo>
                <a:cubicBezTo>
                  <a:pt x="102884" y="340922"/>
                  <a:pt x="108985" y="334833"/>
                  <a:pt x="116409" y="334833"/>
                </a:cubicBezTo>
                <a:close/>
                <a:moveTo>
                  <a:pt x="175390" y="259751"/>
                </a:moveTo>
                <a:lnTo>
                  <a:pt x="335927" y="259751"/>
                </a:lnTo>
                <a:cubicBezTo>
                  <a:pt x="343445" y="259751"/>
                  <a:pt x="349440" y="265840"/>
                  <a:pt x="349440" y="273249"/>
                </a:cubicBezTo>
                <a:cubicBezTo>
                  <a:pt x="349440" y="280759"/>
                  <a:pt x="343445" y="286848"/>
                  <a:pt x="335927" y="286848"/>
                </a:cubicBezTo>
                <a:lnTo>
                  <a:pt x="175390" y="286848"/>
                </a:lnTo>
                <a:cubicBezTo>
                  <a:pt x="167973" y="286848"/>
                  <a:pt x="161877" y="280759"/>
                  <a:pt x="161877" y="273249"/>
                </a:cubicBezTo>
                <a:cubicBezTo>
                  <a:pt x="161877" y="265840"/>
                  <a:pt x="167973" y="259751"/>
                  <a:pt x="175390" y="259751"/>
                </a:cubicBezTo>
                <a:close/>
                <a:moveTo>
                  <a:pt x="116409" y="259751"/>
                </a:moveTo>
                <a:lnTo>
                  <a:pt x="136747" y="259751"/>
                </a:lnTo>
                <a:cubicBezTo>
                  <a:pt x="144273" y="259751"/>
                  <a:pt x="150374" y="265840"/>
                  <a:pt x="150374" y="273249"/>
                </a:cubicBezTo>
                <a:cubicBezTo>
                  <a:pt x="150374" y="280759"/>
                  <a:pt x="144273" y="286848"/>
                  <a:pt x="136747" y="286848"/>
                </a:cubicBezTo>
                <a:lnTo>
                  <a:pt x="116409" y="286848"/>
                </a:lnTo>
                <a:cubicBezTo>
                  <a:pt x="108985" y="286848"/>
                  <a:pt x="102884" y="280759"/>
                  <a:pt x="102884" y="273249"/>
                </a:cubicBezTo>
                <a:cubicBezTo>
                  <a:pt x="102884" y="265840"/>
                  <a:pt x="108985" y="259751"/>
                  <a:pt x="116409" y="259751"/>
                </a:cubicBezTo>
                <a:close/>
                <a:moveTo>
                  <a:pt x="175390" y="184670"/>
                </a:moveTo>
                <a:lnTo>
                  <a:pt x="335927" y="184670"/>
                </a:lnTo>
                <a:cubicBezTo>
                  <a:pt x="343445" y="184670"/>
                  <a:pt x="349440" y="190759"/>
                  <a:pt x="349440" y="198168"/>
                </a:cubicBezTo>
                <a:cubicBezTo>
                  <a:pt x="349440" y="205678"/>
                  <a:pt x="343445" y="211767"/>
                  <a:pt x="335927" y="211767"/>
                </a:cubicBezTo>
                <a:lnTo>
                  <a:pt x="175390" y="211767"/>
                </a:lnTo>
                <a:cubicBezTo>
                  <a:pt x="167973" y="211767"/>
                  <a:pt x="161877" y="205678"/>
                  <a:pt x="161877" y="198168"/>
                </a:cubicBezTo>
                <a:cubicBezTo>
                  <a:pt x="161877" y="190759"/>
                  <a:pt x="167973" y="184670"/>
                  <a:pt x="175390" y="184670"/>
                </a:cubicBezTo>
                <a:close/>
                <a:moveTo>
                  <a:pt x="116409" y="184670"/>
                </a:moveTo>
                <a:lnTo>
                  <a:pt x="136747" y="184670"/>
                </a:lnTo>
                <a:cubicBezTo>
                  <a:pt x="144273" y="184670"/>
                  <a:pt x="150374" y="190759"/>
                  <a:pt x="150374" y="198168"/>
                </a:cubicBezTo>
                <a:cubicBezTo>
                  <a:pt x="150374" y="205678"/>
                  <a:pt x="144273" y="211767"/>
                  <a:pt x="136747" y="211767"/>
                </a:cubicBezTo>
                <a:lnTo>
                  <a:pt x="116409" y="211767"/>
                </a:lnTo>
                <a:cubicBezTo>
                  <a:pt x="108985" y="211767"/>
                  <a:pt x="102884" y="205678"/>
                  <a:pt x="102884" y="198168"/>
                </a:cubicBezTo>
                <a:cubicBezTo>
                  <a:pt x="102884" y="190759"/>
                  <a:pt x="108985" y="184670"/>
                  <a:pt x="116409" y="184670"/>
                </a:cubicBezTo>
                <a:close/>
                <a:moveTo>
                  <a:pt x="81795" y="102782"/>
                </a:moveTo>
                <a:lnTo>
                  <a:pt x="81795" y="460438"/>
                </a:lnTo>
                <a:lnTo>
                  <a:pt x="370568" y="460438"/>
                </a:lnTo>
                <a:lnTo>
                  <a:pt x="370568" y="102782"/>
                </a:lnTo>
                <a:lnTo>
                  <a:pt x="354311" y="102782"/>
                </a:lnTo>
                <a:cubicBezTo>
                  <a:pt x="350043" y="119624"/>
                  <a:pt x="334700" y="132206"/>
                  <a:pt x="316411" y="132206"/>
                </a:cubicBezTo>
                <a:lnTo>
                  <a:pt x="135953" y="132206"/>
                </a:lnTo>
                <a:cubicBezTo>
                  <a:pt x="117765" y="132206"/>
                  <a:pt x="102320" y="119624"/>
                  <a:pt x="98053" y="102782"/>
                </a:cubicBezTo>
                <a:close/>
                <a:moveTo>
                  <a:pt x="48264" y="53268"/>
                </a:moveTo>
                <a:cubicBezTo>
                  <a:pt x="36579" y="53268"/>
                  <a:pt x="27028" y="62704"/>
                  <a:pt x="27028" y="74372"/>
                </a:cubicBezTo>
                <a:lnTo>
                  <a:pt x="27028" y="559263"/>
                </a:lnTo>
                <a:cubicBezTo>
                  <a:pt x="27028" y="570830"/>
                  <a:pt x="36579" y="580367"/>
                  <a:pt x="48264" y="580367"/>
                </a:cubicBezTo>
                <a:lnTo>
                  <a:pt x="404201" y="580367"/>
                </a:lnTo>
                <a:cubicBezTo>
                  <a:pt x="415886" y="580367"/>
                  <a:pt x="425335" y="570830"/>
                  <a:pt x="425335" y="559263"/>
                </a:cubicBezTo>
                <a:lnTo>
                  <a:pt x="425335" y="74372"/>
                </a:lnTo>
                <a:cubicBezTo>
                  <a:pt x="425335" y="62704"/>
                  <a:pt x="415886" y="53268"/>
                  <a:pt x="404201" y="53268"/>
                </a:cubicBezTo>
                <a:lnTo>
                  <a:pt x="355530" y="53268"/>
                </a:lnTo>
                <a:lnTo>
                  <a:pt x="355530" y="75691"/>
                </a:lnTo>
                <a:lnTo>
                  <a:pt x="384082" y="75691"/>
                </a:lnTo>
                <a:cubicBezTo>
                  <a:pt x="391601" y="75691"/>
                  <a:pt x="397698" y="81779"/>
                  <a:pt x="397698" y="89186"/>
                </a:cubicBezTo>
                <a:lnTo>
                  <a:pt x="397698" y="474034"/>
                </a:lnTo>
                <a:cubicBezTo>
                  <a:pt x="397698" y="481441"/>
                  <a:pt x="391601" y="487529"/>
                  <a:pt x="384082" y="487529"/>
                </a:cubicBezTo>
                <a:lnTo>
                  <a:pt x="68281" y="487529"/>
                </a:lnTo>
                <a:cubicBezTo>
                  <a:pt x="60762" y="487529"/>
                  <a:pt x="54767" y="481441"/>
                  <a:pt x="54767" y="474034"/>
                </a:cubicBezTo>
                <a:lnTo>
                  <a:pt x="54767" y="89186"/>
                </a:lnTo>
                <a:cubicBezTo>
                  <a:pt x="54767" y="81779"/>
                  <a:pt x="60762" y="75691"/>
                  <a:pt x="68281" y="75691"/>
                </a:cubicBezTo>
                <a:lnTo>
                  <a:pt x="96833" y="75691"/>
                </a:lnTo>
                <a:lnTo>
                  <a:pt x="96833" y="53268"/>
                </a:lnTo>
                <a:close/>
                <a:moveTo>
                  <a:pt x="161916" y="50454"/>
                </a:moveTo>
                <a:cubicBezTo>
                  <a:pt x="168420" y="50454"/>
                  <a:pt x="173807" y="55016"/>
                  <a:pt x="175128" y="60997"/>
                </a:cubicBezTo>
                <a:lnTo>
                  <a:pt x="277165" y="60997"/>
                </a:lnTo>
                <a:cubicBezTo>
                  <a:pt x="278588" y="55016"/>
                  <a:pt x="283975" y="50454"/>
                  <a:pt x="290377" y="50454"/>
                </a:cubicBezTo>
                <a:cubicBezTo>
                  <a:pt x="297898" y="50454"/>
                  <a:pt x="303996" y="56536"/>
                  <a:pt x="303996" y="64038"/>
                </a:cubicBezTo>
                <a:lnTo>
                  <a:pt x="303996" y="74480"/>
                </a:lnTo>
                <a:cubicBezTo>
                  <a:pt x="303996" y="81982"/>
                  <a:pt x="297898" y="88065"/>
                  <a:pt x="290377" y="88065"/>
                </a:cubicBezTo>
                <a:lnTo>
                  <a:pt x="161916" y="88065"/>
                </a:lnTo>
                <a:cubicBezTo>
                  <a:pt x="154395" y="88065"/>
                  <a:pt x="148399" y="81982"/>
                  <a:pt x="148399" y="74480"/>
                </a:cubicBezTo>
                <a:lnTo>
                  <a:pt x="148399" y="64038"/>
                </a:lnTo>
                <a:cubicBezTo>
                  <a:pt x="148399" y="56536"/>
                  <a:pt x="154395" y="50454"/>
                  <a:pt x="161916" y="50454"/>
                </a:cubicBezTo>
                <a:close/>
                <a:moveTo>
                  <a:pt x="135953" y="27090"/>
                </a:moveTo>
                <a:cubicBezTo>
                  <a:pt x="129348" y="27090"/>
                  <a:pt x="123963" y="32468"/>
                  <a:pt x="123963" y="39063"/>
                </a:cubicBezTo>
                <a:lnTo>
                  <a:pt x="123963" y="93143"/>
                </a:lnTo>
                <a:cubicBezTo>
                  <a:pt x="123963" y="99738"/>
                  <a:pt x="129348" y="105115"/>
                  <a:pt x="135953" y="105115"/>
                </a:cubicBezTo>
                <a:lnTo>
                  <a:pt x="316411" y="105115"/>
                </a:lnTo>
                <a:cubicBezTo>
                  <a:pt x="323117" y="105115"/>
                  <a:pt x="328502" y="99738"/>
                  <a:pt x="328502" y="93143"/>
                </a:cubicBezTo>
                <a:lnTo>
                  <a:pt x="328502" y="39063"/>
                </a:lnTo>
                <a:cubicBezTo>
                  <a:pt x="328502" y="32468"/>
                  <a:pt x="323117" y="27090"/>
                  <a:pt x="316411" y="27090"/>
                </a:cubicBezTo>
                <a:close/>
                <a:moveTo>
                  <a:pt x="135953" y="0"/>
                </a:moveTo>
                <a:lnTo>
                  <a:pt x="316411" y="0"/>
                </a:lnTo>
                <a:cubicBezTo>
                  <a:pt x="333481" y="0"/>
                  <a:pt x="348011" y="10958"/>
                  <a:pt x="353396" y="26177"/>
                </a:cubicBezTo>
                <a:lnTo>
                  <a:pt x="404201" y="26177"/>
                </a:lnTo>
                <a:cubicBezTo>
                  <a:pt x="430822" y="26177"/>
                  <a:pt x="452465" y="47789"/>
                  <a:pt x="452465" y="74372"/>
                </a:cubicBezTo>
                <a:lnTo>
                  <a:pt x="452465" y="559263"/>
                </a:lnTo>
                <a:cubicBezTo>
                  <a:pt x="452465" y="585745"/>
                  <a:pt x="430822" y="607356"/>
                  <a:pt x="404201" y="607356"/>
                </a:cubicBezTo>
                <a:lnTo>
                  <a:pt x="48264" y="607356"/>
                </a:lnTo>
                <a:cubicBezTo>
                  <a:pt x="21643" y="607356"/>
                  <a:pt x="0" y="585745"/>
                  <a:pt x="0" y="559263"/>
                </a:cubicBezTo>
                <a:lnTo>
                  <a:pt x="0" y="74372"/>
                </a:lnTo>
                <a:cubicBezTo>
                  <a:pt x="0" y="47789"/>
                  <a:pt x="21643" y="26177"/>
                  <a:pt x="48264" y="26177"/>
                </a:cubicBezTo>
                <a:lnTo>
                  <a:pt x="99069" y="26177"/>
                </a:lnTo>
                <a:cubicBezTo>
                  <a:pt x="104352" y="10958"/>
                  <a:pt x="118883" y="0"/>
                  <a:pt x="135953" y="0"/>
                </a:cubicBezTo>
                <a:close/>
              </a:path>
            </a:pathLst>
          </a:custGeom>
          <a:solidFill>
            <a:srgbClr val="014674"/>
          </a:solidFill>
          <a:ln>
            <a:solidFill>
              <a:srgbClr val="20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83191" y="3046906"/>
            <a:ext cx="1711584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教育经历：</a:t>
            </a:r>
            <a:endParaRPr kumimoji="0" lang="en-US" altLang="zh-CN" sz="2400" b="1" i="0" u="none" strike="noStrike" kern="1200" cap="none" spc="300" normalizeH="0" baseline="0" noProof="0" dirty="0">
              <a:ln>
                <a:noFill/>
              </a:ln>
              <a:solidFill>
                <a:srgbClr val="2049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sp>
        <p:nvSpPr>
          <p:cNvPr id="32" name="research_106198"/>
          <p:cNvSpPr/>
          <p:nvPr/>
        </p:nvSpPr>
        <p:spPr>
          <a:xfrm>
            <a:off x="3556090" y="3172403"/>
            <a:ext cx="227101" cy="304843"/>
          </a:xfrm>
          <a:custGeom>
            <a:avLst/>
            <a:gdLst>
              <a:gd name="connsiteX0" fmla="*/ 175390 w 452465"/>
              <a:gd name="connsiteY0" fmla="*/ 334833 h 607356"/>
              <a:gd name="connsiteX1" fmla="*/ 335927 w 452465"/>
              <a:gd name="connsiteY1" fmla="*/ 334833 h 607356"/>
              <a:gd name="connsiteX2" fmla="*/ 349440 w 452465"/>
              <a:gd name="connsiteY2" fmla="*/ 348331 h 607356"/>
              <a:gd name="connsiteX3" fmla="*/ 335927 w 452465"/>
              <a:gd name="connsiteY3" fmla="*/ 361930 h 607356"/>
              <a:gd name="connsiteX4" fmla="*/ 175390 w 452465"/>
              <a:gd name="connsiteY4" fmla="*/ 361930 h 607356"/>
              <a:gd name="connsiteX5" fmla="*/ 161877 w 452465"/>
              <a:gd name="connsiteY5" fmla="*/ 348331 h 607356"/>
              <a:gd name="connsiteX6" fmla="*/ 175390 w 452465"/>
              <a:gd name="connsiteY6" fmla="*/ 334833 h 607356"/>
              <a:gd name="connsiteX7" fmla="*/ 116409 w 452465"/>
              <a:gd name="connsiteY7" fmla="*/ 334833 h 607356"/>
              <a:gd name="connsiteX8" fmla="*/ 136747 w 452465"/>
              <a:gd name="connsiteY8" fmla="*/ 334833 h 607356"/>
              <a:gd name="connsiteX9" fmla="*/ 150374 w 452465"/>
              <a:gd name="connsiteY9" fmla="*/ 348331 h 607356"/>
              <a:gd name="connsiteX10" fmla="*/ 136747 w 452465"/>
              <a:gd name="connsiteY10" fmla="*/ 361930 h 607356"/>
              <a:gd name="connsiteX11" fmla="*/ 116409 w 452465"/>
              <a:gd name="connsiteY11" fmla="*/ 361930 h 607356"/>
              <a:gd name="connsiteX12" fmla="*/ 102884 w 452465"/>
              <a:gd name="connsiteY12" fmla="*/ 348331 h 607356"/>
              <a:gd name="connsiteX13" fmla="*/ 116409 w 452465"/>
              <a:gd name="connsiteY13" fmla="*/ 334833 h 607356"/>
              <a:gd name="connsiteX14" fmla="*/ 175390 w 452465"/>
              <a:gd name="connsiteY14" fmla="*/ 259751 h 607356"/>
              <a:gd name="connsiteX15" fmla="*/ 335927 w 452465"/>
              <a:gd name="connsiteY15" fmla="*/ 259751 h 607356"/>
              <a:gd name="connsiteX16" fmla="*/ 349440 w 452465"/>
              <a:gd name="connsiteY16" fmla="*/ 273249 h 607356"/>
              <a:gd name="connsiteX17" fmla="*/ 335927 w 452465"/>
              <a:gd name="connsiteY17" fmla="*/ 286848 h 607356"/>
              <a:gd name="connsiteX18" fmla="*/ 175390 w 452465"/>
              <a:gd name="connsiteY18" fmla="*/ 286848 h 607356"/>
              <a:gd name="connsiteX19" fmla="*/ 161877 w 452465"/>
              <a:gd name="connsiteY19" fmla="*/ 273249 h 607356"/>
              <a:gd name="connsiteX20" fmla="*/ 175390 w 452465"/>
              <a:gd name="connsiteY20" fmla="*/ 259751 h 607356"/>
              <a:gd name="connsiteX21" fmla="*/ 116409 w 452465"/>
              <a:gd name="connsiteY21" fmla="*/ 259751 h 607356"/>
              <a:gd name="connsiteX22" fmla="*/ 136747 w 452465"/>
              <a:gd name="connsiteY22" fmla="*/ 259751 h 607356"/>
              <a:gd name="connsiteX23" fmla="*/ 150374 w 452465"/>
              <a:gd name="connsiteY23" fmla="*/ 273249 h 607356"/>
              <a:gd name="connsiteX24" fmla="*/ 136747 w 452465"/>
              <a:gd name="connsiteY24" fmla="*/ 286848 h 607356"/>
              <a:gd name="connsiteX25" fmla="*/ 116409 w 452465"/>
              <a:gd name="connsiteY25" fmla="*/ 286848 h 607356"/>
              <a:gd name="connsiteX26" fmla="*/ 102884 w 452465"/>
              <a:gd name="connsiteY26" fmla="*/ 273249 h 607356"/>
              <a:gd name="connsiteX27" fmla="*/ 116409 w 452465"/>
              <a:gd name="connsiteY27" fmla="*/ 259751 h 607356"/>
              <a:gd name="connsiteX28" fmla="*/ 175390 w 452465"/>
              <a:gd name="connsiteY28" fmla="*/ 184670 h 607356"/>
              <a:gd name="connsiteX29" fmla="*/ 335927 w 452465"/>
              <a:gd name="connsiteY29" fmla="*/ 184670 h 607356"/>
              <a:gd name="connsiteX30" fmla="*/ 349440 w 452465"/>
              <a:gd name="connsiteY30" fmla="*/ 198168 h 607356"/>
              <a:gd name="connsiteX31" fmla="*/ 335927 w 452465"/>
              <a:gd name="connsiteY31" fmla="*/ 211767 h 607356"/>
              <a:gd name="connsiteX32" fmla="*/ 175390 w 452465"/>
              <a:gd name="connsiteY32" fmla="*/ 211767 h 607356"/>
              <a:gd name="connsiteX33" fmla="*/ 161877 w 452465"/>
              <a:gd name="connsiteY33" fmla="*/ 198168 h 607356"/>
              <a:gd name="connsiteX34" fmla="*/ 175390 w 452465"/>
              <a:gd name="connsiteY34" fmla="*/ 184670 h 607356"/>
              <a:gd name="connsiteX35" fmla="*/ 116409 w 452465"/>
              <a:gd name="connsiteY35" fmla="*/ 184670 h 607356"/>
              <a:gd name="connsiteX36" fmla="*/ 136747 w 452465"/>
              <a:gd name="connsiteY36" fmla="*/ 184670 h 607356"/>
              <a:gd name="connsiteX37" fmla="*/ 150374 w 452465"/>
              <a:gd name="connsiteY37" fmla="*/ 198168 h 607356"/>
              <a:gd name="connsiteX38" fmla="*/ 136747 w 452465"/>
              <a:gd name="connsiteY38" fmla="*/ 211767 h 607356"/>
              <a:gd name="connsiteX39" fmla="*/ 116409 w 452465"/>
              <a:gd name="connsiteY39" fmla="*/ 211767 h 607356"/>
              <a:gd name="connsiteX40" fmla="*/ 102884 w 452465"/>
              <a:gd name="connsiteY40" fmla="*/ 198168 h 607356"/>
              <a:gd name="connsiteX41" fmla="*/ 116409 w 452465"/>
              <a:gd name="connsiteY41" fmla="*/ 184670 h 607356"/>
              <a:gd name="connsiteX42" fmla="*/ 81795 w 452465"/>
              <a:gd name="connsiteY42" fmla="*/ 102782 h 607356"/>
              <a:gd name="connsiteX43" fmla="*/ 81795 w 452465"/>
              <a:gd name="connsiteY43" fmla="*/ 460438 h 607356"/>
              <a:gd name="connsiteX44" fmla="*/ 370568 w 452465"/>
              <a:gd name="connsiteY44" fmla="*/ 460438 h 607356"/>
              <a:gd name="connsiteX45" fmla="*/ 370568 w 452465"/>
              <a:gd name="connsiteY45" fmla="*/ 102782 h 607356"/>
              <a:gd name="connsiteX46" fmla="*/ 354311 w 452465"/>
              <a:gd name="connsiteY46" fmla="*/ 102782 h 607356"/>
              <a:gd name="connsiteX47" fmla="*/ 316411 w 452465"/>
              <a:gd name="connsiteY47" fmla="*/ 132206 h 607356"/>
              <a:gd name="connsiteX48" fmla="*/ 135953 w 452465"/>
              <a:gd name="connsiteY48" fmla="*/ 132206 h 607356"/>
              <a:gd name="connsiteX49" fmla="*/ 98053 w 452465"/>
              <a:gd name="connsiteY49" fmla="*/ 102782 h 607356"/>
              <a:gd name="connsiteX50" fmla="*/ 48264 w 452465"/>
              <a:gd name="connsiteY50" fmla="*/ 53268 h 607356"/>
              <a:gd name="connsiteX51" fmla="*/ 27028 w 452465"/>
              <a:gd name="connsiteY51" fmla="*/ 74372 h 607356"/>
              <a:gd name="connsiteX52" fmla="*/ 27028 w 452465"/>
              <a:gd name="connsiteY52" fmla="*/ 559263 h 607356"/>
              <a:gd name="connsiteX53" fmla="*/ 48264 w 452465"/>
              <a:gd name="connsiteY53" fmla="*/ 580367 h 607356"/>
              <a:gd name="connsiteX54" fmla="*/ 404201 w 452465"/>
              <a:gd name="connsiteY54" fmla="*/ 580367 h 607356"/>
              <a:gd name="connsiteX55" fmla="*/ 425335 w 452465"/>
              <a:gd name="connsiteY55" fmla="*/ 559263 h 607356"/>
              <a:gd name="connsiteX56" fmla="*/ 425335 w 452465"/>
              <a:gd name="connsiteY56" fmla="*/ 74372 h 607356"/>
              <a:gd name="connsiteX57" fmla="*/ 404201 w 452465"/>
              <a:gd name="connsiteY57" fmla="*/ 53268 h 607356"/>
              <a:gd name="connsiteX58" fmla="*/ 355530 w 452465"/>
              <a:gd name="connsiteY58" fmla="*/ 53268 h 607356"/>
              <a:gd name="connsiteX59" fmla="*/ 355530 w 452465"/>
              <a:gd name="connsiteY59" fmla="*/ 75691 h 607356"/>
              <a:gd name="connsiteX60" fmla="*/ 384082 w 452465"/>
              <a:gd name="connsiteY60" fmla="*/ 75691 h 607356"/>
              <a:gd name="connsiteX61" fmla="*/ 397698 w 452465"/>
              <a:gd name="connsiteY61" fmla="*/ 89186 h 607356"/>
              <a:gd name="connsiteX62" fmla="*/ 397698 w 452465"/>
              <a:gd name="connsiteY62" fmla="*/ 474034 h 607356"/>
              <a:gd name="connsiteX63" fmla="*/ 384082 w 452465"/>
              <a:gd name="connsiteY63" fmla="*/ 487529 h 607356"/>
              <a:gd name="connsiteX64" fmla="*/ 68281 w 452465"/>
              <a:gd name="connsiteY64" fmla="*/ 487529 h 607356"/>
              <a:gd name="connsiteX65" fmla="*/ 54767 w 452465"/>
              <a:gd name="connsiteY65" fmla="*/ 474034 h 607356"/>
              <a:gd name="connsiteX66" fmla="*/ 54767 w 452465"/>
              <a:gd name="connsiteY66" fmla="*/ 89186 h 607356"/>
              <a:gd name="connsiteX67" fmla="*/ 68281 w 452465"/>
              <a:gd name="connsiteY67" fmla="*/ 75691 h 607356"/>
              <a:gd name="connsiteX68" fmla="*/ 96833 w 452465"/>
              <a:gd name="connsiteY68" fmla="*/ 75691 h 607356"/>
              <a:gd name="connsiteX69" fmla="*/ 96833 w 452465"/>
              <a:gd name="connsiteY69" fmla="*/ 53268 h 607356"/>
              <a:gd name="connsiteX70" fmla="*/ 161916 w 452465"/>
              <a:gd name="connsiteY70" fmla="*/ 50454 h 607356"/>
              <a:gd name="connsiteX71" fmla="*/ 175128 w 452465"/>
              <a:gd name="connsiteY71" fmla="*/ 60997 h 607356"/>
              <a:gd name="connsiteX72" fmla="*/ 277165 w 452465"/>
              <a:gd name="connsiteY72" fmla="*/ 60997 h 607356"/>
              <a:gd name="connsiteX73" fmla="*/ 290377 w 452465"/>
              <a:gd name="connsiteY73" fmla="*/ 50454 h 607356"/>
              <a:gd name="connsiteX74" fmla="*/ 303996 w 452465"/>
              <a:gd name="connsiteY74" fmla="*/ 64038 h 607356"/>
              <a:gd name="connsiteX75" fmla="*/ 303996 w 452465"/>
              <a:gd name="connsiteY75" fmla="*/ 74480 h 607356"/>
              <a:gd name="connsiteX76" fmla="*/ 290377 w 452465"/>
              <a:gd name="connsiteY76" fmla="*/ 88065 h 607356"/>
              <a:gd name="connsiteX77" fmla="*/ 161916 w 452465"/>
              <a:gd name="connsiteY77" fmla="*/ 88065 h 607356"/>
              <a:gd name="connsiteX78" fmla="*/ 148399 w 452465"/>
              <a:gd name="connsiteY78" fmla="*/ 74480 h 607356"/>
              <a:gd name="connsiteX79" fmla="*/ 148399 w 452465"/>
              <a:gd name="connsiteY79" fmla="*/ 64038 h 607356"/>
              <a:gd name="connsiteX80" fmla="*/ 161916 w 452465"/>
              <a:gd name="connsiteY80" fmla="*/ 50454 h 607356"/>
              <a:gd name="connsiteX81" fmla="*/ 135953 w 452465"/>
              <a:gd name="connsiteY81" fmla="*/ 27090 h 607356"/>
              <a:gd name="connsiteX82" fmla="*/ 123963 w 452465"/>
              <a:gd name="connsiteY82" fmla="*/ 39063 h 607356"/>
              <a:gd name="connsiteX83" fmla="*/ 123963 w 452465"/>
              <a:gd name="connsiteY83" fmla="*/ 93143 h 607356"/>
              <a:gd name="connsiteX84" fmla="*/ 135953 w 452465"/>
              <a:gd name="connsiteY84" fmla="*/ 105115 h 607356"/>
              <a:gd name="connsiteX85" fmla="*/ 316411 w 452465"/>
              <a:gd name="connsiteY85" fmla="*/ 105115 h 607356"/>
              <a:gd name="connsiteX86" fmla="*/ 328502 w 452465"/>
              <a:gd name="connsiteY86" fmla="*/ 93143 h 607356"/>
              <a:gd name="connsiteX87" fmla="*/ 328502 w 452465"/>
              <a:gd name="connsiteY87" fmla="*/ 39063 h 607356"/>
              <a:gd name="connsiteX88" fmla="*/ 316411 w 452465"/>
              <a:gd name="connsiteY88" fmla="*/ 27090 h 607356"/>
              <a:gd name="connsiteX89" fmla="*/ 135953 w 452465"/>
              <a:gd name="connsiteY89" fmla="*/ 0 h 607356"/>
              <a:gd name="connsiteX90" fmla="*/ 316411 w 452465"/>
              <a:gd name="connsiteY90" fmla="*/ 0 h 607356"/>
              <a:gd name="connsiteX91" fmla="*/ 353396 w 452465"/>
              <a:gd name="connsiteY91" fmla="*/ 26177 h 607356"/>
              <a:gd name="connsiteX92" fmla="*/ 404201 w 452465"/>
              <a:gd name="connsiteY92" fmla="*/ 26177 h 607356"/>
              <a:gd name="connsiteX93" fmla="*/ 452465 w 452465"/>
              <a:gd name="connsiteY93" fmla="*/ 74372 h 607356"/>
              <a:gd name="connsiteX94" fmla="*/ 452465 w 452465"/>
              <a:gd name="connsiteY94" fmla="*/ 559263 h 607356"/>
              <a:gd name="connsiteX95" fmla="*/ 404201 w 452465"/>
              <a:gd name="connsiteY95" fmla="*/ 607356 h 607356"/>
              <a:gd name="connsiteX96" fmla="*/ 48264 w 452465"/>
              <a:gd name="connsiteY96" fmla="*/ 607356 h 607356"/>
              <a:gd name="connsiteX97" fmla="*/ 0 w 452465"/>
              <a:gd name="connsiteY97" fmla="*/ 559263 h 607356"/>
              <a:gd name="connsiteX98" fmla="*/ 0 w 452465"/>
              <a:gd name="connsiteY98" fmla="*/ 74372 h 607356"/>
              <a:gd name="connsiteX99" fmla="*/ 48264 w 452465"/>
              <a:gd name="connsiteY99" fmla="*/ 26177 h 607356"/>
              <a:gd name="connsiteX100" fmla="*/ 99069 w 452465"/>
              <a:gd name="connsiteY100" fmla="*/ 26177 h 607356"/>
              <a:gd name="connsiteX101" fmla="*/ 135953 w 452465"/>
              <a:gd name="connsiteY101" fmla="*/ 0 h 60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52465" h="607356">
                <a:moveTo>
                  <a:pt x="175390" y="334833"/>
                </a:moveTo>
                <a:lnTo>
                  <a:pt x="335927" y="334833"/>
                </a:lnTo>
                <a:cubicBezTo>
                  <a:pt x="343445" y="334833"/>
                  <a:pt x="349440" y="340922"/>
                  <a:pt x="349440" y="348331"/>
                </a:cubicBezTo>
                <a:cubicBezTo>
                  <a:pt x="349440" y="355841"/>
                  <a:pt x="343445" y="361930"/>
                  <a:pt x="335927" y="361930"/>
                </a:cubicBezTo>
                <a:lnTo>
                  <a:pt x="175390" y="361930"/>
                </a:lnTo>
                <a:cubicBezTo>
                  <a:pt x="167973" y="361930"/>
                  <a:pt x="161877" y="355841"/>
                  <a:pt x="161877" y="348331"/>
                </a:cubicBezTo>
                <a:cubicBezTo>
                  <a:pt x="161877" y="340922"/>
                  <a:pt x="167973" y="334833"/>
                  <a:pt x="175390" y="334833"/>
                </a:cubicBezTo>
                <a:close/>
                <a:moveTo>
                  <a:pt x="116409" y="334833"/>
                </a:moveTo>
                <a:lnTo>
                  <a:pt x="136747" y="334833"/>
                </a:lnTo>
                <a:cubicBezTo>
                  <a:pt x="144273" y="334833"/>
                  <a:pt x="150374" y="340922"/>
                  <a:pt x="150374" y="348331"/>
                </a:cubicBezTo>
                <a:cubicBezTo>
                  <a:pt x="150374" y="355841"/>
                  <a:pt x="144273" y="361930"/>
                  <a:pt x="136747" y="361930"/>
                </a:cubicBezTo>
                <a:lnTo>
                  <a:pt x="116409" y="361930"/>
                </a:lnTo>
                <a:cubicBezTo>
                  <a:pt x="108985" y="361930"/>
                  <a:pt x="102884" y="355841"/>
                  <a:pt x="102884" y="348331"/>
                </a:cubicBezTo>
                <a:cubicBezTo>
                  <a:pt x="102884" y="340922"/>
                  <a:pt x="108985" y="334833"/>
                  <a:pt x="116409" y="334833"/>
                </a:cubicBezTo>
                <a:close/>
                <a:moveTo>
                  <a:pt x="175390" y="259751"/>
                </a:moveTo>
                <a:lnTo>
                  <a:pt x="335927" y="259751"/>
                </a:lnTo>
                <a:cubicBezTo>
                  <a:pt x="343445" y="259751"/>
                  <a:pt x="349440" y="265840"/>
                  <a:pt x="349440" y="273249"/>
                </a:cubicBezTo>
                <a:cubicBezTo>
                  <a:pt x="349440" y="280759"/>
                  <a:pt x="343445" y="286848"/>
                  <a:pt x="335927" y="286848"/>
                </a:cubicBezTo>
                <a:lnTo>
                  <a:pt x="175390" y="286848"/>
                </a:lnTo>
                <a:cubicBezTo>
                  <a:pt x="167973" y="286848"/>
                  <a:pt x="161877" y="280759"/>
                  <a:pt x="161877" y="273249"/>
                </a:cubicBezTo>
                <a:cubicBezTo>
                  <a:pt x="161877" y="265840"/>
                  <a:pt x="167973" y="259751"/>
                  <a:pt x="175390" y="259751"/>
                </a:cubicBezTo>
                <a:close/>
                <a:moveTo>
                  <a:pt x="116409" y="259751"/>
                </a:moveTo>
                <a:lnTo>
                  <a:pt x="136747" y="259751"/>
                </a:lnTo>
                <a:cubicBezTo>
                  <a:pt x="144273" y="259751"/>
                  <a:pt x="150374" y="265840"/>
                  <a:pt x="150374" y="273249"/>
                </a:cubicBezTo>
                <a:cubicBezTo>
                  <a:pt x="150374" y="280759"/>
                  <a:pt x="144273" y="286848"/>
                  <a:pt x="136747" y="286848"/>
                </a:cubicBezTo>
                <a:lnTo>
                  <a:pt x="116409" y="286848"/>
                </a:lnTo>
                <a:cubicBezTo>
                  <a:pt x="108985" y="286848"/>
                  <a:pt x="102884" y="280759"/>
                  <a:pt x="102884" y="273249"/>
                </a:cubicBezTo>
                <a:cubicBezTo>
                  <a:pt x="102884" y="265840"/>
                  <a:pt x="108985" y="259751"/>
                  <a:pt x="116409" y="259751"/>
                </a:cubicBezTo>
                <a:close/>
                <a:moveTo>
                  <a:pt x="175390" y="184670"/>
                </a:moveTo>
                <a:lnTo>
                  <a:pt x="335927" y="184670"/>
                </a:lnTo>
                <a:cubicBezTo>
                  <a:pt x="343445" y="184670"/>
                  <a:pt x="349440" y="190759"/>
                  <a:pt x="349440" y="198168"/>
                </a:cubicBezTo>
                <a:cubicBezTo>
                  <a:pt x="349440" y="205678"/>
                  <a:pt x="343445" y="211767"/>
                  <a:pt x="335927" y="211767"/>
                </a:cubicBezTo>
                <a:lnTo>
                  <a:pt x="175390" y="211767"/>
                </a:lnTo>
                <a:cubicBezTo>
                  <a:pt x="167973" y="211767"/>
                  <a:pt x="161877" y="205678"/>
                  <a:pt x="161877" y="198168"/>
                </a:cubicBezTo>
                <a:cubicBezTo>
                  <a:pt x="161877" y="190759"/>
                  <a:pt x="167973" y="184670"/>
                  <a:pt x="175390" y="184670"/>
                </a:cubicBezTo>
                <a:close/>
                <a:moveTo>
                  <a:pt x="116409" y="184670"/>
                </a:moveTo>
                <a:lnTo>
                  <a:pt x="136747" y="184670"/>
                </a:lnTo>
                <a:cubicBezTo>
                  <a:pt x="144273" y="184670"/>
                  <a:pt x="150374" y="190759"/>
                  <a:pt x="150374" y="198168"/>
                </a:cubicBezTo>
                <a:cubicBezTo>
                  <a:pt x="150374" y="205678"/>
                  <a:pt x="144273" y="211767"/>
                  <a:pt x="136747" y="211767"/>
                </a:cubicBezTo>
                <a:lnTo>
                  <a:pt x="116409" y="211767"/>
                </a:lnTo>
                <a:cubicBezTo>
                  <a:pt x="108985" y="211767"/>
                  <a:pt x="102884" y="205678"/>
                  <a:pt x="102884" y="198168"/>
                </a:cubicBezTo>
                <a:cubicBezTo>
                  <a:pt x="102884" y="190759"/>
                  <a:pt x="108985" y="184670"/>
                  <a:pt x="116409" y="184670"/>
                </a:cubicBezTo>
                <a:close/>
                <a:moveTo>
                  <a:pt x="81795" y="102782"/>
                </a:moveTo>
                <a:lnTo>
                  <a:pt x="81795" y="460438"/>
                </a:lnTo>
                <a:lnTo>
                  <a:pt x="370568" y="460438"/>
                </a:lnTo>
                <a:lnTo>
                  <a:pt x="370568" y="102782"/>
                </a:lnTo>
                <a:lnTo>
                  <a:pt x="354311" y="102782"/>
                </a:lnTo>
                <a:cubicBezTo>
                  <a:pt x="350043" y="119624"/>
                  <a:pt x="334700" y="132206"/>
                  <a:pt x="316411" y="132206"/>
                </a:cubicBezTo>
                <a:lnTo>
                  <a:pt x="135953" y="132206"/>
                </a:lnTo>
                <a:cubicBezTo>
                  <a:pt x="117765" y="132206"/>
                  <a:pt x="102320" y="119624"/>
                  <a:pt x="98053" y="102782"/>
                </a:cubicBezTo>
                <a:close/>
                <a:moveTo>
                  <a:pt x="48264" y="53268"/>
                </a:moveTo>
                <a:cubicBezTo>
                  <a:pt x="36579" y="53268"/>
                  <a:pt x="27028" y="62704"/>
                  <a:pt x="27028" y="74372"/>
                </a:cubicBezTo>
                <a:lnTo>
                  <a:pt x="27028" y="559263"/>
                </a:lnTo>
                <a:cubicBezTo>
                  <a:pt x="27028" y="570830"/>
                  <a:pt x="36579" y="580367"/>
                  <a:pt x="48264" y="580367"/>
                </a:cubicBezTo>
                <a:lnTo>
                  <a:pt x="404201" y="580367"/>
                </a:lnTo>
                <a:cubicBezTo>
                  <a:pt x="415886" y="580367"/>
                  <a:pt x="425335" y="570830"/>
                  <a:pt x="425335" y="559263"/>
                </a:cubicBezTo>
                <a:lnTo>
                  <a:pt x="425335" y="74372"/>
                </a:lnTo>
                <a:cubicBezTo>
                  <a:pt x="425335" y="62704"/>
                  <a:pt x="415886" y="53268"/>
                  <a:pt x="404201" y="53268"/>
                </a:cubicBezTo>
                <a:lnTo>
                  <a:pt x="355530" y="53268"/>
                </a:lnTo>
                <a:lnTo>
                  <a:pt x="355530" y="75691"/>
                </a:lnTo>
                <a:lnTo>
                  <a:pt x="384082" y="75691"/>
                </a:lnTo>
                <a:cubicBezTo>
                  <a:pt x="391601" y="75691"/>
                  <a:pt x="397698" y="81779"/>
                  <a:pt x="397698" y="89186"/>
                </a:cubicBezTo>
                <a:lnTo>
                  <a:pt x="397698" y="474034"/>
                </a:lnTo>
                <a:cubicBezTo>
                  <a:pt x="397698" y="481441"/>
                  <a:pt x="391601" y="487529"/>
                  <a:pt x="384082" y="487529"/>
                </a:cubicBezTo>
                <a:lnTo>
                  <a:pt x="68281" y="487529"/>
                </a:lnTo>
                <a:cubicBezTo>
                  <a:pt x="60762" y="487529"/>
                  <a:pt x="54767" y="481441"/>
                  <a:pt x="54767" y="474034"/>
                </a:cubicBezTo>
                <a:lnTo>
                  <a:pt x="54767" y="89186"/>
                </a:lnTo>
                <a:cubicBezTo>
                  <a:pt x="54767" y="81779"/>
                  <a:pt x="60762" y="75691"/>
                  <a:pt x="68281" y="75691"/>
                </a:cubicBezTo>
                <a:lnTo>
                  <a:pt x="96833" y="75691"/>
                </a:lnTo>
                <a:lnTo>
                  <a:pt x="96833" y="53268"/>
                </a:lnTo>
                <a:close/>
                <a:moveTo>
                  <a:pt x="161916" y="50454"/>
                </a:moveTo>
                <a:cubicBezTo>
                  <a:pt x="168420" y="50454"/>
                  <a:pt x="173807" y="55016"/>
                  <a:pt x="175128" y="60997"/>
                </a:cubicBezTo>
                <a:lnTo>
                  <a:pt x="277165" y="60997"/>
                </a:lnTo>
                <a:cubicBezTo>
                  <a:pt x="278588" y="55016"/>
                  <a:pt x="283975" y="50454"/>
                  <a:pt x="290377" y="50454"/>
                </a:cubicBezTo>
                <a:cubicBezTo>
                  <a:pt x="297898" y="50454"/>
                  <a:pt x="303996" y="56536"/>
                  <a:pt x="303996" y="64038"/>
                </a:cubicBezTo>
                <a:lnTo>
                  <a:pt x="303996" y="74480"/>
                </a:lnTo>
                <a:cubicBezTo>
                  <a:pt x="303996" y="81982"/>
                  <a:pt x="297898" y="88065"/>
                  <a:pt x="290377" y="88065"/>
                </a:cubicBezTo>
                <a:lnTo>
                  <a:pt x="161916" y="88065"/>
                </a:lnTo>
                <a:cubicBezTo>
                  <a:pt x="154395" y="88065"/>
                  <a:pt x="148399" y="81982"/>
                  <a:pt x="148399" y="74480"/>
                </a:cubicBezTo>
                <a:lnTo>
                  <a:pt x="148399" y="64038"/>
                </a:lnTo>
                <a:cubicBezTo>
                  <a:pt x="148399" y="56536"/>
                  <a:pt x="154395" y="50454"/>
                  <a:pt x="161916" y="50454"/>
                </a:cubicBezTo>
                <a:close/>
                <a:moveTo>
                  <a:pt x="135953" y="27090"/>
                </a:moveTo>
                <a:cubicBezTo>
                  <a:pt x="129348" y="27090"/>
                  <a:pt x="123963" y="32468"/>
                  <a:pt x="123963" y="39063"/>
                </a:cubicBezTo>
                <a:lnTo>
                  <a:pt x="123963" y="93143"/>
                </a:lnTo>
                <a:cubicBezTo>
                  <a:pt x="123963" y="99738"/>
                  <a:pt x="129348" y="105115"/>
                  <a:pt x="135953" y="105115"/>
                </a:cubicBezTo>
                <a:lnTo>
                  <a:pt x="316411" y="105115"/>
                </a:lnTo>
                <a:cubicBezTo>
                  <a:pt x="323117" y="105115"/>
                  <a:pt x="328502" y="99738"/>
                  <a:pt x="328502" y="93143"/>
                </a:cubicBezTo>
                <a:lnTo>
                  <a:pt x="328502" y="39063"/>
                </a:lnTo>
                <a:cubicBezTo>
                  <a:pt x="328502" y="32468"/>
                  <a:pt x="323117" y="27090"/>
                  <a:pt x="316411" y="27090"/>
                </a:cubicBezTo>
                <a:close/>
                <a:moveTo>
                  <a:pt x="135953" y="0"/>
                </a:moveTo>
                <a:lnTo>
                  <a:pt x="316411" y="0"/>
                </a:lnTo>
                <a:cubicBezTo>
                  <a:pt x="333481" y="0"/>
                  <a:pt x="348011" y="10958"/>
                  <a:pt x="353396" y="26177"/>
                </a:cubicBezTo>
                <a:lnTo>
                  <a:pt x="404201" y="26177"/>
                </a:lnTo>
                <a:cubicBezTo>
                  <a:pt x="430822" y="26177"/>
                  <a:pt x="452465" y="47789"/>
                  <a:pt x="452465" y="74372"/>
                </a:cubicBezTo>
                <a:lnTo>
                  <a:pt x="452465" y="559263"/>
                </a:lnTo>
                <a:cubicBezTo>
                  <a:pt x="452465" y="585745"/>
                  <a:pt x="430822" y="607356"/>
                  <a:pt x="404201" y="607356"/>
                </a:cubicBezTo>
                <a:lnTo>
                  <a:pt x="48264" y="607356"/>
                </a:lnTo>
                <a:cubicBezTo>
                  <a:pt x="21643" y="607356"/>
                  <a:pt x="0" y="585745"/>
                  <a:pt x="0" y="559263"/>
                </a:cubicBezTo>
                <a:lnTo>
                  <a:pt x="0" y="74372"/>
                </a:lnTo>
                <a:cubicBezTo>
                  <a:pt x="0" y="47789"/>
                  <a:pt x="21643" y="26177"/>
                  <a:pt x="48264" y="26177"/>
                </a:cubicBezTo>
                <a:lnTo>
                  <a:pt x="99069" y="26177"/>
                </a:lnTo>
                <a:cubicBezTo>
                  <a:pt x="104352" y="10958"/>
                  <a:pt x="118883" y="0"/>
                  <a:pt x="135953" y="0"/>
                </a:cubicBezTo>
                <a:close/>
              </a:path>
            </a:pathLst>
          </a:custGeom>
          <a:solidFill>
            <a:srgbClr val="014674"/>
          </a:solidFill>
          <a:ln>
            <a:solidFill>
              <a:srgbClr val="20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38989" y="3572563"/>
            <a:ext cx="9074376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2016.09 – 2020.07    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本科  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XXXXXXXXXXXXXXXX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XX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XXXX</a:t>
            </a:r>
          </a:p>
          <a:p>
            <a:pPr lvl="0">
              <a:lnSpc>
                <a:spcPct val="125000"/>
              </a:lnSpc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2020.09 – 2023.07 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硕士   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XXXXXXXXXXXXXXXX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XXXXXXXXXXXXXXXX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                       综合测评成绩：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X/XX                      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学业成绩：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X/XX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02900" y="4646349"/>
            <a:ext cx="1711584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dirty="0">
                <a:solidFill>
                  <a:srgbClr val="20497D"/>
                </a:solidFill>
                <a:latin typeface="微软雅黑" panose="020B0503020204020204" charset="-122"/>
                <a:ea typeface="微软雅黑" panose="020B0503020204020204" charset="-122"/>
                <a:cs typeface="+mn-lt"/>
              </a:rPr>
              <a:t>任职情况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：</a:t>
            </a:r>
            <a:endParaRPr kumimoji="0" lang="en-US" altLang="zh-CN" sz="2400" b="1" i="0" u="none" strike="noStrike" kern="1200" cap="none" spc="300" normalizeH="0" baseline="0" noProof="0" dirty="0">
              <a:ln>
                <a:noFill/>
              </a:ln>
              <a:solidFill>
                <a:srgbClr val="2049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sp>
        <p:nvSpPr>
          <p:cNvPr id="11" name="research_106198"/>
          <p:cNvSpPr/>
          <p:nvPr/>
        </p:nvSpPr>
        <p:spPr>
          <a:xfrm>
            <a:off x="875799" y="4771846"/>
            <a:ext cx="227101" cy="304843"/>
          </a:xfrm>
          <a:custGeom>
            <a:avLst/>
            <a:gdLst>
              <a:gd name="connsiteX0" fmla="*/ 175390 w 452465"/>
              <a:gd name="connsiteY0" fmla="*/ 334833 h 607356"/>
              <a:gd name="connsiteX1" fmla="*/ 335927 w 452465"/>
              <a:gd name="connsiteY1" fmla="*/ 334833 h 607356"/>
              <a:gd name="connsiteX2" fmla="*/ 349440 w 452465"/>
              <a:gd name="connsiteY2" fmla="*/ 348331 h 607356"/>
              <a:gd name="connsiteX3" fmla="*/ 335927 w 452465"/>
              <a:gd name="connsiteY3" fmla="*/ 361930 h 607356"/>
              <a:gd name="connsiteX4" fmla="*/ 175390 w 452465"/>
              <a:gd name="connsiteY4" fmla="*/ 361930 h 607356"/>
              <a:gd name="connsiteX5" fmla="*/ 161877 w 452465"/>
              <a:gd name="connsiteY5" fmla="*/ 348331 h 607356"/>
              <a:gd name="connsiteX6" fmla="*/ 175390 w 452465"/>
              <a:gd name="connsiteY6" fmla="*/ 334833 h 607356"/>
              <a:gd name="connsiteX7" fmla="*/ 116409 w 452465"/>
              <a:gd name="connsiteY7" fmla="*/ 334833 h 607356"/>
              <a:gd name="connsiteX8" fmla="*/ 136747 w 452465"/>
              <a:gd name="connsiteY8" fmla="*/ 334833 h 607356"/>
              <a:gd name="connsiteX9" fmla="*/ 150374 w 452465"/>
              <a:gd name="connsiteY9" fmla="*/ 348331 h 607356"/>
              <a:gd name="connsiteX10" fmla="*/ 136747 w 452465"/>
              <a:gd name="connsiteY10" fmla="*/ 361930 h 607356"/>
              <a:gd name="connsiteX11" fmla="*/ 116409 w 452465"/>
              <a:gd name="connsiteY11" fmla="*/ 361930 h 607356"/>
              <a:gd name="connsiteX12" fmla="*/ 102884 w 452465"/>
              <a:gd name="connsiteY12" fmla="*/ 348331 h 607356"/>
              <a:gd name="connsiteX13" fmla="*/ 116409 w 452465"/>
              <a:gd name="connsiteY13" fmla="*/ 334833 h 607356"/>
              <a:gd name="connsiteX14" fmla="*/ 175390 w 452465"/>
              <a:gd name="connsiteY14" fmla="*/ 259751 h 607356"/>
              <a:gd name="connsiteX15" fmla="*/ 335927 w 452465"/>
              <a:gd name="connsiteY15" fmla="*/ 259751 h 607356"/>
              <a:gd name="connsiteX16" fmla="*/ 349440 w 452465"/>
              <a:gd name="connsiteY16" fmla="*/ 273249 h 607356"/>
              <a:gd name="connsiteX17" fmla="*/ 335927 w 452465"/>
              <a:gd name="connsiteY17" fmla="*/ 286848 h 607356"/>
              <a:gd name="connsiteX18" fmla="*/ 175390 w 452465"/>
              <a:gd name="connsiteY18" fmla="*/ 286848 h 607356"/>
              <a:gd name="connsiteX19" fmla="*/ 161877 w 452465"/>
              <a:gd name="connsiteY19" fmla="*/ 273249 h 607356"/>
              <a:gd name="connsiteX20" fmla="*/ 175390 w 452465"/>
              <a:gd name="connsiteY20" fmla="*/ 259751 h 607356"/>
              <a:gd name="connsiteX21" fmla="*/ 116409 w 452465"/>
              <a:gd name="connsiteY21" fmla="*/ 259751 h 607356"/>
              <a:gd name="connsiteX22" fmla="*/ 136747 w 452465"/>
              <a:gd name="connsiteY22" fmla="*/ 259751 h 607356"/>
              <a:gd name="connsiteX23" fmla="*/ 150374 w 452465"/>
              <a:gd name="connsiteY23" fmla="*/ 273249 h 607356"/>
              <a:gd name="connsiteX24" fmla="*/ 136747 w 452465"/>
              <a:gd name="connsiteY24" fmla="*/ 286848 h 607356"/>
              <a:gd name="connsiteX25" fmla="*/ 116409 w 452465"/>
              <a:gd name="connsiteY25" fmla="*/ 286848 h 607356"/>
              <a:gd name="connsiteX26" fmla="*/ 102884 w 452465"/>
              <a:gd name="connsiteY26" fmla="*/ 273249 h 607356"/>
              <a:gd name="connsiteX27" fmla="*/ 116409 w 452465"/>
              <a:gd name="connsiteY27" fmla="*/ 259751 h 607356"/>
              <a:gd name="connsiteX28" fmla="*/ 175390 w 452465"/>
              <a:gd name="connsiteY28" fmla="*/ 184670 h 607356"/>
              <a:gd name="connsiteX29" fmla="*/ 335927 w 452465"/>
              <a:gd name="connsiteY29" fmla="*/ 184670 h 607356"/>
              <a:gd name="connsiteX30" fmla="*/ 349440 w 452465"/>
              <a:gd name="connsiteY30" fmla="*/ 198168 h 607356"/>
              <a:gd name="connsiteX31" fmla="*/ 335927 w 452465"/>
              <a:gd name="connsiteY31" fmla="*/ 211767 h 607356"/>
              <a:gd name="connsiteX32" fmla="*/ 175390 w 452465"/>
              <a:gd name="connsiteY32" fmla="*/ 211767 h 607356"/>
              <a:gd name="connsiteX33" fmla="*/ 161877 w 452465"/>
              <a:gd name="connsiteY33" fmla="*/ 198168 h 607356"/>
              <a:gd name="connsiteX34" fmla="*/ 175390 w 452465"/>
              <a:gd name="connsiteY34" fmla="*/ 184670 h 607356"/>
              <a:gd name="connsiteX35" fmla="*/ 116409 w 452465"/>
              <a:gd name="connsiteY35" fmla="*/ 184670 h 607356"/>
              <a:gd name="connsiteX36" fmla="*/ 136747 w 452465"/>
              <a:gd name="connsiteY36" fmla="*/ 184670 h 607356"/>
              <a:gd name="connsiteX37" fmla="*/ 150374 w 452465"/>
              <a:gd name="connsiteY37" fmla="*/ 198168 h 607356"/>
              <a:gd name="connsiteX38" fmla="*/ 136747 w 452465"/>
              <a:gd name="connsiteY38" fmla="*/ 211767 h 607356"/>
              <a:gd name="connsiteX39" fmla="*/ 116409 w 452465"/>
              <a:gd name="connsiteY39" fmla="*/ 211767 h 607356"/>
              <a:gd name="connsiteX40" fmla="*/ 102884 w 452465"/>
              <a:gd name="connsiteY40" fmla="*/ 198168 h 607356"/>
              <a:gd name="connsiteX41" fmla="*/ 116409 w 452465"/>
              <a:gd name="connsiteY41" fmla="*/ 184670 h 607356"/>
              <a:gd name="connsiteX42" fmla="*/ 81795 w 452465"/>
              <a:gd name="connsiteY42" fmla="*/ 102782 h 607356"/>
              <a:gd name="connsiteX43" fmla="*/ 81795 w 452465"/>
              <a:gd name="connsiteY43" fmla="*/ 460438 h 607356"/>
              <a:gd name="connsiteX44" fmla="*/ 370568 w 452465"/>
              <a:gd name="connsiteY44" fmla="*/ 460438 h 607356"/>
              <a:gd name="connsiteX45" fmla="*/ 370568 w 452465"/>
              <a:gd name="connsiteY45" fmla="*/ 102782 h 607356"/>
              <a:gd name="connsiteX46" fmla="*/ 354311 w 452465"/>
              <a:gd name="connsiteY46" fmla="*/ 102782 h 607356"/>
              <a:gd name="connsiteX47" fmla="*/ 316411 w 452465"/>
              <a:gd name="connsiteY47" fmla="*/ 132206 h 607356"/>
              <a:gd name="connsiteX48" fmla="*/ 135953 w 452465"/>
              <a:gd name="connsiteY48" fmla="*/ 132206 h 607356"/>
              <a:gd name="connsiteX49" fmla="*/ 98053 w 452465"/>
              <a:gd name="connsiteY49" fmla="*/ 102782 h 607356"/>
              <a:gd name="connsiteX50" fmla="*/ 48264 w 452465"/>
              <a:gd name="connsiteY50" fmla="*/ 53268 h 607356"/>
              <a:gd name="connsiteX51" fmla="*/ 27028 w 452465"/>
              <a:gd name="connsiteY51" fmla="*/ 74372 h 607356"/>
              <a:gd name="connsiteX52" fmla="*/ 27028 w 452465"/>
              <a:gd name="connsiteY52" fmla="*/ 559263 h 607356"/>
              <a:gd name="connsiteX53" fmla="*/ 48264 w 452465"/>
              <a:gd name="connsiteY53" fmla="*/ 580367 h 607356"/>
              <a:gd name="connsiteX54" fmla="*/ 404201 w 452465"/>
              <a:gd name="connsiteY54" fmla="*/ 580367 h 607356"/>
              <a:gd name="connsiteX55" fmla="*/ 425335 w 452465"/>
              <a:gd name="connsiteY55" fmla="*/ 559263 h 607356"/>
              <a:gd name="connsiteX56" fmla="*/ 425335 w 452465"/>
              <a:gd name="connsiteY56" fmla="*/ 74372 h 607356"/>
              <a:gd name="connsiteX57" fmla="*/ 404201 w 452465"/>
              <a:gd name="connsiteY57" fmla="*/ 53268 h 607356"/>
              <a:gd name="connsiteX58" fmla="*/ 355530 w 452465"/>
              <a:gd name="connsiteY58" fmla="*/ 53268 h 607356"/>
              <a:gd name="connsiteX59" fmla="*/ 355530 w 452465"/>
              <a:gd name="connsiteY59" fmla="*/ 75691 h 607356"/>
              <a:gd name="connsiteX60" fmla="*/ 384082 w 452465"/>
              <a:gd name="connsiteY60" fmla="*/ 75691 h 607356"/>
              <a:gd name="connsiteX61" fmla="*/ 397698 w 452465"/>
              <a:gd name="connsiteY61" fmla="*/ 89186 h 607356"/>
              <a:gd name="connsiteX62" fmla="*/ 397698 w 452465"/>
              <a:gd name="connsiteY62" fmla="*/ 474034 h 607356"/>
              <a:gd name="connsiteX63" fmla="*/ 384082 w 452465"/>
              <a:gd name="connsiteY63" fmla="*/ 487529 h 607356"/>
              <a:gd name="connsiteX64" fmla="*/ 68281 w 452465"/>
              <a:gd name="connsiteY64" fmla="*/ 487529 h 607356"/>
              <a:gd name="connsiteX65" fmla="*/ 54767 w 452465"/>
              <a:gd name="connsiteY65" fmla="*/ 474034 h 607356"/>
              <a:gd name="connsiteX66" fmla="*/ 54767 w 452465"/>
              <a:gd name="connsiteY66" fmla="*/ 89186 h 607356"/>
              <a:gd name="connsiteX67" fmla="*/ 68281 w 452465"/>
              <a:gd name="connsiteY67" fmla="*/ 75691 h 607356"/>
              <a:gd name="connsiteX68" fmla="*/ 96833 w 452465"/>
              <a:gd name="connsiteY68" fmla="*/ 75691 h 607356"/>
              <a:gd name="connsiteX69" fmla="*/ 96833 w 452465"/>
              <a:gd name="connsiteY69" fmla="*/ 53268 h 607356"/>
              <a:gd name="connsiteX70" fmla="*/ 161916 w 452465"/>
              <a:gd name="connsiteY70" fmla="*/ 50454 h 607356"/>
              <a:gd name="connsiteX71" fmla="*/ 175128 w 452465"/>
              <a:gd name="connsiteY71" fmla="*/ 60997 h 607356"/>
              <a:gd name="connsiteX72" fmla="*/ 277165 w 452465"/>
              <a:gd name="connsiteY72" fmla="*/ 60997 h 607356"/>
              <a:gd name="connsiteX73" fmla="*/ 290377 w 452465"/>
              <a:gd name="connsiteY73" fmla="*/ 50454 h 607356"/>
              <a:gd name="connsiteX74" fmla="*/ 303996 w 452465"/>
              <a:gd name="connsiteY74" fmla="*/ 64038 h 607356"/>
              <a:gd name="connsiteX75" fmla="*/ 303996 w 452465"/>
              <a:gd name="connsiteY75" fmla="*/ 74480 h 607356"/>
              <a:gd name="connsiteX76" fmla="*/ 290377 w 452465"/>
              <a:gd name="connsiteY76" fmla="*/ 88065 h 607356"/>
              <a:gd name="connsiteX77" fmla="*/ 161916 w 452465"/>
              <a:gd name="connsiteY77" fmla="*/ 88065 h 607356"/>
              <a:gd name="connsiteX78" fmla="*/ 148399 w 452465"/>
              <a:gd name="connsiteY78" fmla="*/ 74480 h 607356"/>
              <a:gd name="connsiteX79" fmla="*/ 148399 w 452465"/>
              <a:gd name="connsiteY79" fmla="*/ 64038 h 607356"/>
              <a:gd name="connsiteX80" fmla="*/ 161916 w 452465"/>
              <a:gd name="connsiteY80" fmla="*/ 50454 h 607356"/>
              <a:gd name="connsiteX81" fmla="*/ 135953 w 452465"/>
              <a:gd name="connsiteY81" fmla="*/ 27090 h 607356"/>
              <a:gd name="connsiteX82" fmla="*/ 123963 w 452465"/>
              <a:gd name="connsiteY82" fmla="*/ 39063 h 607356"/>
              <a:gd name="connsiteX83" fmla="*/ 123963 w 452465"/>
              <a:gd name="connsiteY83" fmla="*/ 93143 h 607356"/>
              <a:gd name="connsiteX84" fmla="*/ 135953 w 452465"/>
              <a:gd name="connsiteY84" fmla="*/ 105115 h 607356"/>
              <a:gd name="connsiteX85" fmla="*/ 316411 w 452465"/>
              <a:gd name="connsiteY85" fmla="*/ 105115 h 607356"/>
              <a:gd name="connsiteX86" fmla="*/ 328502 w 452465"/>
              <a:gd name="connsiteY86" fmla="*/ 93143 h 607356"/>
              <a:gd name="connsiteX87" fmla="*/ 328502 w 452465"/>
              <a:gd name="connsiteY87" fmla="*/ 39063 h 607356"/>
              <a:gd name="connsiteX88" fmla="*/ 316411 w 452465"/>
              <a:gd name="connsiteY88" fmla="*/ 27090 h 607356"/>
              <a:gd name="connsiteX89" fmla="*/ 135953 w 452465"/>
              <a:gd name="connsiteY89" fmla="*/ 0 h 607356"/>
              <a:gd name="connsiteX90" fmla="*/ 316411 w 452465"/>
              <a:gd name="connsiteY90" fmla="*/ 0 h 607356"/>
              <a:gd name="connsiteX91" fmla="*/ 353396 w 452465"/>
              <a:gd name="connsiteY91" fmla="*/ 26177 h 607356"/>
              <a:gd name="connsiteX92" fmla="*/ 404201 w 452465"/>
              <a:gd name="connsiteY92" fmla="*/ 26177 h 607356"/>
              <a:gd name="connsiteX93" fmla="*/ 452465 w 452465"/>
              <a:gd name="connsiteY93" fmla="*/ 74372 h 607356"/>
              <a:gd name="connsiteX94" fmla="*/ 452465 w 452465"/>
              <a:gd name="connsiteY94" fmla="*/ 559263 h 607356"/>
              <a:gd name="connsiteX95" fmla="*/ 404201 w 452465"/>
              <a:gd name="connsiteY95" fmla="*/ 607356 h 607356"/>
              <a:gd name="connsiteX96" fmla="*/ 48264 w 452465"/>
              <a:gd name="connsiteY96" fmla="*/ 607356 h 607356"/>
              <a:gd name="connsiteX97" fmla="*/ 0 w 452465"/>
              <a:gd name="connsiteY97" fmla="*/ 559263 h 607356"/>
              <a:gd name="connsiteX98" fmla="*/ 0 w 452465"/>
              <a:gd name="connsiteY98" fmla="*/ 74372 h 607356"/>
              <a:gd name="connsiteX99" fmla="*/ 48264 w 452465"/>
              <a:gd name="connsiteY99" fmla="*/ 26177 h 607356"/>
              <a:gd name="connsiteX100" fmla="*/ 99069 w 452465"/>
              <a:gd name="connsiteY100" fmla="*/ 26177 h 607356"/>
              <a:gd name="connsiteX101" fmla="*/ 135953 w 452465"/>
              <a:gd name="connsiteY101" fmla="*/ 0 h 60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52465" h="607356">
                <a:moveTo>
                  <a:pt x="175390" y="334833"/>
                </a:moveTo>
                <a:lnTo>
                  <a:pt x="335927" y="334833"/>
                </a:lnTo>
                <a:cubicBezTo>
                  <a:pt x="343445" y="334833"/>
                  <a:pt x="349440" y="340922"/>
                  <a:pt x="349440" y="348331"/>
                </a:cubicBezTo>
                <a:cubicBezTo>
                  <a:pt x="349440" y="355841"/>
                  <a:pt x="343445" y="361930"/>
                  <a:pt x="335927" y="361930"/>
                </a:cubicBezTo>
                <a:lnTo>
                  <a:pt x="175390" y="361930"/>
                </a:lnTo>
                <a:cubicBezTo>
                  <a:pt x="167973" y="361930"/>
                  <a:pt x="161877" y="355841"/>
                  <a:pt x="161877" y="348331"/>
                </a:cubicBezTo>
                <a:cubicBezTo>
                  <a:pt x="161877" y="340922"/>
                  <a:pt x="167973" y="334833"/>
                  <a:pt x="175390" y="334833"/>
                </a:cubicBezTo>
                <a:close/>
                <a:moveTo>
                  <a:pt x="116409" y="334833"/>
                </a:moveTo>
                <a:lnTo>
                  <a:pt x="136747" y="334833"/>
                </a:lnTo>
                <a:cubicBezTo>
                  <a:pt x="144273" y="334833"/>
                  <a:pt x="150374" y="340922"/>
                  <a:pt x="150374" y="348331"/>
                </a:cubicBezTo>
                <a:cubicBezTo>
                  <a:pt x="150374" y="355841"/>
                  <a:pt x="144273" y="361930"/>
                  <a:pt x="136747" y="361930"/>
                </a:cubicBezTo>
                <a:lnTo>
                  <a:pt x="116409" y="361930"/>
                </a:lnTo>
                <a:cubicBezTo>
                  <a:pt x="108985" y="361930"/>
                  <a:pt x="102884" y="355841"/>
                  <a:pt x="102884" y="348331"/>
                </a:cubicBezTo>
                <a:cubicBezTo>
                  <a:pt x="102884" y="340922"/>
                  <a:pt x="108985" y="334833"/>
                  <a:pt x="116409" y="334833"/>
                </a:cubicBezTo>
                <a:close/>
                <a:moveTo>
                  <a:pt x="175390" y="259751"/>
                </a:moveTo>
                <a:lnTo>
                  <a:pt x="335927" y="259751"/>
                </a:lnTo>
                <a:cubicBezTo>
                  <a:pt x="343445" y="259751"/>
                  <a:pt x="349440" y="265840"/>
                  <a:pt x="349440" y="273249"/>
                </a:cubicBezTo>
                <a:cubicBezTo>
                  <a:pt x="349440" y="280759"/>
                  <a:pt x="343445" y="286848"/>
                  <a:pt x="335927" y="286848"/>
                </a:cubicBezTo>
                <a:lnTo>
                  <a:pt x="175390" y="286848"/>
                </a:lnTo>
                <a:cubicBezTo>
                  <a:pt x="167973" y="286848"/>
                  <a:pt x="161877" y="280759"/>
                  <a:pt x="161877" y="273249"/>
                </a:cubicBezTo>
                <a:cubicBezTo>
                  <a:pt x="161877" y="265840"/>
                  <a:pt x="167973" y="259751"/>
                  <a:pt x="175390" y="259751"/>
                </a:cubicBezTo>
                <a:close/>
                <a:moveTo>
                  <a:pt x="116409" y="259751"/>
                </a:moveTo>
                <a:lnTo>
                  <a:pt x="136747" y="259751"/>
                </a:lnTo>
                <a:cubicBezTo>
                  <a:pt x="144273" y="259751"/>
                  <a:pt x="150374" y="265840"/>
                  <a:pt x="150374" y="273249"/>
                </a:cubicBezTo>
                <a:cubicBezTo>
                  <a:pt x="150374" y="280759"/>
                  <a:pt x="144273" y="286848"/>
                  <a:pt x="136747" y="286848"/>
                </a:cubicBezTo>
                <a:lnTo>
                  <a:pt x="116409" y="286848"/>
                </a:lnTo>
                <a:cubicBezTo>
                  <a:pt x="108985" y="286848"/>
                  <a:pt x="102884" y="280759"/>
                  <a:pt x="102884" y="273249"/>
                </a:cubicBezTo>
                <a:cubicBezTo>
                  <a:pt x="102884" y="265840"/>
                  <a:pt x="108985" y="259751"/>
                  <a:pt x="116409" y="259751"/>
                </a:cubicBezTo>
                <a:close/>
                <a:moveTo>
                  <a:pt x="175390" y="184670"/>
                </a:moveTo>
                <a:lnTo>
                  <a:pt x="335927" y="184670"/>
                </a:lnTo>
                <a:cubicBezTo>
                  <a:pt x="343445" y="184670"/>
                  <a:pt x="349440" y="190759"/>
                  <a:pt x="349440" y="198168"/>
                </a:cubicBezTo>
                <a:cubicBezTo>
                  <a:pt x="349440" y="205678"/>
                  <a:pt x="343445" y="211767"/>
                  <a:pt x="335927" y="211767"/>
                </a:cubicBezTo>
                <a:lnTo>
                  <a:pt x="175390" y="211767"/>
                </a:lnTo>
                <a:cubicBezTo>
                  <a:pt x="167973" y="211767"/>
                  <a:pt x="161877" y="205678"/>
                  <a:pt x="161877" y="198168"/>
                </a:cubicBezTo>
                <a:cubicBezTo>
                  <a:pt x="161877" y="190759"/>
                  <a:pt x="167973" y="184670"/>
                  <a:pt x="175390" y="184670"/>
                </a:cubicBezTo>
                <a:close/>
                <a:moveTo>
                  <a:pt x="116409" y="184670"/>
                </a:moveTo>
                <a:lnTo>
                  <a:pt x="136747" y="184670"/>
                </a:lnTo>
                <a:cubicBezTo>
                  <a:pt x="144273" y="184670"/>
                  <a:pt x="150374" y="190759"/>
                  <a:pt x="150374" y="198168"/>
                </a:cubicBezTo>
                <a:cubicBezTo>
                  <a:pt x="150374" y="205678"/>
                  <a:pt x="144273" y="211767"/>
                  <a:pt x="136747" y="211767"/>
                </a:cubicBezTo>
                <a:lnTo>
                  <a:pt x="116409" y="211767"/>
                </a:lnTo>
                <a:cubicBezTo>
                  <a:pt x="108985" y="211767"/>
                  <a:pt x="102884" y="205678"/>
                  <a:pt x="102884" y="198168"/>
                </a:cubicBezTo>
                <a:cubicBezTo>
                  <a:pt x="102884" y="190759"/>
                  <a:pt x="108985" y="184670"/>
                  <a:pt x="116409" y="184670"/>
                </a:cubicBezTo>
                <a:close/>
                <a:moveTo>
                  <a:pt x="81795" y="102782"/>
                </a:moveTo>
                <a:lnTo>
                  <a:pt x="81795" y="460438"/>
                </a:lnTo>
                <a:lnTo>
                  <a:pt x="370568" y="460438"/>
                </a:lnTo>
                <a:lnTo>
                  <a:pt x="370568" y="102782"/>
                </a:lnTo>
                <a:lnTo>
                  <a:pt x="354311" y="102782"/>
                </a:lnTo>
                <a:cubicBezTo>
                  <a:pt x="350043" y="119624"/>
                  <a:pt x="334700" y="132206"/>
                  <a:pt x="316411" y="132206"/>
                </a:cubicBezTo>
                <a:lnTo>
                  <a:pt x="135953" y="132206"/>
                </a:lnTo>
                <a:cubicBezTo>
                  <a:pt x="117765" y="132206"/>
                  <a:pt x="102320" y="119624"/>
                  <a:pt x="98053" y="102782"/>
                </a:cubicBezTo>
                <a:close/>
                <a:moveTo>
                  <a:pt x="48264" y="53268"/>
                </a:moveTo>
                <a:cubicBezTo>
                  <a:pt x="36579" y="53268"/>
                  <a:pt x="27028" y="62704"/>
                  <a:pt x="27028" y="74372"/>
                </a:cubicBezTo>
                <a:lnTo>
                  <a:pt x="27028" y="559263"/>
                </a:lnTo>
                <a:cubicBezTo>
                  <a:pt x="27028" y="570830"/>
                  <a:pt x="36579" y="580367"/>
                  <a:pt x="48264" y="580367"/>
                </a:cubicBezTo>
                <a:lnTo>
                  <a:pt x="404201" y="580367"/>
                </a:lnTo>
                <a:cubicBezTo>
                  <a:pt x="415886" y="580367"/>
                  <a:pt x="425335" y="570830"/>
                  <a:pt x="425335" y="559263"/>
                </a:cubicBezTo>
                <a:lnTo>
                  <a:pt x="425335" y="74372"/>
                </a:lnTo>
                <a:cubicBezTo>
                  <a:pt x="425335" y="62704"/>
                  <a:pt x="415886" y="53268"/>
                  <a:pt x="404201" y="53268"/>
                </a:cubicBezTo>
                <a:lnTo>
                  <a:pt x="355530" y="53268"/>
                </a:lnTo>
                <a:lnTo>
                  <a:pt x="355530" y="75691"/>
                </a:lnTo>
                <a:lnTo>
                  <a:pt x="384082" y="75691"/>
                </a:lnTo>
                <a:cubicBezTo>
                  <a:pt x="391601" y="75691"/>
                  <a:pt x="397698" y="81779"/>
                  <a:pt x="397698" y="89186"/>
                </a:cubicBezTo>
                <a:lnTo>
                  <a:pt x="397698" y="474034"/>
                </a:lnTo>
                <a:cubicBezTo>
                  <a:pt x="397698" y="481441"/>
                  <a:pt x="391601" y="487529"/>
                  <a:pt x="384082" y="487529"/>
                </a:cubicBezTo>
                <a:lnTo>
                  <a:pt x="68281" y="487529"/>
                </a:lnTo>
                <a:cubicBezTo>
                  <a:pt x="60762" y="487529"/>
                  <a:pt x="54767" y="481441"/>
                  <a:pt x="54767" y="474034"/>
                </a:cubicBezTo>
                <a:lnTo>
                  <a:pt x="54767" y="89186"/>
                </a:lnTo>
                <a:cubicBezTo>
                  <a:pt x="54767" y="81779"/>
                  <a:pt x="60762" y="75691"/>
                  <a:pt x="68281" y="75691"/>
                </a:cubicBezTo>
                <a:lnTo>
                  <a:pt x="96833" y="75691"/>
                </a:lnTo>
                <a:lnTo>
                  <a:pt x="96833" y="53268"/>
                </a:lnTo>
                <a:close/>
                <a:moveTo>
                  <a:pt x="161916" y="50454"/>
                </a:moveTo>
                <a:cubicBezTo>
                  <a:pt x="168420" y="50454"/>
                  <a:pt x="173807" y="55016"/>
                  <a:pt x="175128" y="60997"/>
                </a:cubicBezTo>
                <a:lnTo>
                  <a:pt x="277165" y="60997"/>
                </a:lnTo>
                <a:cubicBezTo>
                  <a:pt x="278588" y="55016"/>
                  <a:pt x="283975" y="50454"/>
                  <a:pt x="290377" y="50454"/>
                </a:cubicBezTo>
                <a:cubicBezTo>
                  <a:pt x="297898" y="50454"/>
                  <a:pt x="303996" y="56536"/>
                  <a:pt x="303996" y="64038"/>
                </a:cubicBezTo>
                <a:lnTo>
                  <a:pt x="303996" y="74480"/>
                </a:lnTo>
                <a:cubicBezTo>
                  <a:pt x="303996" y="81982"/>
                  <a:pt x="297898" y="88065"/>
                  <a:pt x="290377" y="88065"/>
                </a:cubicBezTo>
                <a:lnTo>
                  <a:pt x="161916" y="88065"/>
                </a:lnTo>
                <a:cubicBezTo>
                  <a:pt x="154395" y="88065"/>
                  <a:pt x="148399" y="81982"/>
                  <a:pt x="148399" y="74480"/>
                </a:cubicBezTo>
                <a:lnTo>
                  <a:pt x="148399" y="64038"/>
                </a:lnTo>
                <a:cubicBezTo>
                  <a:pt x="148399" y="56536"/>
                  <a:pt x="154395" y="50454"/>
                  <a:pt x="161916" y="50454"/>
                </a:cubicBezTo>
                <a:close/>
                <a:moveTo>
                  <a:pt x="135953" y="27090"/>
                </a:moveTo>
                <a:cubicBezTo>
                  <a:pt x="129348" y="27090"/>
                  <a:pt x="123963" y="32468"/>
                  <a:pt x="123963" y="39063"/>
                </a:cubicBezTo>
                <a:lnTo>
                  <a:pt x="123963" y="93143"/>
                </a:lnTo>
                <a:cubicBezTo>
                  <a:pt x="123963" y="99738"/>
                  <a:pt x="129348" y="105115"/>
                  <a:pt x="135953" y="105115"/>
                </a:cubicBezTo>
                <a:lnTo>
                  <a:pt x="316411" y="105115"/>
                </a:lnTo>
                <a:cubicBezTo>
                  <a:pt x="323117" y="105115"/>
                  <a:pt x="328502" y="99738"/>
                  <a:pt x="328502" y="93143"/>
                </a:cubicBezTo>
                <a:lnTo>
                  <a:pt x="328502" y="39063"/>
                </a:lnTo>
                <a:cubicBezTo>
                  <a:pt x="328502" y="32468"/>
                  <a:pt x="323117" y="27090"/>
                  <a:pt x="316411" y="27090"/>
                </a:cubicBezTo>
                <a:close/>
                <a:moveTo>
                  <a:pt x="135953" y="0"/>
                </a:moveTo>
                <a:lnTo>
                  <a:pt x="316411" y="0"/>
                </a:lnTo>
                <a:cubicBezTo>
                  <a:pt x="333481" y="0"/>
                  <a:pt x="348011" y="10958"/>
                  <a:pt x="353396" y="26177"/>
                </a:cubicBezTo>
                <a:lnTo>
                  <a:pt x="404201" y="26177"/>
                </a:lnTo>
                <a:cubicBezTo>
                  <a:pt x="430822" y="26177"/>
                  <a:pt x="452465" y="47789"/>
                  <a:pt x="452465" y="74372"/>
                </a:cubicBezTo>
                <a:lnTo>
                  <a:pt x="452465" y="559263"/>
                </a:lnTo>
                <a:cubicBezTo>
                  <a:pt x="452465" y="585745"/>
                  <a:pt x="430822" y="607356"/>
                  <a:pt x="404201" y="607356"/>
                </a:cubicBezTo>
                <a:lnTo>
                  <a:pt x="48264" y="607356"/>
                </a:lnTo>
                <a:cubicBezTo>
                  <a:pt x="21643" y="607356"/>
                  <a:pt x="0" y="585745"/>
                  <a:pt x="0" y="559263"/>
                </a:cubicBezTo>
                <a:lnTo>
                  <a:pt x="0" y="74372"/>
                </a:lnTo>
                <a:cubicBezTo>
                  <a:pt x="0" y="47789"/>
                  <a:pt x="21643" y="26177"/>
                  <a:pt x="48264" y="26177"/>
                </a:cubicBezTo>
                <a:lnTo>
                  <a:pt x="99069" y="26177"/>
                </a:lnTo>
                <a:cubicBezTo>
                  <a:pt x="104352" y="10958"/>
                  <a:pt x="118883" y="0"/>
                  <a:pt x="135953" y="0"/>
                </a:cubicBezTo>
                <a:close/>
              </a:path>
            </a:pathLst>
          </a:custGeom>
          <a:solidFill>
            <a:srgbClr val="014674"/>
          </a:solidFill>
          <a:ln>
            <a:solidFill>
              <a:srgbClr val="20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9783" y="5104661"/>
            <a:ext cx="11663582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2018.09 – 2019.07    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担任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XXXXXXXXXXXXXXXXXXXXXXXXXXXXXXXXXXXXXXXXX</a:t>
            </a:r>
          </a:p>
          <a:p>
            <a:pPr lvl="0">
              <a:lnSpc>
                <a:spcPct val="125000"/>
              </a:lnSpc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2020.09 – 2023.07 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担任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XXX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大学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XXXXXXXXX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学院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2020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级研究生班级团支书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125000"/>
              </a:lnSpc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2021.03 – 2023.07 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担任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XXXX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大学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XXXXXX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学院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XXXXXXXXXXXXXXXXXXXXXXX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20497D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4088" y="6428080"/>
            <a:ext cx="1066354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 4/27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srgbClr val="2049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0" y="6649321"/>
            <a:ext cx="494088" cy="0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94088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1568663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02310" y="1182370"/>
            <a:ext cx="2096135" cy="3175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70548" y="1357901"/>
          <a:ext cx="10871835" cy="495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奖项</a:t>
                      </a:r>
                    </a:p>
                  </a:txBody>
                  <a:tcPr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单位</a:t>
                      </a:r>
                    </a:p>
                  </a:txBody>
                  <a:tcPr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2023.03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b="1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省级</a:t>
                      </a:r>
                      <a:endParaRPr lang="en-US" altLang="zh-CN" sz="1800" b="1" dirty="0">
                        <a:solidFill>
                          <a:srgbClr val="C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2023.03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800" b="1" i="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省级</a:t>
                      </a:r>
                      <a:endParaRPr lang="en-US" altLang="zh-CN" sz="1800" b="1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2020.01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b="1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省级</a:t>
                      </a:r>
                      <a:endParaRPr lang="en-US" altLang="zh-CN" sz="1800" b="1" dirty="0">
                        <a:solidFill>
                          <a:srgbClr val="C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2022.11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800" b="1" i="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市级</a:t>
                      </a:r>
                      <a:endParaRPr lang="en-US" altLang="zh-CN" sz="1800" b="1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2021.12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校级</a:t>
                      </a:r>
                      <a:endParaRPr lang="zh-CN" altLang="zh-CN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2022.11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校级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2022.11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校级</a:t>
                      </a:r>
                      <a:endParaRPr lang="zh-CN" altLang="zh-CN" sz="1800" b="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2022.11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校级</a:t>
                      </a:r>
                      <a:endParaRPr lang="zh-CN" altLang="zh-CN" sz="1800" b="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2017.12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校级</a:t>
                      </a:r>
                      <a:endParaRPr lang="zh-CN" altLang="zh-CN" sz="1800" b="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2019.05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校级</a:t>
                      </a:r>
                      <a:endParaRPr lang="zh-CN" altLang="zh-CN" sz="1800" b="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2018.12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山东恒诺信工程咨询有限公司</a:t>
                      </a:r>
                      <a:endParaRPr lang="zh-CN" altLang="zh-CN" sz="1800" b="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大橘原创PPT模板-请勿抄袭搬运！"/>
          <p:cNvSpPr txBox="1"/>
          <p:nvPr/>
        </p:nvSpPr>
        <p:spPr>
          <a:xfrm>
            <a:off x="-1" y="74411"/>
            <a:ext cx="1289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一、个人简介</a:t>
            </a:r>
            <a:endParaRPr kumimoji="0" lang="zh-CN" altLang="en-US" sz="3600" b="1" i="0" u="none" strike="noStrike" kern="0" cap="none" spc="2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13" y="835722"/>
            <a:ext cx="121231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</a:rPr>
              <a:t>本硕期间获奖情况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7080" y="6440805"/>
            <a:ext cx="3472180" cy="450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同济大学交通运输工程学院</a:t>
            </a:r>
          </a:p>
        </p:txBody>
      </p:sp>
      <p:cxnSp>
        <p:nvCxnSpPr>
          <p:cNvPr id="3" name="直接连接符 2"/>
          <p:cNvCxnSpPr>
            <a:stCxn id="2" idx="1"/>
          </p:cNvCxnSpPr>
          <p:nvPr/>
        </p:nvCxnSpPr>
        <p:spPr>
          <a:xfrm flipH="1" flipV="1">
            <a:off x="1560741" y="6649183"/>
            <a:ext cx="6826339" cy="17047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752591" y="6649321"/>
            <a:ext cx="450041" cy="0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0" y="6440642"/>
            <a:ext cx="12202632" cy="0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386991" y="6474297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1752591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94088" y="6428080"/>
            <a:ext cx="1066354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 5/27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srgbClr val="2049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0" y="6649321"/>
            <a:ext cx="494088" cy="0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94088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568663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大橘原创PPT模板-请勿抄袭搬运！"/>
          <p:cNvSpPr txBox="1"/>
          <p:nvPr/>
        </p:nvSpPr>
        <p:spPr>
          <a:xfrm>
            <a:off x="-1" y="74411"/>
            <a:ext cx="1289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一、个人简介</a:t>
            </a:r>
            <a:endParaRPr kumimoji="0" lang="zh-CN" altLang="en-US" sz="3600" b="1" i="0" u="none" strike="noStrike" kern="0" cap="none" spc="2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13" y="786364"/>
            <a:ext cx="121231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部分获奖证书展示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8" name="任意多边形: 形状 13"/>
          <p:cNvSpPr/>
          <p:nvPr/>
        </p:nvSpPr>
        <p:spPr>
          <a:xfrm>
            <a:off x="171097" y="1351011"/>
            <a:ext cx="11910885" cy="4909820"/>
          </a:xfrm>
          <a:custGeom>
            <a:avLst/>
            <a:gdLst>
              <a:gd name="connsiteX0" fmla="*/ 2253234 w 2253233"/>
              <a:gd name="connsiteY0" fmla="*/ 1601629 h 1601628"/>
              <a:gd name="connsiteX1" fmla="*/ 0 w 2253233"/>
              <a:gd name="connsiteY1" fmla="*/ 1601629 h 1601628"/>
              <a:gd name="connsiteX2" fmla="*/ 0 w 2253233"/>
              <a:gd name="connsiteY2" fmla="*/ 0 h 1601628"/>
              <a:gd name="connsiteX3" fmla="*/ 2253234 w 2253233"/>
              <a:gd name="connsiteY3" fmla="*/ 0 h 1601628"/>
              <a:gd name="connsiteX4" fmla="*/ 4763 w 2253233"/>
              <a:gd name="connsiteY4" fmla="*/ 1596866 h 1601628"/>
              <a:gd name="connsiteX5" fmla="*/ 2248472 w 2253233"/>
              <a:gd name="connsiteY5" fmla="*/ 1596866 h 1601628"/>
              <a:gd name="connsiteX6" fmla="*/ 2248472 w 2253233"/>
              <a:gd name="connsiteY6" fmla="*/ 4763 h 1601628"/>
              <a:gd name="connsiteX7" fmla="*/ 4763 w 2253233"/>
              <a:gd name="connsiteY7" fmla="*/ 4763 h 16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3233" h="1601628">
                <a:moveTo>
                  <a:pt x="2253234" y="1601629"/>
                </a:moveTo>
                <a:lnTo>
                  <a:pt x="0" y="1601629"/>
                </a:lnTo>
                <a:lnTo>
                  <a:pt x="0" y="0"/>
                </a:lnTo>
                <a:lnTo>
                  <a:pt x="2253234" y="0"/>
                </a:lnTo>
                <a:close/>
                <a:moveTo>
                  <a:pt x="4763" y="1596866"/>
                </a:moveTo>
                <a:lnTo>
                  <a:pt x="2248472" y="1596866"/>
                </a:lnTo>
                <a:lnTo>
                  <a:pt x="2248472" y="4763"/>
                </a:lnTo>
                <a:lnTo>
                  <a:pt x="4763" y="4763"/>
                </a:lnTo>
                <a:close/>
              </a:path>
            </a:pathLst>
          </a:custGeom>
          <a:solidFill>
            <a:srgbClr val="BD8E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7080" y="6440805"/>
            <a:ext cx="3472180" cy="450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同济大学交通运输工程学院</a:t>
            </a:r>
          </a:p>
        </p:txBody>
      </p:sp>
      <p:cxnSp>
        <p:nvCxnSpPr>
          <p:cNvPr id="4" name="直接连接符 3"/>
          <p:cNvCxnSpPr>
            <a:stCxn id="3" idx="1"/>
          </p:cNvCxnSpPr>
          <p:nvPr/>
        </p:nvCxnSpPr>
        <p:spPr>
          <a:xfrm flipH="1" flipV="1">
            <a:off x="1560741" y="6649183"/>
            <a:ext cx="6826339" cy="17047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752591" y="6649321"/>
            <a:ext cx="450041" cy="0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0" y="6440642"/>
            <a:ext cx="12202632" cy="0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8386991" y="6474297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1752591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4088" y="6428080"/>
            <a:ext cx="1066354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 </a:t>
            </a:r>
            <a:r>
              <a:rPr lang="en-US" altLang="zh-CN" b="1" spc="300" dirty="0">
                <a:solidFill>
                  <a:srgbClr val="20497D"/>
                </a:solidFill>
                <a:latin typeface="微软雅黑" panose="020B0503020204020204" charset="-122"/>
                <a:ea typeface="微软雅黑" panose="020B0503020204020204" charset="-122"/>
                <a:cs typeface="+mn-lt"/>
              </a:rPr>
              <a:t>6</a:t>
            </a:r>
            <a:r>
              <a:rPr kumimoji="0" lang="en-US" altLang="zh-CN" sz="18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/27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srgbClr val="2049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0" y="6649321"/>
            <a:ext cx="494088" cy="0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94088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568663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332105" y="1482090"/>
            <a:ext cx="2375535" cy="17208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2840355" y="1482090"/>
            <a:ext cx="2375535" cy="17208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>
            <p:custDataLst>
              <p:tags r:id="rId3"/>
            </p:custDataLst>
          </p:nvPr>
        </p:nvSpPr>
        <p:spPr>
          <a:xfrm>
            <a:off x="5348605" y="1482090"/>
            <a:ext cx="2375535" cy="17208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4"/>
            </p:custDataLst>
          </p:nvPr>
        </p:nvSpPr>
        <p:spPr>
          <a:xfrm>
            <a:off x="7856855" y="1482090"/>
            <a:ext cx="2375535" cy="17208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 descr="7b0a202020202274657874626f78223a2022220a7d0a"/>
          <p:cNvGrpSpPr/>
          <p:nvPr/>
        </p:nvGrpSpPr>
        <p:grpSpPr>
          <a:xfrm>
            <a:off x="869950" y="3895725"/>
            <a:ext cx="9153525" cy="1440815"/>
            <a:chOff x="5402" y="3594"/>
            <a:chExt cx="8398" cy="3612"/>
          </a:xfrm>
        </p:grpSpPr>
        <p:grpSp>
          <p:nvGrpSpPr>
            <p:cNvPr id="38" name="组合 37"/>
            <p:cNvGrpSpPr/>
            <p:nvPr/>
          </p:nvGrpSpPr>
          <p:grpSpPr>
            <a:xfrm>
              <a:off x="5402" y="3594"/>
              <a:ext cx="8398" cy="3612"/>
              <a:chOff x="5402" y="3594"/>
              <a:chExt cx="8398" cy="3612"/>
            </a:xfrm>
          </p:grpSpPr>
          <p:sp>
            <p:nvSpPr>
              <p:cNvPr id="181" name="Freeform 107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3134" y="6734"/>
                <a:ext cx="124" cy="128"/>
              </a:xfrm>
              <a:custGeom>
                <a:avLst/>
                <a:gdLst>
                  <a:gd name="T0" fmla="*/ 18 w 19"/>
                  <a:gd name="T1" fmla="*/ 15 h 20"/>
                  <a:gd name="T2" fmla="*/ 19 w 19"/>
                  <a:gd name="T3" fmla="*/ 13 h 20"/>
                  <a:gd name="T4" fmla="*/ 17 w 19"/>
                  <a:gd name="T5" fmla="*/ 11 h 20"/>
                  <a:gd name="T6" fmla="*/ 17 w 19"/>
                  <a:gd name="T7" fmla="*/ 9 h 20"/>
                  <a:gd name="T8" fmla="*/ 19 w 19"/>
                  <a:gd name="T9" fmla="*/ 7 h 20"/>
                  <a:gd name="T10" fmla="*/ 18 w 19"/>
                  <a:gd name="T11" fmla="*/ 5 h 20"/>
                  <a:gd name="T12" fmla="*/ 15 w 19"/>
                  <a:gd name="T13" fmla="*/ 5 h 20"/>
                  <a:gd name="T14" fmla="*/ 14 w 19"/>
                  <a:gd name="T15" fmla="*/ 4 h 20"/>
                  <a:gd name="T16" fmla="*/ 14 w 19"/>
                  <a:gd name="T17" fmla="*/ 1 h 20"/>
                  <a:gd name="T18" fmla="*/ 12 w 19"/>
                  <a:gd name="T19" fmla="*/ 0 h 20"/>
                  <a:gd name="T20" fmla="*/ 10 w 19"/>
                  <a:gd name="T21" fmla="*/ 2 h 20"/>
                  <a:gd name="T22" fmla="*/ 8 w 19"/>
                  <a:gd name="T23" fmla="*/ 2 h 20"/>
                  <a:gd name="T24" fmla="*/ 7 w 19"/>
                  <a:gd name="T25" fmla="*/ 0 h 20"/>
                  <a:gd name="T26" fmla="*/ 4 w 19"/>
                  <a:gd name="T27" fmla="*/ 1 h 20"/>
                  <a:gd name="T28" fmla="*/ 5 w 19"/>
                  <a:gd name="T29" fmla="*/ 4 h 20"/>
                  <a:gd name="T30" fmla="*/ 3 w 19"/>
                  <a:gd name="T31" fmla="*/ 5 h 20"/>
                  <a:gd name="T32" fmla="*/ 0 w 19"/>
                  <a:gd name="T33" fmla="*/ 5 h 20"/>
                  <a:gd name="T34" fmla="*/ 0 w 19"/>
                  <a:gd name="T35" fmla="*/ 7 h 20"/>
                  <a:gd name="T36" fmla="*/ 2 w 19"/>
                  <a:gd name="T37" fmla="*/ 9 h 20"/>
                  <a:gd name="T38" fmla="*/ 2 w 19"/>
                  <a:gd name="T39" fmla="*/ 11 h 20"/>
                  <a:gd name="T40" fmla="*/ 0 w 19"/>
                  <a:gd name="T41" fmla="*/ 13 h 20"/>
                  <a:gd name="T42" fmla="*/ 1 w 19"/>
                  <a:gd name="T43" fmla="*/ 15 h 20"/>
                  <a:gd name="T44" fmla="*/ 3 w 19"/>
                  <a:gd name="T45" fmla="*/ 15 h 20"/>
                  <a:gd name="T46" fmla="*/ 5 w 19"/>
                  <a:gd name="T47" fmla="*/ 16 h 20"/>
                  <a:gd name="T48" fmla="*/ 4 w 19"/>
                  <a:gd name="T49" fmla="*/ 19 h 20"/>
                  <a:gd name="T50" fmla="*/ 7 w 19"/>
                  <a:gd name="T51" fmla="*/ 20 h 20"/>
                  <a:gd name="T52" fmla="*/ 9 w 19"/>
                  <a:gd name="T53" fmla="*/ 18 h 20"/>
                  <a:gd name="T54" fmla="*/ 10 w 19"/>
                  <a:gd name="T55" fmla="*/ 18 h 20"/>
                  <a:gd name="T56" fmla="*/ 12 w 19"/>
                  <a:gd name="T57" fmla="*/ 20 h 20"/>
                  <a:gd name="T58" fmla="*/ 14 w 19"/>
                  <a:gd name="T59" fmla="*/ 19 h 20"/>
                  <a:gd name="T60" fmla="*/ 14 w 19"/>
                  <a:gd name="T61" fmla="*/ 16 h 20"/>
                  <a:gd name="T62" fmla="*/ 15 w 19"/>
                  <a:gd name="T63" fmla="*/ 15 h 20"/>
                  <a:gd name="T64" fmla="*/ 18 w 19"/>
                  <a:gd name="T65" fmla="*/ 15 h 20"/>
                  <a:gd name="T66" fmla="*/ 8 w 19"/>
                  <a:gd name="T67" fmla="*/ 13 h 20"/>
                  <a:gd name="T68" fmla="*/ 6 w 19"/>
                  <a:gd name="T69" fmla="*/ 9 h 20"/>
                  <a:gd name="T70" fmla="*/ 11 w 19"/>
                  <a:gd name="T71" fmla="*/ 6 h 20"/>
                  <a:gd name="T72" fmla="*/ 13 w 19"/>
                  <a:gd name="T73" fmla="*/ 11 h 20"/>
                  <a:gd name="T74" fmla="*/ 8 w 19"/>
                  <a:gd name="T75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" h="20">
                    <a:moveTo>
                      <a:pt x="18" y="15"/>
                    </a:moveTo>
                    <a:cubicBezTo>
                      <a:pt x="19" y="13"/>
                      <a:pt x="19" y="13"/>
                      <a:pt x="19" y="13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0"/>
                      <a:pt x="17" y="10"/>
                      <a:pt x="17" y="9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4"/>
                      <a:pt x="14" y="4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5"/>
                      <a:pt x="15" y="15"/>
                    </a:cubicBezTo>
                    <a:lnTo>
                      <a:pt x="18" y="15"/>
                    </a:lnTo>
                    <a:close/>
                    <a:moveTo>
                      <a:pt x="8" y="13"/>
                    </a:moveTo>
                    <a:cubicBezTo>
                      <a:pt x="6" y="13"/>
                      <a:pt x="5" y="10"/>
                      <a:pt x="6" y="9"/>
                    </a:cubicBezTo>
                    <a:cubicBezTo>
                      <a:pt x="7" y="7"/>
                      <a:pt x="9" y="6"/>
                      <a:pt x="11" y="6"/>
                    </a:cubicBezTo>
                    <a:cubicBezTo>
                      <a:pt x="13" y="7"/>
                      <a:pt x="14" y="9"/>
                      <a:pt x="13" y="11"/>
                    </a:cubicBezTo>
                    <a:cubicBezTo>
                      <a:pt x="12" y="13"/>
                      <a:pt x="10" y="14"/>
                      <a:pt x="8" y="13"/>
                    </a:cubicBezTo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Freeform 108"/>
              <p:cNvSpPr>
                <a:spLocks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757" y="3807"/>
                <a:ext cx="186" cy="188"/>
              </a:xfrm>
              <a:custGeom>
                <a:avLst/>
                <a:gdLst>
                  <a:gd name="T0" fmla="*/ 23 w 29"/>
                  <a:gd name="T1" fmla="*/ 26 h 29"/>
                  <a:gd name="T2" fmla="*/ 26 w 29"/>
                  <a:gd name="T3" fmla="*/ 24 h 29"/>
                  <a:gd name="T4" fmla="*/ 24 w 29"/>
                  <a:gd name="T5" fmla="*/ 20 h 29"/>
                  <a:gd name="T6" fmla="*/ 25 w 29"/>
                  <a:gd name="T7" fmla="*/ 18 h 29"/>
                  <a:gd name="T8" fmla="*/ 29 w 29"/>
                  <a:gd name="T9" fmla="*/ 17 h 29"/>
                  <a:gd name="T10" fmla="*/ 29 w 29"/>
                  <a:gd name="T11" fmla="*/ 13 h 29"/>
                  <a:gd name="T12" fmla="*/ 25 w 29"/>
                  <a:gd name="T13" fmla="*/ 12 h 29"/>
                  <a:gd name="T14" fmla="*/ 24 w 29"/>
                  <a:gd name="T15" fmla="*/ 10 h 29"/>
                  <a:gd name="T16" fmla="*/ 26 w 29"/>
                  <a:gd name="T17" fmla="*/ 6 h 29"/>
                  <a:gd name="T18" fmla="*/ 24 w 29"/>
                  <a:gd name="T19" fmla="*/ 3 h 29"/>
                  <a:gd name="T20" fmla="*/ 20 w 29"/>
                  <a:gd name="T21" fmla="*/ 5 h 29"/>
                  <a:gd name="T22" fmla="*/ 18 w 29"/>
                  <a:gd name="T23" fmla="*/ 4 h 29"/>
                  <a:gd name="T24" fmla="*/ 17 w 29"/>
                  <a:gd name="T25" fmla="*/ 0 h 29"/>
                  <a:gd name="T26" fmla="*/ 13 w 29"/>
                  <a:gd name="T27" fmla="*/ 0 h 29"/>
                  <a:gd name="T28" fmla="*/ 12 w 29"/>
                  <a:gd name="T29" fmla="*/ 4 h 29"/>
                  <a:gd name="T30" fmla="*/ 10 w 29"/>
                  <a:gd name="T31" fmla="*/ 5 h 29"/>
                  <a:gd name="T32" fmla="*/ 6 w 29"/>
                  <a:gd name="T33" fmla="*/ 3 h 29"/>
                  <a:gd name="T34" fmla="*/ 4 w 29"/>
                  <a:gd name="T35" fmla="*/ 5 h 29"/>
                  <a:gd name="T36" fmla="*/ 5 w 29"/>
                  <a:gd name="T37" fmla="*/ 9 h 29"/>
                  <a:gd name="T38" fmla="*/ 4 w 29"/>
                  <a:gd name="T39" fmla="*/ 11 h 29"/>
                  <a:gd name="T40" fmla="*/ 0 w 29"/>
                  <a:gd name="T41" fmla="*/ 12 h 29"/>
                  <a:gd name="T42" fmla="*/ 0 w 29"/>
                  <a:gd name="T43" fmla="*/ 16 h 29"/>
                  <a:gd name="T44" fmla="*/ 4 w 29"/>
                  <a:gd name="T45" fmla="*/ 17 h 29"/>
                  <a:gd name="T46" fmla="*/ 5 w 29"/>
                  <a:gd name="T47" fmla="*/ 19 h 29"/>
                  <a:gd name="T48" fmla="*/ 3 w 29"/>
                  <a:gd name="T49" fmla="*/ 23 h 29"/>
                  <a:gd name="T50" fmla="*/ 5 w 29"/>
                  <a:gd name="T51" fmla="*/ 25 h 29"/>
                  <a:gd name="T52" fmla="*/ 9 w 29"/>
                  <a:gd name="T53" fmla="*/ 24 h 29"/>
                  <a:gd name="T54" fmla="*/ 11 w 29"/>
                  <a:gd name="T55" fmla="*/ 25 h 29"/>
                  <a:gd name="T56" fmla="*/ 12 w 29"/>
                  <a:gd name="T57" fmla="*/ 29 h 29"/>
                  <a:gd name="T58" fmla="*/ 16 w 29"/>
                  <a:gd name="T59" fmla="*/ 29 h 29"/>
                  <a:gd name="T60" fmla="*/ 17 w 29"/>
                  <a:gd name="T61" fmla="*/ 25 h 29"/>
                  <a:gd name="T62" fmla="*/ 20 w 29"/>
                  <a:gd name="T63" fmla="*/ 24 h 29"/>
                  <a:gd name="T64" fmla="*/ 23 w 29"/>
                  <a:gd name="T65" fmla="*/ 26 h 29"/>
                  <a:gd name="T66" fmla="*/ 11 w 29"/>
                  <a:gd name="T67" fmla="*/ 18 h 29"/>
                  <a:gd name="T68" fmla="*/ 11 w 29"/>
                  <a:gd name="T69" fmla="*/ 11 h 29"/>
                  <a:gd name="T70" fmla="*/ 19 w 29"/>
                  <a:gd name="T71" fmla="*/ 11 h 29"/>
                  <a:gd name="T72" fmla="*/ 18 w 29"/>
                  <a:gd name="T73" fmla="*/ 18 h 29"/>
                  <a:gd name="T74" fmla="*/ 11 w 29"/>
                  <a:gd name="T75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9" h="29">
                    <a:moveTo>
                      <a:pt x="23" y="26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5" y="19"/>
                      <a:pt x="25" y="18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1"/>
                      <a:pt x="25" y="10"/>
                      <a:pt x="24" y="1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4"/>
                      <a:pt x="18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10"/>
                      <a:pt x="4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5" y="19"/>
                      <a:pt x="5" y="19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1" y="25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9" y="24"/>
                      <a:pt x="20" y="24"/>
                    </a:cubicBezTo>
                    <a:lnTo>
                      <a:pt x="23" y="26"/>
                    </a:lnTo>
                    <a:close/>
                    <a:moveTo>
                      <a:pt x="11" y="18"/>
                    </a:moveTo>
                    <a:cubicBezTo>
                      <a:pt x="9" y="16"/>
                      <a:pt x="9" y="12"/>
                      <a:pt x="11" y="11"/>
                    </a:cubicBezTo>
                    <a:cubicBezTo>
                      <a:pt x="13" y="9"/>
                      <a:pt x="17" y="9"/>
                      <a:pt x="19" y="11"/>
                    </a:cubicBezTo>
                    <a:cubicBezTo>
                      <a:pt x="21" y="13"/>
                      <a:pt x="20" y="16"/>
                      <a:pt x="18" y="18"/>
                    </a:cubicBezTo>
                    <a:cubicBezTo>
                      <a:pt x="16" y="20"/>
                      <a:pt x="13" y="20"/>
                      <a:pt x="11" y="18"/>
                    </a:cubicBezTo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Freeform 109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646" y="3969"/>
                <a:ext cx="97" cy="92"/>
              </a:xfrm>
              <a:custGeom>
                <a:avLst/>
                <a:gdLst>
                  <a:gd name="T0" fmla="*/ 12 w 15"/>
                  <a:gd name="T1" fmla="*/ 13 h 14"/>
                  <a:gd name="T2" fmla="*/ 13 w 15"/>
                  <a:gd name="T3" fmla="*/ 12 h 14"/>
                  <a:gd name="T4" fmla="*/ 12 w 15"/>
                  <a:gd name="T5" fmla="*/ 10 h 14"/>
                  <a:gd name="T6" fmla="*/ 13 w 15"/>
                  <a:gd name="T7" fmla="*/ 9 h 14"/>
                  <a:gd name="T8" fmla="*/ 15 w 15"/>
                  <a:gd name="T9" fmla="*/ 8 h 14"/>
                  <a:gd name="T10" fmla="*/ 15 w 15"/>
                  <a:gd name="T11" fmla="*/ 6 h 14"/>
                  <a:gd name="T12" fmla="*/ 13 w 15"/>
                  <a:gd name="T13" fmla="*/ 6 h 14"/>
                  <a:gd name="T14" fmla="*/ 12 w 15"/>
                  <a:gd name="T15" fmla="*/ 5 h 14"/>
                  <a:gd name="T16" fmla="*/ 14 w 15"/>
                  <a:gd name="T17" fmla="*/ 3 h 14"/>
                  <a:gd name="T18" fmla="*/ 12 w 15"/>
                  <a:gd name="T19" fmla="*/ 2 h 14"/>
                  <a:gd name="T20" fmla="*/ 10 w 15"/>
                  <a:gd name="T21" fmla="*/ 2 h 14"/>
                  <a:gd name="T22" fmla="*/ 9 w 15"/>
                  <a:gd name="T23" fmla="*/ 2 h 14"/>
                  <a:gd name="T24" fmla="*/ 9 w 15"/>
                  <a:gd name="T25" fmla="*/ 0 h 14"/>
                  <a:gd name="T26" fmla="*/ 7 w 15"/>
                  <a:gd name="T27" fmla="*/ 0 h 14"/>
                  <a:gd name="T28" fmla="*/ 6 w 15"/>
                  <a:gd name="T29" fmla="*/ 2 h 14"/>
                  <a:gd name="T30" fmla="*/ 5 w 15"/>
                  <a:gd name="T31" fmla="*/ 2 h 14"/>
                  <a:gd name="T32" fmla="*/ 3 w 15"/>
                  <a:gd name="T33" fmla="*/ 1 h 14"/>
                  <a:gd name="T34" fmla="*/ 2 w 15"/>
                  <a:gd name="T35" fmla="*/ 2 h 14"/>
                  <a:gd name="T36" fmla="*/ 3 w 15"/>
                  <a:gd name="T37" fmla="*/ 4 h 14"/>
                  <a:gd name="T38" fmla="*/ 2 w 15"/>
                  <a:gd name="T39" fmla="*/ 5 h 14"/>
                  <a:gd name="T40" fmla="*/ 0 w 15"/>
                  <a:gd name="T41" fmla="*/ 6 h 14"/>
                  <a:gd name="T42" fmla="*/ 0 w 15"/>
                  <a:gd name="T43" fmla="*/ 8 h 14"/>
                  <a:gd name="T44" fmla="*/ 2 w 15"/>
                  <a:gd name="T45" fmla="*/ 8 h 14"/>
                  <a:gd name="T46" fmla="*/ 3 w 15"/>
                  <a:gd name="T47" fmla="*/ 9 h 14"/>
                  <a:gd name="T48" fmla="*/ 2 w 15"/>
                  <a:gd name="T49" fmla="*/ 11 h 14"/>
                  <a:gd name="T50" fmla="*/ 3 w 15"/>
                  <a:gd name="T51" fmla="*/ 13 h 14"/>
                  <a:gd name="T52" fmla="*/ 5 w 15"/>
                  <a:gd name="T53" fmla="*/ 12 h 14"/>
                  <a:gd name="T54" fmla="*/ 6 w 15"/>
                  <a:gd name="T55" fmla="*/ 12 h 14"/>
                  <a:gd name="T56" fmla="*/ 6 w 15"/>
                  <a:gd name="T57" fmla="*/ 14 h 14"/>
                  <a:gd name="T58" fmla="*/ 8 w 15"/>
                  <a:gd name="T59" fmla="*/ 14 h 14"/>
                  <a:gd name="T60" fmla="*/ 9 w 15"/>
                  <a:gd name="T61" fmla="*/ 12 h 14"/>
                  <a:gd name="T62" fmla="*/ 10 w 15"/>
                  <a:gd name="T63" fmla="*/ 12 h 14"/>
                  <a:gd name="T64" fmla="*/ 12 w 15"/>
                  <a:gd name="T65" fmla="*/ 13 h 14"/>
                  <a:gd name="T66" fmla="*/ 6 w 15"/>
                  <a:gd name="T67" fmla="*/ 9 h 14"/>
                  <a:gd name="T68" fmla="*/ 6 w 15"/>
                  <a:gd name="T69" fmla="*/ 5 h 14"/>
                  <a:gd name="T70" fmla="*/ 10 w 15"/>
                  <a:gd name="T71" fmla="*/ 5 h 14"/>
                  <a:gd name="T72" fmla="*/ 9 w 15"/>
                  <a:gd name="T73" fmla="*/ 9 h 14"/>
                  <a:gd name="T74" fmla="*/ 6 w 15"/>
                  <a:gd name="T75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14">
                    <a:moveTo>
                      <a:pt x="12" y="13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lnTo>
                      <a:pt x="12" y="13"/>
                    </a:lnTo>
                    <a:close/>
                    <a:moveTo>
                      <a:pt x="6" y="9"/>
                    </a:moveTo>
                    <a:cubicBezTo>
                      <a:pt x="5" y="8"/>
                      <a:pt x="5" y="6"/>
                      <a:pt x="6" y="5"/>
                    </a:cubicBezTo>
                    <a:cubicBezTo>
                      <a:pt x="7" y="4"/>
                      <a:pt x="9" y="4"/>
                      <a:pt x="10" y="5"/>
                    </a:cubicBezTo>
                    <a:cubicBezTo>
                      <a:pt x="11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9"/>
                    </a:cubicBezTo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Line 110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2651" y="7051"/>
                <a:ext cx="0" cy="0"/>
              </a:xfrm>
              <a:prstGeom prst="line">
                <a:avLst/>
              </a:prstGeom>
              <a:solidFill>
                <a:srgbClr val="4A7CC6"/>
              </a:solidFill>
              <a:ln w="34925" cap="flat">
                <a:solidFill>
                  <a:srgbClr val="172A88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Freeform 111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402" y="3594"/>
                <a:ext cx="8398" cy="3483"/>
              </a:xfrm>
              <a:custGeom>
                <a:avLst/>
                <a:gdLst>
                  <a:gd name="T0" fmla="*/ 1236 w 1302"/>
                  <a:gd name="T1" fmla="*/ 538 h 538"/>
                  <a:gd name="T2" fmla="*/ 1201 w 1302"/>
                  <a:gd name="T3" fmla="*/ 538 h 538"/>
                  <a:gd name="T4" fmla="*/ 1201 w 1302"/>
                  <a:gd name="T5" fmla="*/ 530 h 538"/>
                  <a:gd name="T6" fmla="*/ 1236 w 1302"/>
                  <a:gd name="T7" fmla="*/ 530 h 538"/>
                  <a:gd name="T8" fmla="*/ 1294 w 1302"/>
                  <a:gd name="T9" fmla="*/ 472 h 538"/>
                  <a:gd name="T10" fmla="*/ 1294 w 1302"/>
                  <a:gd name="T11" fmla="*/ 67 h 538"/>
                  <a:gd name="T12" fmla="*/ 1236 w 1302"/>
                  <a:gd name="T13" fmla="*/ 8 h 538"/>
                  <a:gd name="T14" fmla="*/ 66 w 1302"/>
                  <a:gd name="T15" fmla="*/ 8 h 538"/>
                  <a:gd name="T16" fmla="*/ 8 w 1302"/>
                  <a:gd name="T17" fmla="*/ 67 h 538"/>
                  <a:gd name="T18" fmla="*/ 8 w 1302"/>
                  <a:gd name="T19" fmla="*/ 472 h 538"/>
                  <a:gd name="T20" fmla="*/ 66 w 1302"/>
                  <a:gd name="T21" fmla="*/ 530 h 538"/>
                  <a:gd name="T22" fmla="*/ 1124 w 1302"/>
                  <a:gd name="T23" fmla="*/ 530 h 538"/>
                  <a:gd name="T24" fmla="*/ 1124 w 1302"/>
                  <a:gd name="T25" fmla="*/ 538 h 538"/>
                  <a:gd name="T26" fmla="*/ 66 w 1302"/>
                  <a:gd name="T27" fmla="*/ 538 h 538"/>
                  <a:gd name="T28" fmla="*/ 0 w 1302"/>
                  <a:gd name="T29" fmla="*/ 472 h 538"/>
                  <a:gd name="T30" fmla="*/ 0 w 1302"/>
                  <a:gd name="T31" fmla="*/ 67 h 538"/>
                  <a:gd name="T32" fmla="*/ 66 w 1302"/>
                  <a:gd name="T33" fmla="*/ 0 h 538"/>
                  <a:gd name="T34" fmla="*/ 1236 w 1302"/>
                  <a:gd name="T35" fmla="*/ 0 h 538"/>
                  <a:gd name="T36" fmla="*/ 1302 w 1302"/>
                  <a:gd name="T37" fmla="*/ 67 h 538"/>
                  <a:gd name="T38" fmla="*/ 1302 w 1302"/>
                  <a:gd name="T39" fmla="*/ 472 h 538"/>
                  <a:gd name="T40" fmla="*/ 1236 w 1302"/>
                  <a:gd name="T41" fmla="*/ 538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02" h="538">
                    <a:moveTo>
                      <a:pt x="1236" y="538"/>
                    </a:moveTo>
                    <a:cubicBezTo>
                      <a:pt x="1201" y="538"/>
                      <a:pt x="1201" y="538"/>
                      <a:pt x="1201" y="538"/>
                    </a:cubicBezTo>
                    <a:cubicBezTo>
                      <a:pt x="1201" y="530"/>
                      <a:pt x="1201" y="530"/>
                      <a:pt x="1201" y="530"/>
                    </a:cubicBezTo>
                    <a:cubicBezTo>
                      <a:pt x="1236" y="530"/>
                      <a:pt x="1236" y="530"/>
                      <a:pt x="1236" y="530"/>
                    </a:cubicBezTo>
                    <a:cubicBezTo>
                      <a:pt x="1268" y="530"/>
                      <a:pt x="1294" y="504"/>
                      <a:pt x="1294" y="472"/>
                    </a:cubicBezTo>
                    <a:cubicBezTo>
                      <a:pt x="1294" y="67"/>
                      <a:pt x="1294" y="67"/>
                      <a:pt x="1294" y="67"/>
                    </a:cubicBezTo>
                    <a:cubicBezTo>
                      <a:pt x="1294" y="35"/>
                      <a:pt x="1268" y="8"/>
                      <a:pt x="1236" y="8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34" y="8"/>
                      <a:pt x="8" y="35"/>
                      <a:pt x="8" y="67"/>
                    </a:cubicBezTo>
                    <a:cubicBezTo>
                      <a:pt x="8" y="472"/>
                      <a:pt x="8" y="472"/>
                      <a:pt x="8" y="472"/>
                    </a:cubicBezTo>
                    <a:cubicBezTo>
                      <a:pt x="8" y="504"/>
                      <a:pt x="34" y="530"/>
                      <a:pt x="66" y="530"/>
                    </a:cubicBezTo>
                    <a:cubicBezTo>
                      <a:pt x="1124" y="530"/>
                      <a:pt x="1124" y="530"/>
                      <a:pt x="1124" y="530"/>
                    </a:cubicBezTo>
                    <a:cubicBezTo>
                      <a:pt x="1124" y="538"/>
                      <a:pt x="1124" y="538"/>
                      <a:pt x="1124" y="538"/>
                    </a:cubicBezTo>
                    <a:cubicBezTo>
                      <a:pt x="66" y="538"/>
                      <a:pt x="66" y="538"/>
                      <a:pt x="66" y="538"/>
                    </a:cubicBezTo>
                    <a:cubicBezTo>
                      <a:pt x="30" y="538"/>
                      <a:pt x="0" y="508"/>
                      <a:pt x="0" y="47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30"/>
                      <a:pt x="30" y="0"/>
                      <a:pt x="66" y="0"/>
                    </a:cubicBezTo>
                    <a:cubicBezTo>
                      <a:pt x="1236" y="0"/>
                      <a:pt x="1236" y="0"/>
                      <a:pt x="1236" y="0"/>
                    </a:cubicBezTo>
                    <a:cubicBezTo>
                      <a:pt x="1272" y="0"/>
                      <a:pt x="1302" y="30"/>
                      <a:pt x="1302" y="67"/>
                    </a:cubicBezTo>
                    <a:cubicBezTo>
                      <a:pt x="1302" y="472"/>
                      <a:pt x="1302" y="472"/>
                      <a:pt x="1302" y="472"/>
                    </a:cubicBezTo>
                    <a:cubicBezTo>
                      <a:pt x="1302" y="508"/>
                      <a:pt x="1272" y="538"/>
                      <a:pt x="1236" y="538"/>
                    </a:cubicBez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Oval 112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2567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Oval 113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2465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Oval 114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2380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Oval 115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2296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Oval 116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2211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Oval 117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129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Oval 118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2045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Oval 119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1960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Oval 120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1878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Oval 121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1794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Oval 122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1709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Oval 123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1625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Oval 124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1543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Oval 125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1458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Oval 126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1374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Oval 127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289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Oval 128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1207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Oval 129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1123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Oval 130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1038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Oval 131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956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Oval 132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0872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Oval 133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0787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Oval 134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0703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Oval 135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0620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Oval 136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0535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Oval 137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0451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Oval 138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369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Oval 139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284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Oval 140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0200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Oval 141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0115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Oval 142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0033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Oval 143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9949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Oval 144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9864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Oval 145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9780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Oval 146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9698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Oval 147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9613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Oval 148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9529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Oval 149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9447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Oval 150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9362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Oval 151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9278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6" name="Oval 152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9193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7" name="Oval 153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9111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8" name="Oval 154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9027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9" name="Oval 155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8942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0" name="Oval 156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8858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1" name="Oval 157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8776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2" name="Oval 158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8691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3" name="Oval 159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8607" y="6922"/>
                <a:ext cx="39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4" name="Oval 160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8525" y="6922"/>
                <a:ext cx="39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" name="Oval 161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8440" y="6922"/>
                <a:ext cx="39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6" name="Oval 162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8356" y="6922"/>
                <a:ext cx="39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7" name="Oval 163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8271" y="6922"/>
                <a:ext cx="39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8" name="Oval 16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8188" y="6922"/>
                <a:ext cx="39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9" name="Oval 165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8104" y="6922"/>
                <a:ext cx="39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0" name="Oval 166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8019" y="6922"/>
                <a:ext cx="39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1" name="Oval 167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7935" y="6922"/>
                <a:ext cx="42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2" name="Oval 168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7853" y="6922"/>
                <a:ext cx="39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3" name="Oval 169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7768" y="6922"/>
                <a:ext cx="39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4" name="Oval 170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7684" y="6922"/>
                <a:ext cx="39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5" name="Oval 171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7594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" name="Oval 172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7510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7" name="Oval 173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7425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8" name="Oval 17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7343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9" name="Oval 175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7259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0" name="Oval 176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7174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1" name="Oval 177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7092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2" name="Oval 17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7008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3" name="Oval 179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6923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4" name="Oval 180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6839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5" name="Oval 181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6757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" name="Oval 182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6672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7" name="Oval 183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6588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8" name="Oval 184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6503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9" name="Oval 185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6421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0" name="Oval 186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6337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1" name="Oval 187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6252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2" name="Oval 188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6170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3" name="Oval 189"/>
              <p:cNvSpPr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6086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4" name="Oval 190"/>
              <p:cNvSpPr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6001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5" name="Oval 191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5917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6" name="Oval 192"/>
              <p:cNvSpPr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5835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7" name="Freeform 193"/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5750" y="6915"/>
                <a:ext cx="46" cy="46"/>
              </a:xfrm>
              <a:custGeom>
                <a:avLst/>
                <a:gdLst>
                  <a:gd name="T0" fmla="*/ 0 w 7"/>
                  <a:gd name="T1" fmla="*/ 2 h 7"/>
                  <a:gd name="T2" fmla="*/ 4 w 7"/>
                  <a:gd name="T3" fmla="*/ 0 h 7"/>
                  <a:gd name="T4" fmla="*/ 7 w 7"/>
                  <a:gd name="T5" fmla="*/ 4 h 7"/>
                  <a:gd name="T6" fmla="*/ 3 w 7"/>
                  <a:gd name="T7" fmla="*/ 7 h 7"/>
                  <a:gd name="T8" fmla="*/ 0 w 7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2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6" y="0"/>
                      <a:pt x="7" y="2"/>
                      <a:pt x="7" y="4"/>
                    </a:cubicBezTo>
                    <a:cubicBezTo>
                      <a:pt x="7" y="6"/>
                      <a:pt x="5" y="7"/>
                      <a:pt x="3" y="7"/>
                    </a:cubicBezTo>
                    <a:cubicBezTo>
                      <a:pt x="1" y="6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8" name="Freeform 194"/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5666" y="6881"/>
                <a:ext cx="53" cy="53"/>
              </a:xfrm>
              <a:custGeom>
                <a:avLst/>
                <a:gdLst>
                  <a:gd name="T0" fmla="*/ 1 w 8"/>
                  <a:gd name="T1" fmla="*/ 2 h 8"/>
                  <a:gd name="T2" fmla="*/ 6 w 8"/>
                  <a:gd name="T3" fmla="*/ 1 h 8"/>
                  <a:gd name="T4" fmla="*/ 7 w 8"/>
                  <a:gd name="T5" fmla="*/ 5 h 8"/>
                  <a:gd name="T6" fmla="*/ 3 w 8"/>
                  <a:gd name="T7" fmla="*/ 7 h 8"/>
                  <a:gd name="T8" fmla="*/ 1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1" y="2"/>
                    </a:moveTo>
                    <a:cubicBezTo>
                      <a:pt x="2" y="1"/>
                      <a:pt x="4" y="0"/>
                      <a:pt x="6" y="1"/>
                    </a:cubicBezTo>
                    <a:cubicBezTo>
                      <a:pt x="8" y="2"/>
                      <a:pt x="8" y="4"/>
                      <a:pt x="7" y="5"/>
                    </a:cubicBezTo>
                    <a:cubicBezTo>
                      <a:pt x="7" y="7"/>
                      <a:pt x="5" y="8"/>
                      <a:pt x="3" y="7"/>
                    </a:cubicBezTo>
                    <a:cubicBezTo>
                      <a:pt x="1" y="6"/>
                      <a:pt x="0" y="4"/>
                      <a:pt x="1" y="2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9" name="Freeform 195"/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5603" y="6838"/>
                <a:ext cx="51" cy="43"/>
              </a:xfrm>
              <a:custGeom>
                <a:avLst/>
                <a:gdLst>
                  <a:gd name="T0" fmla="*/ 2 w 8"/>
                  <a:gd name="T1" fmla="*/ 1 h 7"/>
                  <a:gd name="T2" fmla="*/ 6 w 8"/>
                  <a:gd name="T3" fmla="*/ 1 h 7"/>
                  <a:gd name="T4" fmla="*/ 6 w 8"/>
                  <a:gd name="T5" fmla="*/ 6 h 7"/>
                  <a:gd name="T6" fmla="*/ 2 w 8"/>
                  <a:gd name="T7" fmla="*/ 6 h 7"/>
                  <a:gd name="T8" fmla="*/ 2 w 8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2" y="1"/>
                    </a:moveTo>
                    <a:cubicBezTo>
                      <a:pt x="3" y="0"/>
                      <a:pt x="5" y="0"/>
                      <a:pt x="6" y="1"/>
                    </a:cubicBezTo>
                    <a:cubicBezTo>
                      <a:pt x="8" y="2"/>
                      <a:pt x="8" y="4"/>
                      <a:pt x="6" y="6"/>
                    </a:cubicBezTo>
                    <a:cubicBezTo>
                      <a:pt x="5" y="7"/>
                      <a:pt x="3" y="7"/>
                      <a:pt x="2" y="6"/>
                    </a:cubicBezTo>
                    <a:cubicBezTo>
                      <a:pt x="0" y="4"/>
                      <a:pt x="0" y="2"/>
                      <a:pt x="2" y="1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0" name="Freeform 196"/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5550" y="6766"/>
                <a:ext cx="53" cy="53"/>
              </a:xfrm>
              <a:custGeom>
                <a:avLst/>
                <a:gdLst>
                  <a:gd name="T0" fmla="*/ 2 w 8"/>
                  <a:gd name="T1" fmla="*/ 1 h 8"/>
                  <a:gd name="T2" fmla="*/ 7 w 8"/>
                  <a:gd name="T3" fmla="*/ 2 h 8"/>
                  <a:gd name="T4" fmla="*/ 6 w 8"/>
                  <a:gd name="T5" fmla="*/ 7 h 8"/>
                  <a:gd name="T6" fmla="*/ 1 w 8"/>
                  <a:gd name="T7" fmla="*/ 6 h 8"/>
                  <a:gd name="T8" fmla="*/ 2 w 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1"/>
                    </a:moveTo>
                    <a:cubicBezTo>
                      <a:pt x="4" y="0"/>
                      <a:pt x="6" y="1"/>
                      <a:pt x="7" y="2"/>
                    </a:cubicBezTo>
                    <a:cubicBezTo>
                      <a:pt x="8" y="4"/>
                      <a:pt x="7" y="6"/>
                      <a:pt x="6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4"/>
                      <a:pt x="1" y="2"/>
                      <a:pt x="2" y="1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1" name="Freeform 197"/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5518" y="6688"/>
                <a:ext cx="51" cy="53"/>
              </a:xfrm>
              <a:custGeom>
                <a:avLst/>
                <a:gdLst>
                  <a:gd name="T0" fmla="*/ 4 w 8"/>
                  <a:gd name="T1" fmla="*/ 1 h 8"/>
                  <a:gd name="T2" fmla="*/ 8 w 8"/>
                  <a:gd name="T3" fmla="*/ 3 h 8"/>
                  <a:gd name="T4" fmla="*/ 5 w 8"/>
                  <a:gd name="T5" fmla="*/ 7 h 8"/>
                  <a:gd name="T6" fmla="*/ 1 w 8"/>
                  <a:gd name="T7" fmla="*/ 5 h 8"/>
                  <a:gd name="T8" fmla="*/ 4 w 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1"/>
                    </a:moveTo>
                    <a:cubicBezTo>
                      <a:pt x="6" y="0"/>
                      <a:pt x="7" y="2"/>
                      <a:pt x="8" y="3"/>
                    </a:cubicBezTo>
                    <a:cubicBezTo>
                      <a:pt x="8" y="5"/>
                      <a:pt x="7" y="7"/>
                      <a:pt x="5" y="7"/>
                    </a:cubicBezTo>
                    <a:cubicBezTo>
                      <a:pt x="3" y="8"/>
                      <a:pt x="1" y="7"/>
                      <a:pt x="1" y="5"/>
                    </a:cubicBezTo>
                    <a:cubicBezTo>
                      <a:pt x="0" y="3"/>
                      <a:pt x="2" y="1"/>
                      <a:pt x="4" y="1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2" name="Freeform 198"/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5518" y="6611"/>
                <a:ext cx="43" cy="46"/>
              </a:xfrm>
              <a:custGeom>
                <a:avLst/>
                <a:gdLst>
                  <a:gd name="T0" fmla="*/ 3 w 7"/>
                  <a:gd name="T1" fmla="*/ 0 h 7"/>
                  <a:gd name="T2" fmla="*/ 7 w 7"/>
                  <a:gd name="T3" fmla="*/ 3 h 7"/>
                  <a:gd name="T4" fmla="*/ 3 w 7"/>
                  <a:gd name="T5" fmla="*/ 6 h 7"/>
                  <a:gd name="T6" fmla="*/ 0 w 7"/>
                  <a:gd name="T7" fmla="*/ 3 h 7"/>
                  <a:gd name="T8" fmla="*/ 3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5" y="0"/>
                      <a:pt x="7" y="1"/>
                      <a:pt x="7" y="3"/>
                    </a:cubicBezTo>
                    <a:cubicBezTo>
                      <a:pt x="7" y="5"/>
                      <a:pt x="5" y="6"/>
                      <a:pt x="3" y="6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3" name="Oval 199"/>
              <p:cNvSpPr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5518" y="6526"/>
                <a:ext cx="43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4" name="Oval 200"/>
              <p:cNvSpPr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5518" y="6442"/>
                <a:ext cx="43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5" name="Oval 201"/>
              <p:cNvSpPr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5518" y="6357"/>
                <a:ext cx="43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6" name="Oval 202"/>
              <p:cNvSpPr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5518" y="6275"/>
                <a:ext cx="43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7" name="Oval 203"/>
              <p:cNvSpPr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5518" y="6191"/>
                <a:ext cx="43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8" name="Oval 204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5518" y="6106"/>
                <a:ext cx="43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9" name="Oval 205"/>
              <p:cNvSpPr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5518" y="6022"/>
                <a:ext cx="43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0" name="Oval 206"/>
              <p:cNvSpPr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5518" y="5937"/>
                <a:ext cx="43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1" name="Oval 207"/>
              <p:cNvSpPr>
                <a:spLocks noChangeArrowheads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5518" y="5853"/>
                <a:ext cx="43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2" name="Oval 208"/>
              <p:cNvSpPr>
                <a:spLocks noChangeArrowheads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5518" y="5768"/>
                <a:ext cx="43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3" name="Oval 209"/>
              <p:cNvSpPr>
                <a:spLocks noChangeArrowheads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5518" y="5679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4" name="Oval 210"/>
              <p:cNvSpPr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5518" y="5594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5" name="Oval 211"/>
              <p:cNvSpPr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5518" y="55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6" name="Oval 212"/>
              <p:cNvSpPr>
                <a:spLocks noChangeArrowheads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5518" y="5425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7" name="Oval 213"/>
              <p:cNvSpPr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5518" y="5341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8" name="Oval 214"/>
              <p:cNvSpPr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5518" y="5258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9" name="Oval 215"/>
              <p:cNvSpPr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5518" y="5173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0" name="Oval 216"/>
              <p:cNvSpPr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5518" y="5089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1" name="Oval 217"/>
              <p:cNvSpPr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5518" y="5004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2" name="Oval 218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5518" y="492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3" name="Oval 219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5518" y="4835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4" name="Oval 220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5518" y="4753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5" name="Oval 221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5518" y="4669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6" name="Oval 222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5518" y="4584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" name="Oval 223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5518" y="450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" name="Oval 224"/>
              <p:cNvSpPr>
                <a:spLocks noChangeArrowheads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5518" y="4415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9" name="Oval 225"/>
              <p:cNvSpPr>
                <a:spLocks noChangeArrowheads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5518" y="4331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0" name="Oval 226"/>
              <p:cNvSpPr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5518" y="4246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1" name="Oval 227"/>
              <p:cNvSpPr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5518" y="4164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2" name="Oval 228"/>
              <p:cNvSpPr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5518" y="4080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3" name="Freeform 229"/>
              <p:cNvSpPr/>
              <p:nvPr>
                <p:custDataLst>
                  <p:tags r:id="rId128"/>
                </p:custDataLst>
              </p:nvPr>
            </p:nvSpPr>
            <p:spPr bwMode="auto">
              <a:xfrm>
                <a:off x="5518" y="3995"/>
                <a:ext cx="43" cy="46"/>
              </a:xfrm>
              <a:custGeom>
                <a:avLst/>
                <a:gdLst>
                  <a:gd name="T0" fmla="*/ 3 w 7"/>
                  <a:gd name="T1" fmla="*/ 0 h 7"/>
                  <a:gd name="T2" fmla="*/ 7 w 7"/>
                  <a:gd name="T3" fmla="*/ 4 h 7"/>
                  <a:gd name="T4" fmla="*/ 3 w 7"/>
                  <a:gd name="T5" fmla="*/ 7 h 7"/>
                  <a:gd name="T6" fmla="*/ 0 w 7"/>
                  <a:gd name="T7" fmla="*/ 4 h 7"/>
                  <a:gd name="T8" fmla="*/ 3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5" y="0"/>
                      <a:pt x="7" y="2"/>
                      <a:pt x="7" y="4"/>
                    </a:cubicBezTo>
                    <a:cubicBezTo>
                      <a:pt x="6" y="5"/>
                      <a:pt x="5" y="7"/>
                      <a:pt x="3" y="7"/>
                    </a:cubicBezTo>
                    <a:cubicBezTo>
                      <a:pt x="1" y="7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4" name="Freeform 230"/>
              <p:cNvSpPr/>
              <p:nvPr>
                <p:custDataLst>
                  <p:tags r:id="rId129"/>
                </p:custDataLst>
              </p:nvPr>
            </p:nvSpPr>
            <p:spPr bwMode="auto">
              <a:xfrm>
                <a:off x="5523" y="3911"/>
                <a:ext cx="53" cy="51"/>
              </a:xfrm>
              <a:custGeom>
                <a:avLst/>
                <a:gdLst>
                  <a:gd name="T0" fmla="*/ 5 w 8"/>
                  <a:gd name="T1" fmla="*/ 1 h 8"/>
                  <a:gd name="T2" fmla="*/ 8 w 8"/>
                  <a:gd name="T3" fmla="*/ 5 h 8"/>
                  <a:gd name="T4" fmla="*/ 3 w 8"/>
                  <a:gd name="T5" fmla="*/ 7 h 8"/>
                  <a:gd name="T6" fmla="*/ 1 w 8"/>
                  <a:gd name="T7" fmla="*/ 3 h 8"/>
                  <a:gd name="T8" fmla="*/ 5 w 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5" y="1"/>
                    </a:moveTo>
                    <a:cubicBezTo>
                      <a:pt x="7" y="1"/>
                      <a:pt x="8" y="3"/>
                      <a:pt x="8" y="5"/>
                    </a:cubicBezTo>
                    <a:cubicBezTo>
                      <a:pt x="7" y="7"/>
                      <a:pt x="5" y="8"/>
                      <a:pt x="3" y="7"/>
                    </a:cubicBezTo>
                    <a:cubicBezTo>
                      <a:pt x="2" y="7"/>
                      <a:pt x="0" y="5"/>
                      <a:pt x="1" y="3"/>
                    </a:cubicBezTo>
                    <a:cubicBezTo>
                      <a:pt x="2" y="1"/>
                      <a:pt x="4" y="0"/>
                      <a:pt x="5" y="1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5" name="Freeform 231"/>
              <p:cNvSpPr/>
              <p:nvPr>
                <p:custDataLst>
                  <p:tags r:id="rId130"/>
                </p:custDataLst>
              </p:nvPr>
            </p:nvSpPr>
            <p:spPr bwMode="auto">
              <a:xfrm>
                <a:off x="5561" y="3834"/>
                <a:ext cx="53" cy="51"/>
              </a:xfrm>
              <a:custGeom>
                <a:avLst/>
                <a:gdLst>
                  <a:gd name="T0" fmla="*/ 6 w 8"/>
                  <a:gd name="T1" fmla="*/ 1 h 8"/>
                  <a:gd name="T2" fmla="*/ 7 w 8"/>
                  <a:gd name="T3" fmla="*/ 6 h 8"/>
                  <a:gd name="T4" fmla="*/ 2 w 8"/>
                  <a:gd name="T5" fmla="*/ 7 h 8"/>
                  <a:gd name="T6" fmla="*/ 1 w 8"/>
                  <a:gd name="T7" fmla="*/ 2 h 8"/>
                  <a:gd name="T8" fmla="*/ 6 w 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6" y="1"/>
                    </a:moveTo>
                    <a:cubicBezTo>
                      <a:pt x="8" y="3"/>
                      <a:pt x="8" y="5"/>
                      <a:pt x="7" y="6"/>
                    </a:cubicBezTo>
                    <a:cubicBezTo>
                      <a:pt x="6" y="8"/>
                      <a:pt x="4" y="8"/>
                      <a:pt x="2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1"/>
                      <a:pt x="5" y="0"/>
                      <a:pt x="6" y="1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6" name="Freeform 232"/>
              <p:cNvSpPr/>
              <p:nvPr>
                <p:custDataLst>
                  <p:tags r:id="rId131"/>
                </p:custDataLst>
              </p:nvPr>
            </p:nvSpPr>
            <p:spPr bwMode="auto">
              <a:xfrm>
                <a:off x="5622" y="3776"/>
                <a:ext cx="51" cy="43"/>
              </a:xfrm>
              <a:custGeom>
                <a:avLst/>
                <a:gdLst>
                  <a:gd name="T0" fmla="*/ 7 w 8"/>
                  <a:gd name="T1" fmla="*/ 2 h 7"/>
                  <a:gd name="T2" fmla="*/ 6 w 8"/>
                  <a:gd name="T3" fmla="*/ 6 h 7"/>
                  <a:gd name="T4" fmla="*/ 1 w 8"/>
                  <a:gd name="T5" fmla="*/ 6 h 7"/>
                  <a:gd name="T6" fmla="*/ 2 w 8"/>
                  <a:gd name="T7" fmla="*/ 1 h 7"/>
                  <a:gd name="T8" fmla="*/ 7 w 8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7" y="2"/>
                    </a:moveTo>
                    <a:cubicBezTo>
                      <a:pt x="8" y="3"/>
                      <a:pt x="7" y="5"/>
                      <a:pt x="6" y="6"/>
                    </a:cubicBezTo>
                    <a:cubicBezTo>
                      <a:pt x="5" y="7"/>
                      <a:pt x="3" y="7"/>
                      <a:pt x="1" y="6"/>
                    </a:cubicBezTo>
                    <a:cubicBezTo>
                      <a:pt x="0" y="5"/>
                      <a:pt x="0" y="2"/>
                      <a:pt x="2" y="1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" name="Freeform 233"/>
              <p:cNvSpPr/>
              <p:nvPr>
                <p:custDataLst>
                  <p:tags r:id="rId132"/>
                </p:custDataLst>
              </p:nvPr>
            </p:nvSpPr>
            <p:spPr bwMode="auto">
              <a:xfrm>
                <a:off x="5692" y="3729"/>
                <a:ext cx="51" cy="51"/>
              </a:xfrm>
              <a:custGeom>
                <a:avLst/>
                <a:gdLst>
                  <a:gd name="T0" fmla="*/ 7 w 8"/>
                  <a:gd name="T1" fmla="*/ 3 h 8"/>
                  <a:gd name="T2" fmla="*/ 5 w 8"/>
                  <a:gd name="T3" fmla="*/ 7 h 8"/>
                  <a:gd name="T4" fmla="*/ 1 w 8"/>
                  <a:gd name="T5" fmla="*/ 5 h 8"/>
                  <a:gd name="T6" fmla="*/ 3 w 8"/>
                  <a:gd name="T7" fmla="*/ 1 h 8"/>
                  <a:gd name="T8" fmla="*/ 7 w 8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8" y="5"/>
                      <a:pt x="7" y="7"/>
                      <a:pt x="5" y="7"/>
                    </a:cubicBezTo>
                    <a:cubicBezTo>
                      <a:pt x="4" y="8"/>
                      <a:pt x="2" y="7"/>
                      <a:pt x="1" y="5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7" y="1"/>
                      <a:pt x="7" y="3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8" name="Freeform 234"/>
              <p:cNvSpPr/>
              <p:nvPr>
                <p:custDataLst>
                  <p:tags r:id="rId133"/>
                </p:custDataLst>
              </p:nvPr>
            </p:nvSpPr>
            <p:spPr bwMode="auto">
              <a:xfrm>
                <a:off x="5777" y="3710"/>
                <a:ext cx="43" cy="46"/>
              </a:xfrm>
              <a:custGeom>
                <a:avLst/>
                <a:gdLst>
                  <a:gd name="T0" fmla="*/ 7 w 7"/>
                  <a:gd name="T1" fmla="*/ 4 h 7"/>
                  <a:gd name="T2" fmla="*/ 4 w 7"/>
                  <a:gd name="T3" fmla="*/ 7 h 7"/>
                  <a:gd name="T4" fmla="*/ 0 w 7"/>
                  <a:gd name="T5" fmla="*/ 4 h 7"/>
                  <a:gd name="T6" fmla="*/ 3 w 7"/>
                  <a:gd name="T7" fmla="*/ 0 h 7"/>
                  <a:gd name="T8" fmla="*/ 7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cubicBezTo>
                      <a:pt x="7" y="5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5" y="0"/>
                      <a:pt x="7" y="2"/>
                      <a:pt x="7" y="4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9" name="Oval 235"/>
              <p:cNvSpPr>
                <a:spLocks noChangeArrowheads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5859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0" name="Oval 236"/>
              <p:cNvSpPr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5943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1" name="Oval 237"/>
              <p:cNvSpPr>
                <a:spLocks noChangeArrowheads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6028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2" name="Oval 238"/>
              <p:cNvSpPr>
                <a:spLocks noChangeArrowheads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6112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3" name="Oval 239"/>
              <p:cNvSpPr>
                <a:spLocks noChangeArrowheads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6194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4" name="Oval 240"/>
              <p:cNvSpPr>
                <a:spLocks noChangeArrowhead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6279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5" name="Oval 241"/>
              <p:cNvSpPr>
                <a:spLocks noChangeArrowheads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6363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6" name="Oval 242"/>
              <p:cNvSpPr>
                <a:spLocks noChangeArrowheads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6445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" name="Oval 243"/>
              <p:cNvSpPr>
                <a:spLocks noChangeArrowheads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6530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" name="Oval 244"/>
              <p:cNvSpPr>
                <a:spLocks noChangeArrowheads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6614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9" name="Oval 245"/>
              <p:cNvSpPr>
                <a:spLocks noChangeArrowheads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6699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0" name="Oval 246"/>
              <p:cNvSpPr>
                <a:spLocks noChangeArrowheads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6781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1" name="Oval 247"/>
              <p:cNvSpPr>
                <a:spLocks noChangeArrowheads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6865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2" name="Oval 248"/>
              <p:cNvSpPr>
                <a:spLocks noChangeArrowheads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6950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3" name="Oval 249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7034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4" name="Oval 250"/>
              <p:cNvSpPr>
                <a:spLocks noChangeArrowheads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7116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5" name="Oval 251"/>
              <p:cNvSpPr>
                <a:spLocks noChangeArrowheads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7201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6" name="Oval 252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7285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7" name="Oval 253"/>
              <p:cNvSpPr>
                <a:spLocks noChangeArrowheads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7367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8" name="Oval 254"/>
              <p:cNvSpPr>
                <a:spLocks noChangeArrowheads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7452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9" name="Oval 255"/>
              <p:cNvSpPr>
                <a:spLocks noChangeArrowheads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7537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0" name="Oval 256"/>
              <p:cNvSpPr>
                <a:spLocks noChangeArrowheads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7621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1" name="Oval 257"/>
              <p:cNvSpPr>
                <a:spLocks noChangeArrowheads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7704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2" name="Oval 258"/>
              <p:cNvSpPr>
                <a:spLocks noChangeArrowheads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7788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3" name="Oval 259"/>
              <p:cNvSpPr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7873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4" name="Oval 260"/>
              <p:cNvSpPr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7955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5" name="Oval 261"/>
              <p:cNvSpPr>
                <a:spLocks noChangeArrowheads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8039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6" name="Oval 262"/>
              <p:cNvSpPr>
                <a:spLocks noChangeArrowheads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8124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7" name="Oval 263"/>
              <p:cNvSpPr>
                <a:spLocks noChangeArrowheads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8208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8" name="Oval 264"/>
              <p:cNvSpPr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8290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9" name="Oval 265"/>
              <p:cNvSpPr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8382" y="3710"/>
                <a:ext cx="39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0" name="Oval 266"/>
              <p:cNvSpPr>
                <a:spLocks noChangeArrowheads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8467" y="3710"/>
                <a:ext cx="39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1" name="Oval 267"/>
              <p:cNvSpPr>
                <a:spLocks noChangeArrowheads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8549" y="3710"/>
                <a:ext cx="39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2" name="Oval 268"/>
              <p:cNvSpPr>
                <a:spLocks noChangeArrowheads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8633" y="3710"/>
                <a:ext cx="39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3" name="Oval 269"/>
              <p:cNvSpPr>
                <a:spLocks noChangeArrowheads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8718" y="3710"/>
                <a:ext cx="39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4" name="Oval 270"/>
              <p:cNvSpPr>
                <a:spLocks noChangeArrowheads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8800" y="3710"/>
                <a:ext cx="39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5" name="Oval 271"/>
              <p:cNvSpPr>
                <a:spLocks noChangeArrowheads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8884" y="3710"/>
                <a:ext cx="39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6" name="Oval 272"/>
              <p:cNvSpPr>
                <a:spLocks noChangeArrowheads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8969" y="3710"/>
                <a:ext cx="39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7" name="Oval 273"/>
              <p:cNvSpPr>
                <a:spLocks noChangeArrowheads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9053" y="3710"/>
                <a:ext cx="39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8" name="Oval 274"/>
              <p:cNvSpPr>
                <a:spLocks noChangeArrowheads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9135" y="3710"/>
                <a:ext cx="39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9" name="Oval 275"/>
              <p:cNvSpPr>
                <a:spLocks noChangeArrowheads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9220" y="3710"/>
                <a:ext cx="39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0" name="Oval 276"/>
              <p:cNvSpPr>
                <a:spLocks noChangeArrowheads="1"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9304" y="3710"/>
                <a:ext cx="39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1" name="Oval 277"/>
              <p:cNvSpPr>
                <a:spLocks noChangeArrowheads="1"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9386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2" name="Oval 278"/>
              <p:cNvSpPr>
                <a:spLocks noChangeArrowheads="1"/>
              </p:cNvSpPr>
              <p:nvPr>
                <p:custDataLst>
                  <p:tags r:id="rId177"/>
                </p:custDataLst>
              </p:nvPr>
            </p:nvSpPr>
            <p:spPr bwMode="auto">
              <a:xfrm>
                <a:off x="9471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3" name="Oval 279"/>
              <p:cNvSpPr>
                <a:spLocks noChangeArrowheads="1"/>
              </p:cNvSpPr>
              <p:nvPr>
                <p:custDataLst>
                  <p:tags r:id="rId178"/>
                </p:custDataLst>
              </p:nvPr>
            </p:nvSpPr>
            <p:spPr bwMode="auto">
              <a:xfrm>
                <a:off x="9555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4" name="Oval 280"/>
              <p:cNvSpPr>
                <a:spLocks noChangeArrowheads="1"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9640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5" name="Oval 281"/>
              <p:cNvSpPr>
                <a:spLocks noChangeArrowheads="1"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9722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6" name="Oval 282"/>
              <p:cNvSpPr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9806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7" name="Oval 283"/>
              <p:cNvSpPr>
                <a:spLocks noChangeArrowheads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9891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8" name="Oval 284"/>
              <p:cNvSpPr>
                <a:spLocks noChangeArrowheads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9975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9" name="Oval 285"/>
              <p:cNvSpPr>
                <a:spLocks noChangeArrowheads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10057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0" name="Oval 286"/>
              <p:cNvSpPr>
                <a:spLocks noChangeArrowheads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10142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1" name="Oval 287"/>
              <p:cNvSpPr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10226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2" name="Oval 288"/>
              <p:cNvSpPr>
                <a:spLocks noChangeArrowheads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10308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3" name="Oval 289"/>
              <p:cNvSpPr>
                <a:spLocks noChangeArrowheads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10393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4" name="Oval 290"/>
              <p:cNvSpPr>
                <a:spLocks noChangeArrowheads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10477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5" name="Oval 291"/>
              <p:cNvSpPr>
                <a:spLocks noChangeArrowheads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10562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6" name="Oval 292"/>
              <p:cNvSpPr>
                <a:spLocks noChangeArrowheads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10645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7" name="Oval 293"/>
              <p:cNvSpPr>
                <a:spLocks noChangeArrowheads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10729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8" name="Oval 294"/>
              <p:cNvSpPr>
                <a:spLocks noChangeArrowheads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10814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9" name="Oval 295"/>
              <p:cNvSpPr>
                <a:spLocks noChangeArrowheads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10898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0" name="Oval 296"/>
              <p:cNvSpPr>
                <a:spLocks noChangeArrowheads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10980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1" name="Oval 297"/>
              <p:cNvSpPr>
                <a:spLocks noChangeArrowheads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11065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2" name="Oval 298"/>
              <p:cNvSpPr>
                <a:spLocks noChangeArrowheads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11149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3" name="Oval 299"/>
              <p:cNvSpPr>
                <a:spLocks noChangeArrowheads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1231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4" name="Oval 300"/>
              <p:cNvSpPr>
                <a:spLocks noChangeArrowheads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1316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5" name="Oval 301"/>
              <p:cNvSpPr>
                <a:spLocks noChangeArrowheads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11400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6" name="Oval 302"/>
              <p:cNvSpPr>
                <a:spLocks noChangeArrowheads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11485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7" name="Oval 303"/>
              <p:cNvSpPr>
                <a:spLocks noChangeArrowheads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11567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8" name="Oval 304"/>
              <p:cNvSpPr>
                <a:spLocks noChangeArrowheads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11651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9" name="Oval 305"/>
              <p:cNvSpPr>
                <a:spLocks noChangeArrowheads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11736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0" name="Oval 306"/>
              <p:cNvSpPr>
                <a:spLocks noChangeArrowheads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11820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5" name="Oval 308"/>
              <p:cNvSpPr>
                <a:spLocks noChangeArrowheads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11902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6" name="Oval 309"/>
              <p:cNvSpPr>
                <a:spLocks noChangeArrowheads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1986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7" name="Oval 310"/>
              <p:cNvSpPr>
                <a:spLocks noChangeArrowheads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12071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8" name="Oval 311"/>
              <p:cNvSpPr>
                <a:spLocks noChangeArrowheads="1"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12153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9" name="Oval 312"/>
              <p:cNvSpPr>
                <a:spLocks noChangeArrowheads="1"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12237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0" name="Oval 313"/>
              <p:cNvSpPr>
                <a:spLocks noChangeArrowheads="1"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12322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" name="Oval 314"/>
              <p:cNvSpPr>
                <a:spLocks noChangeArrowheads="1"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12406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Oval 315"/>
              <p:cNvSpPr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12488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Oval 316"/>
              <p:cNvSpPr>
                <a:spLocks noChangeArrowheads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12573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Oval 317"/>
              <p:cNvSpPr>
                <a:spLocks noChangeArrowheads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12657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Oval 318"/>
              <p:cNvSpPr>
                <a:spLocks noChangeArrowheads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12742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Oval 319"/>
              <p:cNvSpPr>
                <a:spLocks noChangeArrowheads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12824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Oval 320"/>
              <p:cNvSpPr>
                <a:spLocks noChangeArrowheads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2908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Oval 321"/>
              <p:cNvSpPr>
                <a:spLocks noChangeArrowheads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2993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Oval 322"/>
              <p:cNvSpPr>
                <a:spLocks noChangeArrowheads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3076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Oval 323"/>
              <p:cNvSpPr>
                <a:spLocks noChangeArrowheads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13160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Oval 324"/>
              <p:cNvSpPr>
                <a:spLocks noChangeArrowheads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13245" y="3710"/>
                <a:ext cx="46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Oval 325"/>
              <p:cNvSpPr>
                <a:spLocks noChangeArrowheads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13329" y="3710"/>
                <a:ext cx="43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326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13411" y="3717"/>
                <a:ext cx="53" cy="43"/>
              </a:xfrm>
              <a:custGeom>
                <a:avLst/>
                <a:gdLst>
                  <a:gd name="T0" fmla="*/ 7 w 8"/>
                  <a:gd name="T1" fmla="*/ 4 h 7"/>
                  <a:gd name="T2" fmla="*/ 3 w 8"/>
                  <a:gd name="T3" fmla="*/ 7 h 7"/>
                  <a:gd name="T4" fmla="*/ 0 w 8"/>
                  <a:gd name="T5" fmla="*/ 3 h 7"/>
                  <a:gd name="T6" fmla="*/ 4 w 8"/>
                  <a:gd name="T7" fmla="*/ 0 h 7"/>
                  <a:gd name="T8" fmla="*/ 7 w 8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7" y="4"/>
                    </a:moveTo>
                    <a:cubicBezTo>
                      <a:pt x="6" y="6"/>
                      <a:pt x="5" y="7"/>
                      <a:pt x="3" y="7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6" y="1"/>
                      <a:pt x="8" y="3"/>
                      <a:pt x="7" y="4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Freeform 327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13488" y="3741"/>
                <a:ext cx="53" cy="53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3 h 8"/>
                  <a:gd name="T6" fmla="*/ 5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8"/>
                      <a:pt x="4" y="8"/>
                      <a:pt x="2" y="7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2" y="1"/>
                      <a:pt x="4" y="0"/>
                      <a:pt x="5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Freeform 328"/>
              <p:cNvSpPr/>
              <p:nvPr>
                <p:custDataLst>
                  <p:tags r:id="rId226"/>
                </p:custDataLst>
              </p:nvPr>
            </p:nvSpPr>
            <p:spPr bwMode="auto">
              <a:xfrm>
                <a:off x="13554" y="3794"/>
                <a:ext cx="51" cy="51"/>
              </a:xfrm>
              <a:custGeom>
                <a:avLst/>
                <a:gdLst>
                  <a:gd name="T0" fmla="*/ 6 w 8"/>
                  <a:gd name="T1" fmla="*/ 7 h 8"/>
                  <a:gd name="T2" fmla="*/ 2 w 8"/>
                  <a:gd name="T3" fmla="*/ 7 h 8"/>
                  <a:gd name="T4" fmla="*/ 2 w 8"/>
                  <a:gd name="T5" fmla="*/ 2 h 8"/>
                  <a:gd name="T6" fmla="*/ 7 w 8"/>
                  <a:gd name="T7" fmla="*/ 2 h 8"/>
                  <a:gd name="T8" fmla="*/ 6 w 8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3" y="8"/>
                      <a:pt x="2" y="7"/>
                    </a:cubicBezTo>
                    <a:cubicBezTo>
                      <a:pt x="0" y="5"/>
                      <a:pt x="0" y="3"/>
                      <a:pt x="2" y="2"/>
                    </a:cubicBezTo>
                    <a:cubicBezTo>
                      <a:pt x="3" y="0"/>
                      <a:pt x="5" y="0"/>
                      <a:pt x="7" y="2"/>
                    </a:cubicBezTo>
                    <a:cubicBezTo>
                      <a:pt x="8" y="3"/>
                      <a:pt x="8" y="5"/>
                      <a:pt x="6" y="7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329"/>
              <p:cNvSpPr/>
              <p:nvPr>
                <p:custDataLst>
                  <p:tags r:id="rId227"/>
                </p:custDataLst>
              </p:nvPr>
            </p:nvSpPr>
            <p:spPr bwMode="auto">
              <a:xfrm>
                <a:off x="13604" y="3864"/>
                <a:ext cx="53" cy="46"/>
              </a:xfrm>
              <a:custGeom>
                <a:avLst/>
                <a:gdLst>
                  <a:gd name="T0" fmla="*/ 5 w 8"/>
                  <a:gd name="T1" fmla="*/ 7 h 7"/>
                  <a:gd name="T2" fmla="*/ 1 w 8"/>
                  <a:gd name="T3" fmla="*/ 5 h 7"/>
                  <a:gd name="T4" fmla="*/ 2 w 8"/>
                  <a:gd name="T5" fmla="*/ 1 h 7"/>
                  <a:gd name="T6" fmla="*/ 7 w 8"/>
                  <a:gd name="T7" fmla="*/ 2 h 7"/>
                  <a:gd name="T8" fmla="*/ 5 w 8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5" y="7"/>
                    </a:moveTo>
                    <a:cubicBezTo>
                      <a:pt x="3" y="7"/>
                      <a:pt x="1" y="7"/>
                      <a:pt x="1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ubicBezTo>
                      <a:pt x="8" y="4"/>
                      <a:pt x="7" y="6"/>
                      <a:pt x="5" y="7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Freeform 330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13631" y="3942"/>
                <a:ext cx="53" cy="46"/>
              </a:xfrm>
              <a:custGeom>
                <a:avLst/>
                <a:gdLst>
                  <a:gd name="T0" fmla="*/ 5 w 8"/>
                  <a:gd name="T1" fmla="*/ 7 h 7"/>
                  <a:gd name="T2" fmla="*/ 1 w 8"/>
                  <a:gd name="T3" fmla="*/ 5 h 7"/>
                  <a:gd name="T4" fmla="*/ 3 w 8"/>
                  <a:gd name="T5" fmla="*/ 1 h 7"/>
                  <a:gd name="T6" fmla="*/ 7 w 8"/>
                  <a:gd name="T7" fmla="*/ 3 h 7"/>
                  <a:gd name="T8" fmla="*/ 5 w 8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5" y="7"/>
                    </a:moveTo>
                    <a:cubicBezTo>
                      <a:pt x="3" y="7"/>
                      <a:pt x="1" y="6"/>
                      <a:pt x="1" y="5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8" y="5"/>
                      <a:pt x="6" y="7"/>
                      <a:pt x="5" y="7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Oval 331"/>
              <p:cNvSpPr>
                <a:spLocks noChangeArrowheads="1"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13643" y="4026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Oval 332"/>
              <p:cNvSpPr>
                <a:spLocks noChangeArrowheads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13643" y="4111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Oval 333"/>
              <p:cNvSpPr>
                <a:spLocks noChangeArrowheads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13643" y="4195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Oval 334"/>
              <p:cNvSpPr>
                <a:spLocks noChangeArrowheads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13643" y="4280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Oval 335"/>
              <p:cNvSpPr>
                <a:spLocks noChangeArrowheads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13643" y="4364"/>
                <a:ext cx="42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Oval 336"/>
              <p:cNvSpPr>
                <a:spLocks noChangeArrowheads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13643" y="4449"/>
                <a:ext cx="42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Oval 337"/>
              <p:cNvSpPr>
                <a:spLocks noChangeArrowheads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13643" y="4531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Oval 338"/>
              <p:cNvSpPr>
                <a:spLocks noChangeArrowheads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3643" y="4623"/>
                <a:ext cx="42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Oval 339"/>
              <p:cNvSpPr>
                <a:spLocks noChangeArrowheads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13643" y="4707"/>
                <a:ext cx="42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Oval 340"/>
              <p:cNvSpPr>
                <a:spLocks noChangeArrowheads="1"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13643" y="4792"/>
                <a:ext cx="42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Oval 341"/>
              <p:cNvSpPr>
                <a:spLocks noChangeArrowheads="1"/>
              </p:cNvSpPr>
              <p:nvPr>
                <p:custDataLst>
                  <p:tags r:id="rId239"/>
                </p:custDataLst>
              </p:nvPr>
            </p:nvSpPr>
            <p:spPr bwMode="auto">
              <a:xfrm>
                <a:off x="13643" y="4874"/>
                <a:ext cx="42" cy="42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Oval 342"/>
              <p:cNvSpPr>
                <a:spLocks noChangeArrowheads="1"/>
              </p:cNvSpPr>
              <p:nvPr>
                <p:custDataLst>
                  <p:tags r:id="rId240"/>
                </p:custDataLst>
              </p:nvPr>
            </p:nvSpPr>
            <p:spPr bwMode="auto">
              <a:xfrm>
                <a:off x="13643" y="4958"/>
                <a:ext cx="42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Oval 343"/>
              <p:cNvSpPr>
                <a:spLocks noChangeArrowheads="1"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13643" y="5043"/>
                <a:ext cx="42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Oval 344"/>
              <p:cNvSpPr>
                <a:spLocks noChangeArrowheads="1"/>
              </p:cNvSpPr>
              <p:nvPr>
                <p:custDataLst>
                  <p:tags r:id="rId242"/>
                </p:custDataLst>
              </p:nvPr>
            </p:nvSpPr>
            <p:spPr bwMode="auto">
              <a:xfrm>
                <a:off x="13643" y="5127"/>
                <a:ext cx="42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Oval 345"/>
              <p:cNvSpPr>
                <a:spLocks noChangeArrowheads="1"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13643" y="5212"/>
                <a:ext cx="42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Oval 346"/>
              <p:cNvSpPr>
                <a:spLocks noChangeArrowheads="1"/>
              </p:cNvSpPr>
              <p:nvPr>
                <p:custDataLst>
                  <p:tags r:id="rId244"/>
                </p:custDataLst>
              </p:nvPr>
            </p:nvSpPr>
            <p:spPr bwMode="auto">
              <a:xfrm>
                <a:off x="13643" y="5296"/>
                <a:ext cx="42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Oval 347"/>
              <p:cNvSpPr>
                <a:spLocks noChangeArrowheads="1"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13643" y="5381"/>
                <a:ext cx="42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Oval 348"/>
              <p:cNvSpPr>
                <a:spLocks noChangeArrowheads="1"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13643" y="5463"/>
                <a:ext cx="42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Oval 349"/>
              <p:cNvSpPr>
                <a:spLocks noChangeArrowheads="1"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13643" y="5547"/>
                <a:ext cx="42" cy="39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Oval 350"/>
              <p:cNvSpPr>
                <a:spLocks noChangeArrowheads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13643" y="5632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Oval 351"/>
              <p:cNvSpPr>
                <a:spLocks noChangeArrowheads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13643" y="5716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Oval 352"/>
              <p:cNvSpPr>
                <a:spLocks noChangeArrowheads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13643" y="5801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Oval 353"/>
              <p:cNvSpPr>
                <a:spLocks noChangeArrowheads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13643" y="5885"/>
                <a:ext cx="42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Oval 354"/>
              <p:cNvSpPr>
                <a:spLocks noChangeArrowheads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13643" y="5970"/>
                <a:ext cx="42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Oval 355"/>
              <p:cNvSpPr>
                <a:spLocks noChangeArrowheads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13643" y="6053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Oval 356"/>
              <p:cNvSpPr>
                <a:spLocks noChangeArrowheads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13643" y="6137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Oval 357"/>
              <p:cNvSpPr>
                <a:spLocks noChangeArrowheads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13643" y="6222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Oval 358"/>
              <p:cNvSpPr>
                <a:spLocks noChangeArrowheads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13643" y="6306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Oval 359"/>
              <p:cNvSpPr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13643" y="6391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Oval 360"/>
              <p:cNvSpPr>
                <a:spLocks noChangeArrowheads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3643" y="6475"/>
                <a:ext cx="42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Oval 361"/>
              <p:cNvSpPr>
                <a:spLocks noChangeArrowheads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13643" y="6557"/>
                <a:ext cx="42" cy="46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362"/>
              <p:cNvSpPr/>
              <p:nvPr>
                <p:custDataLst>
                  <p:tags r:id="rId260"/>
                </p:custDataLst>
              </p:nvPr>
            </p:nvSpPr>
            <p:spPr bwMode="auto">
              <a:xfrm>
                <a:off x="13638" y="6642"/>
                <a:ext cx="46" cy="46"/>
              </a:xfrm>
              <a:custGeom>
                <a:avLst/>
                <a:gdLst>
                  <a:gd name="T0" fmla="*/ 4 w 7"/>
                  <a:gd name="T1" fmla="*/ 7 h 7"/>
                  <a:gd name="T2" fmla="*/ 0 w 7"/>
                  <a:gd name="T3" fmla="*/ 3 h 7"/>
                  <a:gd name="T4" fmla="*/ 4 w 7"/>
                  <a:gd name="T5" fmla="*/ 0 h 7"/>
                  <a:gd name="T6" fmla="*/ 7 w 7"/>
                  <a:gd name="T7" fmla="*/ 3 h 7"/>
                  <a:gd name="T8" fmla="*/ 4 w 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4" y="7"/>
                    </a:moveTo>
                    <a:cubicBezTo>
                      <a:pt x="2" y="6"/>
                      <a:pt x="0" y="5"/>
                      <a:pt x="0" y="3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6" y="0"/>
                      <a:pt x="7" y="1"/>
                      <a:pt x="7" y="3"/>
                    </a:cubicBezTo>
                    <a:cubicBezTo>
                      <a:pt x="7" y="6"/>
                      <a:pt x="5" y="7"/>
                      <a:pt x="4" y="7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Freeform 363"/>
              <p:cNvSpPr/>
              <p:nvPr>
                <p:custDataLst>
                  <p:tags r:id="rId261"/>
                </p:custDataLst>
              </p:nvPr>
            </p:nvSpPr>
            <p:spPr bwMode="auto">
              <a:xfrm>
                <a:off x="13623" y="6719"/>
                <a:ext cx="46" cy="53"/>
              </a:xfrm>
              <a:custGeom>
                <a:avLst/>
                <a:gdLst>
                  <a:gd name="T0" fmla="*/ 2 w 7"/>
                  <a:gd name="T1" fmla="*/ 7 h 8"/>
                  <a:gd name="T2" fmla="*/ 0 w 7"/>
                  <a:gd name="T3" fmla="*/ 3 h 8"/>
                  <a:gd name="T4" fmla="*/ 4 w 7"/>
                  <a:gd name="T5" fmla="*/ 1 h 8"/>
                  <a:gd name="T6" fmla="*/ 7 w 7"/>
                  <a:gd name="T7" fmla="*/ 5 h 8"/>
                  <a:gd name="T8" fmla="*/ 2 w 7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2" y="7"/>
                    </a:moveTo>
                    <a:cubicBezTo>
                      <a:pt x="0" y="6"/>
                      <a:pt x="0" y="4"/>
                      <a:pt x="0" y="3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6" y="1"/>
                      <a:pt x="7" y="3"/>
                      <a:pt x="7" y="5"/>
                    </a:cubicBezTo>
                    <a:cubicBezTo>
                      <a:pt x="6" y="7"/>
                      <a:pt x="4" y="8"/>
                      <a:pt x="2" y="7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Freeform 364"/>
              <p:cNvSpPr/>
              <p:nvPr>
                <p:custDataLst>
                  <p:tags r:id="rId262"/>
                </p:custDataLst>
              </p:nvPr>
            </p:nvSpPr>
            <p:spPr bwMode="auto">
              <a:xfrm>
                <a:off x="13580" y="6798"/>
                <a:ext cx="51" cy="43"/>
              </a:xfrm>
              <a:custGeom>
                <a:avLst/>
                <a:gdLst>
                  <a:gd name="T0" fmla="*/ 2 w 8"/>
                  <a:gd name="T1" fmla="*/ 6 h 7"/>
                  <a:gd name="T2" fmla="*/ 1 w 8"/>
                  <a:gd name="T3" fmla="*/ 1 h 7"/>
                  <a:gd name="T4" fmla="*/ 6 w 8"/>
                  <a:gd name="T5" fmla="*/ 1 h 7"/>
                  <a:gd name="T6" fmla="*/ 7 w 8"/>
                  <a:gd name="T7" fmla="*/ 5 h 7"/>
                  <a:gd name="T8" fmla="*/ 2 w 8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1" y="5"/>
                      <a:pt x="0" y="3"/>
                      <a:pt x="1" y="1"/>
                    </a:cubicBezTo>
                    <a:cubicBezTo>
                      <a:pt x="3" y="0"/>
                      <a:pt x="5" y="0"/>
                      <a:pt x="6" y="1"/>
                    </a:cubicBezTo>
                    <a:cubicBezTo>
                      <a:pt x="8" y="2"/>
                      <a:pt x="8" y="4"/>
                      <a:pt x="7" y="5"/>
                    </a:cubicBezTo>
                    <a:cubicBezTo>
                      <a:pt x="6" y="7"/>
                      <a:pt x="4" y="7"/>
                      <a:pt x="2" y="6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365"/>
              <p:cNvSpPr/>
              <p:nvPr>
                <p:custDataLst>
                  <p:tags r:id="rId263"/>
                </p:custDataLst>
              </p:nvPr>
            </p:nvSpPr>
            <p:spPr bwMode="auto">
              <a:xfrm>
                <a:off x="13522" y="6856"/>
                <a:ext cx="51" cy="51"/>
              </a:xfrm>
              <a:custGeom>
                <a:avLst/>
                <a:gdLst>
                  <a:gd name="T0" fmla="*/ 1 w 8"/>
                  <a:gd name="T1" fmla="*/ 6 h 8"/>
                  <a:gd name="T2" fmla="*/ 2 w 8"/>
                  <a:gd name="T3" fmla="*/ 1 h 8"/>
                  <a:gd name="T4" fmla="*/ 7 w 8"/>
                  <a:gd name="T5" fmla="*/ 2 h 8"/>
                  <a:gd name="T6" fmla="*/ 6 w 8"/>
                  <a:gd name="T7" fmla="*/ 6 h 8"/>
                  <a:gd name="T8" fmla="*/ 1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1" y="6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ubicBezTo>
                      <a:pt x="8" y="3"/>
                      <a:pt x="8" y="5"/>
                      <a:pt x="6" y="6"/>
                    </a:cubicBezTo>
                    <a:cubicBezTo>
                      <a:pt x="5" y="8"/>
                      <a:pt x="2" y="7"/>
                      <a:pt x="1" y="6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Freeform 366"/>
              <p:cNvSpPr/>
              <p:nvPr>
                <p:custDataLst>
                  <p:tags r:id="rId264"/>
                </p:custDataLst>
              </p:nvPr>
            </p:nvSpPr>
            <p:spPr bwMode="auto">
              <a:xfrm>
                <a:off x="13449" y="6895"/>
                <a:ext cx="53" cy="51"/>
              </a:xfrm>
              <a:custGeom>
                <a:avLst/>
                <a:gdLst>
                  <a:gd name="T0" fmla="*/ 1 w 8"/>
                  <a:gd name="T1" fmla="*/ 5 h 8"/>
                  <a:gd name="T2" fmla="*/ 3 w 8"/>
                  <a:gd name="T3" fmla="*/ 1 h 8"/>
                  <a:gd name="T4" fmla="*/ 7 w 8"/>
                  <a:gd name="T5" fmla="*/ 3 h 8"/>
                  <a:gd name="T6" fmla="*/ 5 w 8"/>
                  <a:gd name="T7" fmla="*/ 7 h 8"/>
                  <a:gd name="T8" fmla="*/ 1 w 8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1" y="5"/>
                    </a:moveTo>
                    <a:cubicBezTo>
                      <a:pt x="0" y="3"/>
                      <a:pt x="1" y="1"/>
                      <a:pt x="3" y="1"/>
                    </a:cubicBezTo>
                    <a:cubicBezTo>
                      <a:pt x="4" y="0"/>
                      <a:pt x="6" y="1"/>
                      <a:pt x="7" y="3"/>
                    </a:cubicBezTo>
                    <a:cubicBezTo>
                      <a:pt x="8" y="4"/>
                      <a:pt x="7" y="7"/>
                      <a:pt x="5" y="7"/>
                    </a:cubicBezTo>
                    <a:cubicBezTo>
                      <a:pt x="3" y="8"/>
                      <a:pt x="1" y="7"/>
                      <a:pt x="1" y="5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Freeform 367"/>
              <p:cNvSpPr/>
              <p:nvPr>
                <p:custDataLst>
                  <p:tags r:id="rId265"/>
                </p:custDataLst>
              </p:nvPr>
            </p:nvSpPr>
            <p:spPr bwMode="auto">
              <a:xfrm>
                <a:off x="13372" y="6914"/>
                <a:ext cx="46" cy="46"/>
              </a:xfrm>
              <a:custGeom>
                <a:avLst/>
                <a:gdLst>
                  <a:gd name="T0" fmla="*/ 0 w 7"/>
                  <a:gd name="T1" fmla="*/ 4 h 7"/>
                  <a:gd name="T2" fmla="*/ 3 w 7"/>
                  <a:gd name="T3" fmla="*/ 1 h 7"/>
                  <a:gd name="T4" fmla="*/ 7 w 7"/>
                  <a:gd name="T5" fmla="*/ 4 h 7"/>
                  <a:gd name="T6" fmla="*/ 4 w 7"/>
                  <a:gd name="T7" fmla="*/ 7 h 7"/>
                  <a:gd name="T8" fmla="*/ 0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4"/>
                    </a:moveTo>
                    <a:cubicBezTo>
                      <a:pt x="0" y="2"/>
                      <a:pt x="1" y="1"/>
                      <a:pt x="3" y="1"/>
                    </a:cubicBezTo>
                    <a:cubicBezTo>
                      <a:pt x="5" y="0"/>
                      <a:pt x="6" y="2"/>
                      <a:pt x="7" y="4"/>
                    </a:cubicBezTo>
                    <a:cubicBezTo>
                      <a:pt x="7" y="5"/>
                      <a:pt x="6" y="7"/>
                      <a:pt x="4" y="7"/>
                    </a:cubicBezTo>
                    <a:cubicBezTo>
                      <a:pt x="1" y="7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Oval 368"/>
              <p:cNvSpPr>
                <a:spLocks noChangeArrowheads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13290" y="6922"/>
                <a:ext cx="43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Oval 369"/>
              <p:cNvSpPr>
                <a:spLocks noChangeArrowheads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13206" y="6922"/>
                <a:ext cx="46" cy="43"/>
              </a:xfrm>
              <a:prstGeom prst="ellipse">
                <a:avLst/>
              </a:prstGeom>
              <a:solidFill>
                <a:srgbClr val="4A7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Rectangle 370"/>
              <p:cNvSpPr>
                <a:spLocks noChangeArrowheads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12781" y="6999"/>
                <a:ext cx="58" cy="66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Rectangle 371"/>
              <p:cNvSpPr>
                <a:spLocks noChangeArrowheads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12870" y="6922"/>
                <a:ext cx="58" cy="14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Rectangle 372"/>
              <p:cNvSpPr>
                <a:spLocks noChangeArrowheads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12960" y="6876"/>
                <a:ext cx="58" cy="188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Freeform 373"/>
              <p:cNvSpPr>
                <a:spLocks noEditPoints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12677" y="6740"/>
                <a:ext cx="457" cy="467"/>
              </a:xfrm>
              <a:custGeom>
                <a:avLst/>
                <a:gdLst>
                  <a:gd name="T0" fmla="*/ 35 w 69"/>
                  <a:gd name="T1" fmla="*/ 70 h 70"/>
                  <a:gd name="T2" fmla="*/ 0 w 69"/>
                  <a:gd name="T3" fmla="*/ 35 h 70"/>
                  <a:gd name="T4" fmla="*/ 35 w 69"/>
                  <a:gd name="T5" fmla="*/ 0 h 70"/>
                  <a:gd name="T6" fmla="*/ 69 w 69"/>
                  <a:gd name="T7" fmla="*/ 35 h 70"/>
                  <a:gd name="T8" fmla="*/ 35 w 69"/>
                  <a:gd name="T9" fmla="*/ 70 h 70"/>
                  <a:gd name="T10" fmla="*/ 35 w 69"/>
                  <a:gd name="T11" fmla="*/ 6 h 70"/>
                  <a:gd name="T12" fmla="*/ 6 w 69"/>
                  <a:gd name="T13" fmla="*/ 35 h 70"/>
                  <a:gd name="T14" fmla="*/ 35 w 69"/>
                  <a:gd name="T15" fmla="*/ 64 h 70"/>
                  <a:gd name="T16" fmla="*/ 63 w 69"/>
                  <a:gd name="T17" fmla="*/ 35 h 70"/>
                  <a:gd name="T18" fmla="*/ 35 w 69"/>
                  <a:gd name="T19" fmla="*/ 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70">
                    <a:moveTo>
                      <a:pt x="35" y="70"/>
                    </a:moveTo>
                    <a:cubicBezTo>
                      <a:pt x="16" y="70"/>
                      <a:pt x="0" y="54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4" y="0"/>
                      <a:pt x="69" y="16"/>
                      <a:pt x="69" y="35"/>
                    </a:cubicBezTo>
                    <a:cubicBezTo>
                      <a:pt x="69" y="54"/>
                      <a:pt x="54" y="70"/>
                      <a:pt x="35" y="70"/>
                    </a:cubicBezTo>
                    <a:close/>
                    <a:moveTo>
                      <a:pt x="35" y="6"/>
                    </a:moveTo>
                    <a:cubicBezTo>
                      <a:pt x="19" y="6"/>
                      <a:pt x="6" y="19"/>
                      <a:pt x="6" y="35"/>
                    </a:cubicBezTo>
                    <a:cubicBezTo>
                      <a:pt x="6" y="51"/>
                      <a:pt x="19" y="64"/>
                      <a:pt x="35" y="64"/>
                    </a:cubicBezTo>
                    <a:cubicBezTo>
                      <a:pt x="50" y="64"/>
                      <a:pt x="63" y="51"/>
                      <a:pt x="63" y="35"/>
                    </a:cubicBezTo>
                    <a:cubicBezTo>
                      <a:pt x="63" y="19"/>
                      <a:pt x="50" y="6"/>
                      <a:pt x="35" y="6"/>
                    </a:cubicBez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5" name="文本框 74"/>
            <p:cNvSpPr txBox="1"/>
            <p:nvPr>
              <p:custDataLst>
                <p:tags r:id="rId5"/>
              </p:custDataLst>
            </p:nvPr>
          </p:nvSpPr>
          <p:spPr>
            <a:xfrm>
              <a:off x="5919" y="4045"/>
              <a:ext cx="7365" cy="244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lnSpc>
                  <a:spcPts val="3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黑简" panose="02010600000101010101" charset="-122"/>
                  <a:ea typeface="汉仪中黑简" panose="02010600000101010101" charset="-122"/>
                  <a:cs typeface="汉仪中黑简" panose="02010600000101010101" charset="-122"/>
                  <a:sym typeface="+mn-ea"/>
                </a:rPr>
                <a:t>把证书做一面墙进行展示，记得加一个倒映图片格式，会更加好看。我的是第一行是宽的矩形，第二行是纵向的矩形。</a:t>
              </a: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59095" y="1867619"/>
            <a:ext cx="6619925" cy="3122762"/>
          </a:xfrm>
          <a:prstGeom prst="rect">
            <a:avLst/>
          </a:prstGeom>
          <a:noFill/>
          <a:ln w="6350">
            <a:solidFill>
              <a:srgbClr val="20497D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9096" y="2728912"/>
            <a:ext cx="1400175" cy="1400175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4722" y="3044279"/>
            <a:ext cx="7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84897" y="2583643"/>
            <a:ext cx="5168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硕士阶段科研成果</a:t>
            </a:r>
            <a:endParaRPr kumimoji="0" lang="en-US" altLang="zh-CN" sz="4400" b="1" i="0" u="none" strike="noStrike" kern="0" cap="none" spc="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19787" y="3353084"/>
            <a:ext cx="4297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Scientific research achievements</a:t>
            </a:r>
          </a:p>
        </p:txBody>
      </p:sp>
      <p:sp>
        <p:nvSpPr>
          <p:cNvPr id="4" name="矩形 3"/>
          <p:cNvSpPr/>
          <p:nvPr/>
        </p:nvSpPr>
        <p:spPr>
          <a:xfrm>
            <a:off x="11862391" y="659221"/>
            <a:ext cx="329609" cy="6198779"/>
          </a:xfrm>
          <a:prstGeom prst="rect">
            <a:avLst/>
          </a:prstGeom>
          <a:gradFill>
            <a:gsLst>
              <a:gs pos="0">
                <a:srgbClr val="20497D"/>
              </a:gs>
              <a:gs pos="25047">
                <a:srgbClr val="0070BF">
                  <a:alpha val="43000"/>
                </a:srgbClr>
              </a:gs>
              <a:gs pos="99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大橘原创PPT模板-请勿抄袭搬运！"/>
          <p:cNvSpPr/>
          <p:nvPr/>
        </p:nvSpPr>
        <p:spPr>
          <a:xfrm>
            <a:off x="0" y="6204381"/>
            <a:ext cx="12192000" cy="653618"/>
          </a:xfrm>
          <a:prstGeom prst="rect">
            <a:avLst/>
          </a:prstGeom>
          <a:solidFill>
            <a:srgbClr val="20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21" name="直接连接符 20"/>
          <p:cNvCxnSpPr>
            <a:stCxn id="23" idx="1"/>
            <a:endCxn id="22" idx="3"/>
          </p:cNvCxnSpPr>
          <p:nvPr/>
        </p:nvCxnSpPr>
        <p:spPr>
          <a:xfrm flipH="1">
            <a:off x="4011295" y="6515867"/>
            <a:ext cx="6613635" cy="12332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9470" y="6319520"/>
            <a:ext cx="3491825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同济大学交通运输工程学院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624930" y="6307188"/>
            <a:ext cx="104760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lt"/>
              </a:rPr>
              <a:t> 7/27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cxnSp>
        <p:nvCxnSpPr>
          <p:cNvPr id="24" name="直接连接符 23"/>
          <p:cNvCxnSpPr>
            <a:stCxn id="20" idx="3"/>
          </p:cNvCxnSpPr>
          <p:nvPr/>
        </p:nvCxnSpPr>
        <p:spPr>
          <a:xfrm flipH="1">
            <a:off x="11672530" y="6531190"/>
            <a:ext cx="519470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1"/>
            <a:endCxn id="20" idx="1"/>
          </p:cNvCxnSpPr>
          <p:nvPr/>
        </p:nvCxnSpPr>
        <p:spPr>
          <a:xfrm flipH="1">
            <a:off x="0" y="6528199"/>
            <a:ext cx="519470" cy="2991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8291135">
            <a:off x="9033588" y="1791446"/>
            <a:ext cx="3273074" cy="463042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0146791">
            <a:off x="9613118" y="1602359"/>
            <a:ext cx="3268345" cy="435975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006929">
            <a:off x="10277685" y="1864645"/>
            <a:ext cx="2862484" cy="428053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8971">
            <a:off x="10669526" y="2054208"/>
            <a:ext cx="2921933" cy="4369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大橘原创PPT模板-请勿抄袭搬运！"/>
          <p:cNvSpPr txBox="1"/>
          <p:nvPr/>
        </p:nvSpPr>
        <p:spPr>
          <a:xfrm>
            <a:off x="-1" y="74411"/>
            <a:ext cx="1289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二、科研成果 </a:t>
            </a:r>
            <a:r>
              <a:rPr lang="en-US" altLang="zh-CN" sz="3600" b="1" kern="0" spc="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– </a:t>
            </a:r>
            <a:r>
              <a:rPr lang="zh-CN" altLang="en-US" sz="3600" b="1" kern="0" spc="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论文发表情况</a:t>
            </a:r>
            <a:r>
              <a:rPr lang="en-US" altLang="zh-CN" sz="3600" b="1" kern="0" spc="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en-US" altLang="zh-CN" sz="3600" b="1" i="0" u="none" strike="noStrike" kern="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3600" b="1" i="0" u="none" strike="noStrike" kern="0" cap="none" spc="2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19526" y="1558445"/>
          <a:ext cx="9506055" cy="476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1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题目</a:t>
                      </a:r>
                    </a:p>
                  </a:txBody>
                  <a:tcPr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期刊</a:t>
                      </a:r>
                    </a:p>
                  </a:txBody>
                  <a:tcPr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来源</a:t>
                      </a:r>
                    </a:p>
                  </a:txBody>
                  <a:tcPr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位次</a:t>
                      </a:r>
                    </a:p>
                  </a:txBody>
                  <a:tcPr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状态</a:t>
                      </a:r>
                    </a:p>
                  </a:txBody>
                  <a:tcPr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 b="0" dirty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SCI Qx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见刊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6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600" i="0" dirty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SCI Qx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见刊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EI</a:t>
                      </a:r>
                      <a:r>
                        <a:rPr lang="zh-CN" altLang="en-US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会议</a:t>
                      </a:r>
                      <a:endParaRPr lang="en-US" altLang="zh-CN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录用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SCI Qx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见刊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79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400" b="1" dirty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SCI Qx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已修回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[6]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 dirty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600" b="1" dirty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SCI Qx</a:t>
                      </a:r>
                      <a:endParaRPr lang="zh-CN" altLang="zh-CN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微软雅黑" panose="020B0503020204020204" charset="-122"/>
                          <a:sym typeface="+mn-ea"/>
                        </a:rPr>
                        <a:t>在审</a:t>
                      </a:r>
                    </a:p>
                  </a:txBody>
                  <a:tcPr anchor="ctr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9513" y="892391"/>
            <a:ext cx="1212311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发表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SCI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论文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X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篇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，录用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EI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会议论文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篇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，在审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SCI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论文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X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篇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7080" y="6440805"/>
            <a:ext cx="347218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同济大学交通运输工程学院</a:t>
            </a:r>
          </a:p>
        </p:txBody>
      </p:sp>
      <p:cxnSp>
        <p:nvCxnSpPr>
          <p:cNvPr id="3" name="直接连接符 2"/>
          <p:cNvCxnSpPr>
            <a:stCxn id="2" idx="1"/>
          </p:cNvCxnSpPr>
          <p:nvPr/>
        </p:nvCxnSpPr>
        <p:spPr>
          <a:xfrm flipH="1" flipV="1">
            <a:off x="1560741" y="6649183"/>
            <a:ext cx="6826339" cy="301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52591" y="6649321"/>
            <a:ext cx="450041" cy="0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0" y="6440642"/>
            <a:ext cx="12202632" cy="0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386991" y="6474297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1752591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4088" y="6428080"/>
            <a:ext cx="1066354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 8/27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srgbClr val="2049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0" y="6649321"/>
            <a:ext cx="494088" cy="0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94088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568663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大橘原创PPT模板-请勿抄袭搬运！"/>
          <p:cNvSpPr txBox="1"/>
          <p:nvPr/>
        </p:nvSpPr>
        <p:spPr>
          <a:xfrm>
            <a:off x="-1" y="74411"/>
            <a:ext cx="1289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二、科研成果 </a:t>
            </a:r>
            <a:r>
              <a:rPr lang="en-US" altLang="zh-CN" sz="3600" b="1" kern="0" spc="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– </a:t>
            </a:r>
            <a:r>
              <a:rPr lang="zh-CN" altLang="en-US" sz="3600" b="1" kern="0" spc="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软件著作权、发明专利 </a:t>
            </a:r>
            <a:endParaRPr kumimoji="0" lang="zh-CN" altLang="en-US" sz="3600" b="1" i="0" u="none" strike="noStrike" kern="0" cap="none" spc="2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7" name="powerpoint template design by DAJU_PPT正版来源小红书大橘PPT微信DAJU_PPT请勿抄袭搬运！盗版必究！" descr="C:\Users\92465\Desktop\guojiajiangxuejin\材料\专利2.tif专利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8236486">
            <a:off x="8034572" y="1549808"/>
            <a:ext cx="3007360" cy="4254500"/>
          </a:xfrm>
          <a:prstGeom prst="rect">
            <a:avLst/>
          </a:prstGeom>
          <a:ln>
            <a:solidFill>
              <a:srgbClr val="D0B296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8" name="powerpoint template design by DAJU_PPT正版来源小红书大橘PPT微信DAJU_PPT请勿抄袭搬运！盗版必究！" descr="C:\Users\92465\Desktop\guojiajiangxuejin\材料\专利1.tif专利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027668">
            <a:off x="8671151" y="1458212"/>
            <a:ext cx="3007360" cy="4254500"/>
          </a:xfrm>
          <a:prstGeom prst="rect">
            <a:avLst/>
          </a:prstGeom>
          <a:ln>
            <a:solidFill>
              <a:srgbClr val="D0B296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0" name="矩形 9"/>
          <p:cNvSpPr/>
          <p:nvPr/>
        </p:nvSpPr>
        <p:spPr>
          <a:xfrm>
            <a:off x="639363" y="1958969"/>
            <a:ext cx="1003879" cy="3352554"/>
          </a:xfrm>
          <a:prstGeom prst="rect">
            <a:avLst/>
          </a:prstGeom>
          <a:solidFill>
            <a:srgbClr val="366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Bold" panose="020B0800000000000000" pitchFamily="34" charset="-122"/>
              <a:ea typeface="思源黑体 Bold" panose="020B0800000000000000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3521" y="2731999"/>
            <a:ext cx="609724" cy="181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专利授权</a:t>
            </a:r>
          </a:p>
        </p:txBody>
      </p:sp>
      <p:sp>
        <p:nvSpPr>
          <p:cNvPr id="19" name="椭圆 18"/>
          <p:cNvSpPr/>
          <p:nvPr/>
        </p:nvSpPr>
        <p:spPr>
          <a:xfrm>
            <a:off x="1825952" y="1444681"/>
            <a:ext cx="729336" cy="767899"/>
          </a:xfrm>
          <a:prstGeom prst="ellipse">
            <a:avLst/>
          </a:prstGeom>
          <a:solidFill>
            <a:srgbClr val="366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Bold" panose="020B0800000000000000" pitchFamily="34" charset="-122"/>
                <a:ea typeface="思源黑体 Bold" panose="020B0800000000000000" pitchFamily="34" charset="-122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Bold" panose="020B0800000000000000" pitchFamily="34" charset="-122"/>
              <a:ea typeface="思源黑体 Bold" panose="020B0800000000000000" pitchFamily="3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844839" y="2516151"/>
            <a:ext cx="729336" cy="767899"/>
          </a:xfrm>
          <a:prstGeom prst="ellipse">
            <a:avLst/>
          </a:prstGeom>
          <a:solidFill>
            <a:srgbClr val="366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Bold" panose="020B0800000000000000" pitchFamily="34" charset="-122"/>
                <a:ea typeface="思源黑体 Bold" panose="020B0800000000000000" pitchFamily="34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Bold" panose="020B0800000000000000" pitchFamily="34" charset="-122"/>
              <a:ea typeface="思源黑体 Bold" panose="020B0800000000000000" pitchFamily="34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844292" y="3604533"/>
            <a:ext cx="729336" cy="767899"/>
          </a:xfrm>
          <a:prstGeom prst="ellipse">
            <a:avLst/>
          </a:prstGeom>
          <a:solidFill>
            <a:srgbClr val="366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Bold" panose="020B0800000000000000" pitchFamily="34" charset="-122"/>
                <a:ea typeface="思源黑体 Bold" panose="020B0800000000000000" pitchFamily="34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Bold" panose="020B0800000000000000" pitchFamily="34" charset="-122"/>
              <a:ea typeface="思源黑体 Bold" panose="020B0800000000000000" pitchFamily="34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653748" y="1452326"/>
            <a:ext cx="8340444" cy="672028"/>
            <a:chOff x="4213326" y="2107457"/>
            <a:chExt cx="5365974" cy="410649"/>
          </a:xfrm>
        </p:grpSpPr>
        <p:sp>
          <p:nvSpPr>
            <p:cNvPr id="37" name="矩形 36"/>
            <p:cNvSpPr/>
            <p:nvPr/>
          </p:nvSpPr>
          <p:spPr>
            <a:xfrm>
              <a:off x="4213326" y="2107457"/>
              <a:ext cx="5365974" cy="225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just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XXXXXXXXXXXXXXXXXXXX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247959" y="2386566"/>
              <a:ext cx="4221902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XXXX   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授权号：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XXXXXXXXXXXXXXXXXX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73627" y="4700810"/>
            <a:ext cx="6672000" cy="713174"/>
            <a:chOff x="4231450" y="2094717"/>
            <a:chExt cx="4292552" cy="447748"/>
          </a:xfrm>
        </p:grpSpPr>
        <p:sp>
          <p:nvSpPr>
            <p:cNvPr id="35" name="矩形 34"/>
            <p:cNvSpPr/>
            <p:nvPr/>
          </p:nvSpPr>
          <p:spPr>
            <a:xfrm>
              <a:off x="4231450" y="2094717"/>
              <a:ext cx="4203393" cy="2316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just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02099" y="2339941"/>
              <a:ext cx="4221903" cy="202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just" defTabSz="9144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653748" y="3660674"/>
            <a:ext cx="6616019" cy="697257"/>
            <a:chOff x="4266651" y="2159940"/>
            <a:chExt cx="4256536" cy="426065"/>
          </a:xfrm>
        </p:grpSpPr>
        <p:sp>
          <p:nvSpPr>
            <p:cNvPr id="33" name="矩形 32"/>
            <p:cNvSpPr/>
            <p:nvPr/>
          </p:nvSpPr>
          <p:spPr>
            <a:xfrm>
              <a:off x="4266651" y="2159940"/>
              <a:ext cx="4072741" cy="225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just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301284" y="2454465"/>
              <a:ext cx="4221903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617433" y="2516262"/>
            <a:ext cx="9503284" cy="675832"/>
            <a:chOff x="4269725" y="2147762"/>
            <a:chExt cx="4950767" cy="373585"/>
          </a:xfrm>
        </p:grpSpPr>
        <p:sp>
          <p:nvSpPr>
            <p:cNvPr id="31" name="矩形 30"/>
            <p:cNvSpPr/>
            <p:nvPr/>
          </p:nvSpPr>
          <p:spPr>
            <a:xfrm>
              <a:off x="4269725" y="2147762"/>
              <a:ext cx="4950767" cy="2379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just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660A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316687" y="2402353"/>
              <a:ext cx="4221902" cy="1189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1816954" y="4682748"/>
            <a:ext cx="729336" cy="767899"/>
          </a:xfrm>
          <a:prstGeom prst="ellipse">
            <a:avLst/>
          </a:prstGeom>
          <a:solidFill>
            <a:srgbClr val="366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Bold" panose="020B0800000000000000" pitchFamily="34" charset="-122"/>
                <a:ea typeface="思源黑体 Bold" panose="020B0800000000000000" pitchFamily="34" charset="-122"/>
                <a:cs typeface="+mn-cs"/>
              </a:rPr>
              <a:t>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Bold" panose="020B0800000000000000" pitchFamily="34" charset="-122"/>
              <a:ea typeface="思源黑体 Bold" panose="020B0800000000000000" pitchFamily="34" charset="-122"/>
              <a:cs typeface="+mn-cs"/>
            </a:endParaRPr>
          </a:p>
        </p:txBody>
      </p:sp>
      <p:pic>
        <p:nvPicPr>
          <p:cNvPr id="40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0012772">
            <a:off x="9228469" y="1247458"/>
            <a:ext cx="3169825" cy="4254500"/>
          </a:xfrm>
          <a:prstGeom prst="rect">
            <a:avLst/>
          </a:prstGeom>
          <a:ln>
            <a:solidFill>
              <a:srgbClr val="D0B296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9" name="powerpoint template design by DAJU_PPT正版来源小红书大橘PPT微信DAJU_PPT请勿抄袭搬运！盗版必究！" descr="C:\Users\92465\Desktop\guojiajiangxuejin\软著1.jpg软著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970164" y="1511737"/>
            <a:ext cx="3182620" cy="4254500"/>
          </a:xfrm>
          <a:prstGeom prst="rect">
            <a:avLst/>
          </a:prstGeom>
          <a:ln>
            <a:solidFill>
              <a:srgbClr val="D0B296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cxnSp>
        <p:nvCxnSpPr>
          <p:cNvPr id="48" name="直接连接符 47"/>
          <p:cNvCxnSpPr/>
          <p:nvPr/>
        </p:nvCxnSpPr>
        <p:spPr>
          <a:xfrm flipH="1">
            <a:off x="1816954" y="3377275"/>
            <a:ext cx="6601448" cy="23277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838723" y="4462431"/>
            <a:ext cx="6601448" cy="23277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1816954" y="5517206"/>
            <a:ext cx="6601448" cy="23277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827917" y="2332596"/>
            <a:ext cx="6601448" cy="23277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87080" y="6440805"/>
            <a:ext cx="347218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同济大学交通运输工程学院</a:t>
            </a:r>
          </a:p>
        </p:txBody>
      </p:sp>
      <p:cxnSp>
        <p:nvCxnSpPr>
          <p:cNvPr id="3" name="直接连接符 2"/>
          <p:cNvCxnSpPr>
            <a:stCxn id="2" idx="1"/>
          </p:cNvCxnSpPr>
          <p:nvPr/>
        </p:nvCxnSpPr>
        <p:spPr>
          <a:xfrm flipH="1" flipV="1">
            <a:off x="1560741" y="6649183"/>
            <a:ext cx="6826339" cy="301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752591" y="6649321"/>
            <a:ext cx="450041" cy="0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0" y="6440642"/>
            <a:ext cx="12202632" cy="0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8386991" y="6474297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1752591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32740" y="6428080"/>
            <a:ext cx="1310499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300" normalizeH="0" baseline="0" noProof="0" dirty="0">
                <a:ln>
                  <a:noFill/>
                </a:ln>
                <a:solidFill>
                  <a:srgbClr val="2049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lt"/>
              </a:rPr>
              <a:t> 9/27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srgbClr val="2049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0" y="6649321"/>
            <a:ext cx="494088" cy="0"/>
          </a:xfrm>
          <a:prstGeom prst="line">
            <a:avLst/>
          </a:prstGeom>
          <a:ln w="571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494088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568663" y="6440642"/>
            <a:ext cx="0" cy="417358"/>
          </a:xfrm>
          <a:prstGeom prst="line">
            <a:avLst/>
          </a:prstGeom>
          <a:ln w="19050">
            <a:solidFill>
              <a:srgbClr val="2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158ac0a-d47e-4c88-a24f-a98f8ada3fd2"/>
  <p:tag name="COMMONDATA" val="eyJoZGlkIjoiMmUwYjZmM2MyZGM5MmM4Njg5MzI2NzU4YmI3Yzg2Z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c2837bd-2e8b-4b96-b020-a271b9211a21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152b0a1-a57c-4330-a46c-d9b26a2e2999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70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4593"/>
      </a:accent1>
      <a:accent2>
        <a:srgbClr val="00459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1大连海事大学蓝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4EA2"/>
      </a:accent1>
      <a:accent2>
        <a:srgbClr val="004EA2"/>
      </a:accent2>
      <a:accent3>
        <a:srgbClr val="004EA2"/>
      </a:accent3>
      <a:accent4>
        <a:srgbClr val="004EA2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1大连海事大学蓝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4EA2"/>
      </a:accent1>
      <a:accent2>
        <a:srgbClr val="004EA2"/>
      </a:accent2>
      <a:accent3>
        <a:srgbClr val="004EA2"/>
      </a:accent3>
      <a:accent4>
        <a:srgbClr val="004EA2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宽屏</PresentationFormat>
  <Paragraphs>147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等线</vt:lpstr>
      <vt:lpstr>等线 Light</vt:lpstr>
      <vt:lpstr>汉仪中黑简</vt:lpstr>
      <vt:lpstr>黑体</vt:lpstr>
      <vt:lpstr>思源黑体 Bold</vt:lpstr>
      <vt:lpstr>思源黑体 CN Bold</vt:lpstr>
      <vt:lpstr>微软雅黑</vt:lpstr>
      <vt:lpstr>Arial</vt:lpstr>
      <vt:lpstr>Calibri</vt:lpstr>
      <vt:lpstr>Times New Roman</vt:lpstr>
      <vt:lpstr>Verdana</vt:lpstr>
      <vt:lpstr>Wingdings</vt:lpstr>
      <vt:lpstr>Office 主题​​</vt:lpstr>
      <vt:lpstr>3_Office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Sheila Black</dc:creator>
  <cp:lastModifiedBy>Sheila Lau</cp:lastModifiedBy>
  <cp:revision>132</cp:revision>
  <dcterms:created xsi:type="dcterms:W3CDTF">2022-12-14T07:58:00Z</dcterms:created>
  <dcterms:modified xsi:type="dcterms:W3CDTF">2024-01-09T07:45:27Z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266D6B8AEBB74A769925BD6A84079E6D</vt:lpwstr>
  </property>
  <property fmtid="{D5CDD505-2E9C-101B-9397-08002B2CF9AE}" pid="3" name="KSOProductBuildVer">
    <vt:lpwstr>2052-12.1.0.16120</vt:lpwstr>
  </property>
</Properties>
</file>