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Method_of_exhaus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谈动与静、有限与无限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数学漫谈 第八讲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96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Eudoxus</a:t>
            </a:r>
            <a:r>
              <a:rPr lang="zh-CN" altLang="en-US" dirty="0" smtClean="0"/>
              <a:t>谈起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穷竭</a:t>
            </a:r>
            <a:r>
              <a:rPr lang="en-US" altLang="zh-CN" dirty="0" smtClean="0"/>
              <a:t>(</a:t>
            </a:r>
            <a:r>
              <a:rPr lang="en-US" altLang="zh-CN" u="sng" dirty="0" smtClean="0">
                <a:latin typeface="Garamond" pitchFamily="18" charset="0"/>
                <a:hlinkClick r:id="rId2" tooltip="Method of exhaustion"/>
              </a:rPr>
              <a:t>exhaustion</a:t>
            </a:r>
            <a:r>
              <a:rPr lang="en-US" altLang="zh-CN" u="sng" dirty="0" smtClean="0"/>
              <a:t>)</a:t>
            </a:r>
            <a:r>
              <a:rPr lang="zh-CN" altLang="en-US" dirty="0" smtClean="0"/>
              <a:t>法的思想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更一般地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数轴上的点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连续不断，一剪就断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27784" y="2411477"/>
                <a:ext cx="3954159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3+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71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&lt;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𝜋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&lt;3+</m:t>
                      </m:r>
                      <m:f>
                        <m:f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/>
                            </a:rPr>
                            <m:t>7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zh-CN" altLang="en-US" sz="3200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11477"/>
                <a:ext cx="3954159" cy="10175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898691" y="4293096"/>
                <a:ext cx="3303340" cy="943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 dirty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32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3200" b="0" i="1" dirty="0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CN" sz="3200" i="1" dirty="0">
                          <a:latin typeface="Cambria Math"/>
                        </a:rPr>
                        <m:t>&lt;</m:t>
                      </m:r>
                      <m:r>
                        <a:rPr lang="en-US" altLang="zh-CN" sz="3200" i="1" dirty="0">
                          <a:latin typeface="Cambria Math"/>
                        </a:rPr>
                        <m:t>𝑎</m:t>
                      </m:r>
                      <m:r>
                        <a:rPr lang="en-US" altLang="zh-CN" sz="3200" i="1" dirty="0">
                          <a:latin typeface="Cambria Math"/>
                        </a:rPr>
                        <m:t>:</m:t>
                      </m:r>
                      <m:r>
                        <a:rPr lang="en-US" altLang="zh-CN" sz="3200" i="1" dirty="0">
                          <a:latin typeface="Cambria Math"/>
                        </a:rPr>
                        <m:t>𝑏</m:t>
                      </m:r>
                      <m:r>
                        <a:rPr lang="en-US" altLang="zh-CN" sz="3200" i="1" dirty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altLang="zh-CN" sz="32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 dirty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3200" i="1" dirty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3200" i="1" dirty="0">
                  <a:latin typeface="Cambria Math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691" y="4293096"/>
                <a:ext cx="3303340" cy="9439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穷竭法的价值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东方：汉代刘徽与割圆术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/>
              <a:t>割之弥细，所失弥少。割之又割，以至于不可割，则与圆周合体而无所失</a:t>
            </a:r>
            <a:r>
              <a:rPr lang="zh-CN" altLang="en-US" dirty="0" smtClean="0"/>
              <a:t>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思考：内接正</a:t>
            </a:r>
            <a:r>
              <a:rPr lang="en-US" altLang="zh-CN" dirty="0" smtClean="0"/>
              <a:t>n</a:t>
            </a:r>
            <a:r>
              <a:rPr lang="zh-CN" altLang="en-US" dirty="0" smtClean="0"/>
              <a:t>边形的面积，该怎样表达？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西方：阿基米德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穷竭法求抛物线弓形</a:t>
            </a:r>
            <a:endParaRPr lang="zh-CN" altLang="en-US" dirty="0"/>
          </a:p>
        </p:txBody>
      </p:sp>
      <p:pic>
        <p:nvPicPr>
          <p:cNvPr id="1026" name="Picture 2" descr="http://www.sfcc.edu.hk/academic_subjects/mathematics/web/4d_PROJECTS_03_04/Group_11/inscribedcir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25144"/>
            <a:ext cx="1943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8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阿基米德弓形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45339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1666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98639"/>
            <a:ext cx="5098408" cy="99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8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产生了新的数学问题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无限项之和是有限还是无限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</TotalTime>
  <Words>144</Words>
  <Application>Microsoft Office PowerPoint</Application>
  <PresentationFormat>全屏显示(4:3)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沉稳</vt:lpstr>
      <vt:lpstr>谈动与静、有限与无限</vt:lpstr>
      <vt:lpstr>从Eudoxus谈起</vt:lpstr>
      <vt:lpstr>穷竭法的价值</vt:lpstr>
      <vt:lpstr>阿基米德弓形</vt:lpstr>
      <vt:lpstr>产生了新的数学问题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谈动与静、有限与无限</dc:title>
  <dc:creator>liu6t_000</dc:creator>
  <cp:lastModifiedBy>liu6tot@gmail.com</cp:lastModifiedBy>
  <cp:revision>30</cp:revision>
  <dcterms:created xsi:type="dcterms:W3CDTF">2015-04-10T13:30:43Z</dcterms:created>
  <dcterms:modified xsi:type="dcterms:W3CDTF">2015-04-10T14:07:20Z</dcterms:modified>
</cp:coreProperties>
</file>