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BBA7919-0DD8-4690-B39F-D5ABE5847765}">
          <p14:sldIdLst>
            <p14:sldId id="256"/>
            <p14:sldId id="257"/>
            <p14:sldId id="258"/>
            <p14:sldId id="259"/>
            <p14:sldId id="265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从勾股弦与出入相补谈起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8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不可公度性的发现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33056"/>
            <a:ext cx="6779096" cy="2664296"/>
          </a:xfrm>
        </p:spPr>
        <p:txBody>
          <a:bodyPr/>
          <a:lstStyle/>
          <a:p>
            <a:r>
              <a:rPr lang="en-US" altLang="zh-CN" dirty="0" err="1" smtClean="0"/>
              <a:t>Hippasus</a:t>
            </a:r>
            <a:endParaRPr lang="en-US" altLang="zh-CN" dirty="0" smtClean="0"/>
          </a:p>
          <a:p>
            <a:r>
              <a:rPr lang="zh-CN" altLang="en-US" dirty="0" smtClean="0"/>
              <a:t>正五边形边与对角线的度量问题</a:t>
            </a:r>
            <a:endParaRPr lang="en-US" altLang="zh-CN" dirty="0" smtClean="0"/>
          </a:p>
          <a:p>
            <a:r>
              <a:rPr lang="zh-CN" altLang="en-US" dirty="0"/>
              <a:t>重复进行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123728" y="1340768"/>
            <a:ext cx="5815354" cy="2546771"/>
            <a:chOff x="1466030" y="2564904"/>
            <a:chExt cx="5815354" cy="254677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030" y="2564904"/>
              <a:ext cx="5815354" cy="2546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直接连接符 6"/>
            <p:cNvCxnSpPr/>
            <p:nvPr/>
          </p:nvCxnSpPr>
          <p:spPr>
            <a:xfrm>
              <a:off x="2915816" y="2924944"/>
              <a:ext cx="802744" cy="9416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718560" y="3866606"/>
              <a:ext cx="557349" cy="6618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68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不可公度性的影响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几何巨震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Geoquake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/>
                  <a:t>承认公度性的不完备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寻求解决的途径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不可公度时，比值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/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不再是个分数，具体意义在当时来讲尚有待明确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8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逼近方法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Eudoxus</a:t>
                </a:r>
                <a:endParaRPr lang="en-US" altLang="zh-CN" dirty="0"/>
              </a:p>
              <a:p>
                <a:r>
                  <a:rPr lang="zh-CN" altLang="en-US" dirty="0"/>
                  <a:t>逼近</a:t>
                </a:r>
                <a:r>
                  <a:rPr lang="zh-CN" altLang="en-US" dirty="0" smtClean="0"/>
                  <a:t>法：长度</a:t>
                </a:r>
                <a:r>
                  <a:rPr lang="zh-CN" altLang="en-US" dirty="0"/>
                  <a:t>的可比</a:t>
                </a:r>
                <a:r>
                  <a:rPr lang="zh-CN" altLang="en-US" dirty="0" smtClean="0"/>
                  <a:t>性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对于任意给定的两线段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恒有足够大的正整数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𝑚𝑐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不论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zh-CN" altLang="en-US" dirty="0" smtClean="0"/>
                  <a:t>有多长，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dirty="0" smtClean="0"/>
                  <a:t>有多短</a:t>
                </a:r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不可公度</a:t>
                </a:r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 smtClean="0"/>
                  <a:t>是一个任给正整数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为尺度来量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由上述原理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恒有唯一的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+1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830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对矩形面积公式的补证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∎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∎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)∙(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5" b="10586"/>
          <a:stretch/>
        </p:blipFill>
        <p:spPr bwMode="auto">
          <a:xfrm>
            <a:off x="1403648" y="2492896"/>
            <a:ext cx="6456363" cy="75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30" y="3933056"/>
            <a:ext cx="6558031" cy="82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53" y="3501008"/>
            <a:ext cx="6930971" cy="298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7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484784"/>
            <a:ext cx="753698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6629693" cy="102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17232"/>
            <a:ext cx="8235510" cy="75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4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逼近论的几何理解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直线“连续不断，一剪就断”！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420888"/>
            <a:ext cx="772885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中西文化</a:t>
            </a:r>
            <a:r>
              <a:rPr lang="zh-CN" altLang="en-US" dirty="0" smtClean="0"/>
              <a:t>对待公度性理论的不同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4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中国古算的测量原理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离娄之明，公输子之巧，不以规矩，</a:t>
            </a:r>
            <a:r>
              <a:rPr lang="zh-CN" altLang="en-US" dirty="0" smtClean="0"/>
              <a:t>不能成方圆</a:t>
            </a:r>
            <a:r>
              <a:rPr lang="en-US" altLang="zh-CN" dirty="0" smtClean="0"/>
              <a:t>——《</a:t>
            </a:r>
            <a:r>
              <a:rPr lang="zh-CN" altLang="en-US" dirty="0" smtClean="0"/>
              <a:t>孟子</a:t>
            </a:r>
            <a:r>
              <a:rPr lang="en-US" altLang="zh-CN" dirty="0" smtClean="0"/>
              <a:t>》</a:t>
            </a:r>
          </a:p>
          <a:p>
            <a:endParaRPr lang="zh-CN" altLang="en-US" dirty="0"/>
          </a:p>
        </p:txBody>
      </p:sp>
      <p:pic>
        <p:nvPicPr>
          <p:cNvPr id="1026" name="Picture 2" descr="“规矩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80130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artron.net/attachment/blogimages/4c3b5af702000s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4968552" cy="37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6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一个很重要的基础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矩形的面积公式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勾股定理</a:t>
            </a:r>
            <a:endParaRPr lang="zh-CN" altLang="en-US" dirty="0"/>
          </a:p>
        </p:txBody>
      </p:sp>
      <p:sp>
        <p:nvSpPr>
          <p:cNvPr id="4" name="AutoShape 2" descr="“矩形的面积公式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“矩形的面积公式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http://www.gongshi.cc/uploads/allimg/141204/1-1412042329294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26098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742" y="3429000"/>
            <a:ext cx="3019226" cy="314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3773518"/>
            <a:ext cx="2953353" cy="145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0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出入相补原理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在一个任意给定的矩形的对角线上任取一点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</a:t>
            </a:r>
            <a:r>
              <a:rPr lang="zh-CN" altLang="en-US" dirty="0" smtClean="0"/>
              <a:t>阴影部分的面积关系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35528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28999"/>
            <a:ext cx="2607768" cy="195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35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出入相补的实际意义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515533" cy="380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5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古希腊的几何基础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古希腊几何的两大基石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定性平面几何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等腰三角形诸多性质的转换使用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对称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平行四边形诸多性质的转换使用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平行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定量平面几何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以比值来度量差别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聚焦</a:t>
            </a:r>
            <a:r>
              <a:rPr lang="zh-CN" altLang="en-US" b="1" dirty="0" smtClean="0">
                <a:solidFill>
                  <a:srgbClr val="FF0000"/>
                </a:solidFill>
              </a:rPr>
              <a:t>长度的度量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53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可公度性的提出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在定量问题的理解上 东西方文化的差别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郑人有欲买履者，先自度其足，而置之其坐。至之市，而忘操之。已得履，谓曰：“吾忘持度！”返归取之。及返，市罢，遂不得履。人曰：“何不试之以足？”曰：“宁信度，无自信也。</a:t>
                </a:r>
                <a:r>
                  <a:rPr lang="zh-CN" altLang="en-US" dirty="0" smtClean="0"/>
                  <a:t>”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古希腊 可公度性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Commensurability)</a:t>
                </a:r>
              </a:p>
              <a:p>
                <a:pPr lvl="1"/>
                <a:r>
                  <a:rPr lang="zh-CN" altLang="en-US" dirty="0" smtClean="0"/>
                  <a:t>存在一个公尺度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使得两个给定线段 </a:t>
                </a:r>
                <a:r>
                  <a:rPr lang="en-US" altLang="zh-CN" dirty="0" smtClean="0"/>
                  <a:t>a, b</a:t>
                </a:r>
                <a:r>
                  <a:rPr lang="zh-CN" altLang="en-US" dirty="0" smtClean="0"/>
                  <a:t>恰好是它的整数倍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𝑚𝑐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𝑛𝑐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64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可公度性的贡献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做为“万物皆数”的不证自明的公理</a:t>
            </a:r>
            <a:r>
              <a:rPr lang="en-US" altLang="zh-CN" dirty="0" smtClean="0"/>
              <a:t>(Axiom)</a:t>
            </a:r>
          </a:p>
          <a:p>
            <a:r>
              <a:rPr lang="zh-CN" altLang="en-US" dirty="0" smtClean="0"/>
              <a:t>矩形面积的证明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205" y="3501008"/>
            <a:ext cx="5094058" cy="219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可公度性的几何实质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辗转丈量法</a:t>
            </a:r>
            <a:endParaRPr lang="en-US" altLang="zh-CN" dirty="0" smtClean="0"/>
          </a:p>
          <a:p>
            <a:r>
              <a:rPr lang="zh-CN" altLang="en-US" dirty="0"/>
              <a:t>可公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辗转相除有限步停止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实践上的认知</a:t>
            </a:r>
            <a:endParaRPr lang="en-US" altLang="zh-CN" dirty="0" smtClean="0"/>
          </a:p>
          <a:p>
            <a:r>
              <a:rPr lang="zh-CN" altLang="en-US" dirty="0" smtClean="0"/>
              <a:t>最大公约数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存在最大的公尺度</a:t>
            </a:r>
            <a:endParaRPr lang="zh-CN" altLang="en-US" dirty="0"/>
          </a:p>
        </p:txBody>
      </p:sp>
      <p:pic>
        <p:nvPicPr>
          <p:cNvPr id="1026" name="Picture 2" descr="http://upload.wikimedia.org/wikipedia/commons/e/e2/Euclidean_algorithm_252_105_animation_flipp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28800"/>
            <a:ext cx="1484030" cy="482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471</TotalTime>
  <Words>519</Words>
  <Application>Microsoft Office PowerPoint</Application>
  <PresentationFormat>全屏显示(4:3)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龙腾四海</vt:lpstr>
      <vt:lpstr>从勾股弦与出入相补谈起</vt:lpstr>
      <vt:lpstr>中国古算的测量原理</vt:lpstr>
      <vt:lpstr>一个很重要的基础</vt:lpstr>
      <vt:lpstr>出入相补原理</vt:lpstr>
      <vt:lpstr>出入相补的实际意义</vt:lpstr>
      <vt:lpstr>古希腊的几何基础</vt:lpstr>
      <vt:lpstr>可公度性的提出</vt:lpstr>
      <vt:lpstr>可公度性的贡献</vt:lpstr>
      <vt:lpstr>可公度性的几何实质</vt:lpstr>
      <vt:lpstr>不可公度性的发现</vt:lpstr>
      <vt:lpstr>不可公度性的影响</vt:lpstr>
      <vt:lpstr>逼近方法</vt:lpstr>
      <vt:lpstr>对矩形面积公式的补证</vt:lpstr>
      <vt:lpstr>PowerPoint 演示文稿</vt:lpstr>
      <vt:lpstr>逼近论的几何理解</vt:lpstr>
      <vt:lpstr>中西文化对待公度性理论的不同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从勾股弦与出入相补谈起</dc:title>
  <dc:creator>liu6t_000</dc:creator>
  <cp:lastModifiedBy>liu6tot@gmail.com</cp:lastModifiedBy>
  <cp:revision>81</cp:revision>
  <dcterms:created xsi:type="dcterms:W3CDTF">2015-03-13T11:49:34Z</dcterms:created>
  <dcterms:modified xsi:type="dcterms:W3CDTF">2015-03-14T07:22:44Z</dcterms:modified>
</cp:coreProperties>
</file>