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艺术中的数学之美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数学漫谈第六讲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6180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绘画史上的某些发展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观念体系</a:t>
            </a:r>
            <a:endParaRPr lang="en-US" altLang="zh-CN" dirty="0" smtClean="0"/>
          </a:p>
          <a:p>
            <a:pPr lvl="1"/>
            <a:r>
              <a:rPr lang="zh-CN" altLang="en-US" dirty="0"/>
              <a:t>按某种观念、原则来绘画</a:t>
            </a:r>
          </a:p>
          <a:p>
            <a:r>
              <a:rPr lang="zh-CN" altLang="en-US" dirty="0" smtClean="0"/>
              <a:t>光学体系</a:t>
            </a:r>
            <a:endParaRPr lang="en-US" altLang="zh-CN" dirty="0" smtClean="0"/>
          </a:p>
          <a:p>
            <a:pPr lvl="1"/>
            <a:r>
              <a:rPr lang="zh-CN" altLang="en-US" dirty="0"/>
              <a:t>图像本身在人眼中所产生的影像</a:t>
            </a:r>
          </a:p>
          <a:p>
            <a:pPr marL="411480" lvl="1" indent="0">
              <a:buNone/>
            </a:pPr>
            <a:endParaRPr lang="zh-CN" altLang="en-US" dirty="0"/>
          </a:p>
        </p:txBody>
      </p:sp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2713409" y="4700588"/>
            <a:ext cx="2362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5" name="AutoShape 8"/>
          <p:cNvCxnSpPr>
            <a:cxnSpLocks noChangeShapeType="1"/>
          </p:cNvCxnSpPr>
          <p:nvPr/>
        </p:nvCxnSpPr>
        <p:spPr bwMode="auto">
          <a:xfrm>
            <a:off x="2597522" y="4484688"/>
            <a:ext cx="120650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AutoShape 9"/>
          <p:cNvCxnSpPr>
            <a:cxnSpLocks noChangeShapeType="1"/>
          </p:cNvCxnSpPr>
          <p:nvPr/>
        </p:nvCxnSpPr>
        <p:spPr bwMode="auto">
          <a:xfrm flipV="1">
            <a:off x="2573709" y="4714875"/>
            <a:ext cx="152400" cy="227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AutoShape 10"/>
          <p:cNvCxnSpPr>
            <a:cxnSpLocks noChangeShapeType="1"/>
          </p:cNvCxnSpPr>
          <p:nvPr/>
        </p:nvCxnSpPr>
        <p:spPr bwMode="auto">
          <a:xfrm flipV="1">
            <a:off x="5075609" y="4471988"/>
            <a:ext cx="144463" cy="2174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AutoShape 11"/>
          <p:cNvCxnSpPr>
            <a:cxnSpLocks noChangeShapeType="1"/>
          </p:cNvCxnSpPr>
          <p:nvPr/>
        </p:nvCxnSpPr>
        <p:spPr bwMode="auto">
          <a:xfrm>
            <a:off x="5075609" y="4700588"/>
            <a:ext cx="120650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713409" y="5538788"/>
            <a:ext cx="2362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0" name="AutoShape 17"/>
          <p:cNvCxnSpPr>
            <a:cxnSpLocks noChangeShapeType="1"/>
          </p:cNvCxnSpPr>
          <p:nvPr/>
        </p:nvCxnSpPr>
        <p:spPr bwMode="auto">
          <a:xfrm flipH="1">
            <a:off x="2718172" y="5278438"/>
            <a:ext cx="155575" cy="2524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18"/>
          <p:cNvCxnSpPr>
            <a:cxnSpLocks noChangeShapeType="1"/>
          </p:cNvCxnSpPr>
          <p:nvPr/>
        </p:nvCxnSpPr>
        <p:spPr bwMode="auto">
          <a:xfrm flipH="1" flipV="1">
            <a:off x="2713409" y="5538788"/>
            <a:ext cx="155575" cy="241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AutoShape 19"/>
          <p:cNvCxnSpPr>
            <a:cxnSpLocks noChangeShapeType="1"/>
            <a:stCxn id="9" idx="1"/>
          </p:cNvCxnSpPr>
          <p:nvPr/>
        </p:nvCxnSpPr>
        <p:spPr bwMode="auto">
          <a:xfrm flipH="1" flipV="1">
            <a:off x="4923209" y="5243513"/>
            <a:ext cx="152400" cy="304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AutoShape 21"/>
          <p:cNvCxnSpPr>
            <a:cxnSpLocks noChangeShapeType="1"/>
          </p:cNvCxnSpPr>
          <p:nvPr/>
        </p:nvCxnSpPr>
        <p:spPr bwMode="auto">
          <a:xfrm flipH="1">
            <a:off x="4923209" y="5538788"/>
            <a:ext cx="155575" cy="2524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75632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066800"/>
          </a:xfrm>
        </p:spPr>
        <p:txBody>
          <a:bodyPr/>
          <a:lstStyle/>
          <a:p>
            <a:r>
              <a:rPr lang="zh-CN" altLang="en-US" dirty="0" smtClean="0"/>
              <a:t>观念体系下的绘画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5" descr="egyptian-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93975"/>
            <a:ext cx="3326904" cy="467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540150480307872708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070174"/>
            <a:ext cx="4477072" cy="459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0162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文艺复兴时期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艺术家转向了数学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试图逼真的再现自然界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受到复兴的希腊哲学的影响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数学真实地反映了现实世界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宇宙是有秩序的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而且能够按照几何方式明确的理性化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Picture 3" descr="200806172156095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666643"/>
            <a:ext cx="2627784" cy="369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64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一些初步展现数学关联的作品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04864"/>
            <a:ext cx="6791325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214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34" y="548680"/>
            <a:ext cx="7924800" cy="604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725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390525"/>
            <a:ext cx="7000875" cy="607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443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数学透视学的基本规则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523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84</TotalTime>
  <Words>93</Words>
  <Application>Microsoft Office PowerPoint</Application>
  <PresentationFormat>全屏显示(4:3)</PresentationFormat>
  <Paragraphs>17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都市</vt:lpstr>
      <vt:lpstr>艺术中的数学之美</vt:lpstr>
      <vt:lpstr>绘画史上的某些发展</vt:lpstr>
      <vt:lpstr>观念体系下的绘画</vt:lpstr>
      <vt:lpstr>文艺复兴时期</vt:lpstr>
      <vt:lpstr>一些初步展现数学关联的作品</vt:lpstr>
      <vt:lpstr>PowerPoint 演示文稿</vt:lpstr>
      <vt:lpstr>PowerPoint 演示文稿</vt:lpstr>
      <vt:lpstr>数学透视学的基本规则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艺术中的数学之美</dc:title>
  <dc:creator>liu6t_000</dc:creator>
  <cp:lastModifiedBy>liu6tot@gmail.com</cp:lastModifiedBy>
  <cp:revision>32</cp:revision>
  <dcterms:created xsi:type="dcterms:W3CDTF">2015-03-20T12:10:09Z</dcterms:created>
  <dcterms:modified xsi:type="dcterms:W3CDTF">2015-03-20T13:36:42Z</dcterms:modified>
</cp:coreProperties>
</file>