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728" autoAdjust="0"/>
  </p:normalViewPr>
  <p:slideViewPr>
    <p:cSldViewPr>
      <p:cViewPr varScale="1">
        <p:scale>
          <a:sx n="70" d="100"/>
          <a:sy n="70" d="100"/>
        </p:scale>
        <p:origin x="-96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2015/1/31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2015/1/31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数学漫谈第四讲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4000" dirty="0" smtClean="0"/>
              <a:t>从代数谈起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069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韩信点兵问题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孙子算经</a:t>
                </a:r>
                <a:endParaRPr lang="en-US" altLang="zh-CN" dirty="0" smtClean="0"/>
              </a:p>
              <a:p>
                <a:r>
                  <a:rPr lang="zh-CN" altLang="en-US" b="1" dirty="0" smtClean="0"/>
                  <a:t>今</a:t>
                </a:r>
                <a:r>
                  <a:rPr lang="zh-CN" altLang="en-US" b="1" dirty="0"/>
                  <a:t>有物不知其数，三三数之剩二；五五数之剩三；</a:t>
                </a:r>
                <a:r>
                  <a:rPr lang="zh-CN" altLang="en-US" b="1" dirty="0" smtClean="0"/>
                  <a:t>七七</a:t>
                </a:r>
                <a:r>
                  <a:rPr lang="zh-CN" altLang="en-US" b="1" dirty="0"/>
                  <a:t>数之剩二。问物几何</a:t>
                </a:r>
                <a:r>
                  <a:rPr lang="en-US" altLang="zh-CN" b="1" dirty="0" smtClean="0"/>
                  <a:t>?</a:t>
                </a:r>
              </a:p>
              <a:p>
                <a:r>
                  <a:rPr lang="zh-CN" altLang="en-US" dirty="0" smtClean="0"/>
                  <a:t>现代符号的表达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/>
                      </a:rPr>
                      <m:t>表示</m:t>
                    </m:r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  <m:r>
                      <a:rPr lang="zh-CN" altLang="en-US" b="0" i="1" smtClean="0">
                        <a:latin typeface="Cambria Math"/>
                      </a:rPr>
                      <m:t>可被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zh-CN" altLang="en-US" i="1">
                        <a:latin typeface="Cambria Math"/>
                      </a:rPr>
                      <m:t>整除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7"/>
          <a:stretch/>
        </p:blipFill>
        <p:spPr bwMode="auto">
          <a:xfrm>
            <a:off x="3203848" y="3862315"/>
            <a:ext cx="2855766" cy="1354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4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问题的答案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三三</a:t>
                </a:r>
                <a:r>
                  <a:rPr lang="zh-CN" altLang="en-US" dirty="0"/>
                  <a:t>数之剩二，置一百四十；五五数之剩三，置六十三；七七数之剩二，置三十。并之，得二百三十三，以二百十减之，即得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140+63+30−210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23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=2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×70+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3×21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+2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15−2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105</m:t>
                    </m:r>
                  </m:oMath>
                </a14:m>
                <a:endParaRPr lang="en-US" altLang="zh-CN" b="0" i="1" dirty="0" smtClean="0">
                  <a:latin typeface="Cambria Math"/>
                  <a:ea typeface="Cambria Math"/>
                </a:endParaRPr>
              </a:p>
              <a:p>
                <a:r>
                  <a:rPr lang="zh-CN" altLang="en-US" dirty="0"/>
                  <a:t> 三岁孩儿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七十</a:t>
                </a:r>
                <a:r>
                  <a:rPr lang="zh-CN" altLang="en-US" dirty="0"/>
                  <a:t>稀，五留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二十一</a:t>
                </a:r>
                <a:r>
                  <a:rPr lang="zh-CN" altLang="en-US" dirty="0"/>
                  <a:t>事尤奇；七度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上元</a:t>
                </a:r>
                <a:r>
                  <a:rPr lang="zh-CN" altLang="en-US" dirty="0"/>
                  <a:t>重相会，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寒食清明</a:t>
                </a:r>
                <a:r>
                  <a:rPr lang="zh-CN" altLang="en-US" dirty="0"/>
                  <a:t>便可知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79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一些深入的探讨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明 程大位 </a:t>
                </a:r>
                <a:r>
                  <a:rPr lang="en-US" altLang="zh-CN" dirty="0" smtClean="0"/>
                  <a:t>《</a:t>
                </a:r>
                <a:r>
                  <a:rPr lang="zh-CN" altLang="en-US" dirty="0" smtClean="0"/>
                  <a:t>算法统宗</a:t>
                </a:r>
                <a:r>
                  <a:rPr lang="en-US" altLang="zh-CN" dirty="0" smtClean="0"/>
                  <a:t>》</a:t>
                </a:r>
              </a:p>
              <a:p>
                <a:r>
                  <a:rPr lang="zh-CN" altLang="en-US" dirty="0" smtClean="0"/>
                  <a:t>三</a:t>
                </a:r>
                <a:r>
                  <a:rPr lang="zh-CN" altLang="en-US" dirty="0"/>
                  <a:t>人同行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七十</a:t>
                </a:r>
                <a:r>
                  <a:rPr lang="zh-CN" altLang="en-US" dirty="0"/>
                  <a:t>稀，五树梅花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廿一</a:t>
                </a:r>
                <a:r>
                  <a:rPr lang="zh-CN" altLang="en-US" dirty="0"/>
                  <a:t>枝，七子团圆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正半月</a:t>
                </a:r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除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百零五</a:t>
                </a:r>
                <a:r>
                  <a:rPr lang="zh-CN" altLang="en-US" dirty="0"/>
                  <a:t>便得知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那么问题来了</a:t>
                </a:r>
                <a:r>
                  <a:rPr lang="en-US" altLang="zh-CN" dirty="0" smtClean="0"/>
                  <a:t>……</a:t>
                </a:r>
              </a:p>
              <a:p>
                <a:r>
                  <a:rPr lang="zh-CN" altLang="en-US" dirty="0" smtClean="0"/>
                  <a:t>为什么是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70,21,15,105?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953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81</TotalTime>
  <Words>159</Words>
  <Application>Microsoft Office PowerPoint</Application>
  <PresentationFormat>全屏显示(4:3)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模块</vt:lpstr>
      <vt:lpstr>数学漫谈第四讲</vt:lpstr>
      <vt:lpstr>韩信点兵问题</vt:lpstr>
      <vt:lpstr>问题的答案</vt:lpstr>
      <vt:lpstr>一些深入的探讨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数学漫谈第四讲                                  从代数谈起</dc:title>
  <cp:lastModifiedBy>liu6tot@gmail.com</cp:lastModifiedBy>
  <cp:revision>14</cp:revision>
  <dcterms:modified xsi:type="dcterms:W3CDTF">2015-01-31T13:17:46Z</dcterms:modified>
</cp:coreProperties>
</file>