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7"/>
  </p:notesMasterIdLst>
  <p:sldIdLst>
    <p:sldId id="257" r:id="rId4"/>
    <p:sldId id="564" r:id="rId5"/>
    <p:sldId id="5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2040" autoAdjust="0"/>
  </p:normalViewPr>
  <p:slideViewPr>
    <p:cSldViewPr snapToGrid="0">
      <p:cViewPr varScale="1">
        <p:scale>
          <a:sx n="105" d="100"/>
          <a:sy n="105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1DBDE-5A59-47F9-9983-E9E0816F3133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6BC22-4938-4648-8564-1822EFD806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1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8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67F5-0E9B-4608-AB00-C7C62A2051FD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3D88-C303-4D76-90B4-273EC3ADA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5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2965AF0-BB28-584F-B08B-A95874091508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8/10/2020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305AEB-D839-5140-8A21-21FE50DB91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3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9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4" y="459718"/>
            <a:ext cx="8418786" cy="664889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1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3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8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2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7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2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7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49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228600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7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5AF0-BB28-584F-B08B-A9587409150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5AEB-D839-5140-8A21-21FE50DB91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365125"/>
            <a:ext cx="8610600" cy="863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7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</a:gradFill>
          <a:effectLst>
            <a:glow rad="177800">
              <a:schemeClr val="accent1">
                <a:alpha val="22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812800" stA="52000" endA="300" endPos="3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67" y="435146"/>
            <a:ext cx="3260417" cy="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dirty="0"/>
              <a:t>COMP1110/6710</a:t>
            </a:r>
            <a:endParaRPr lang="zh-CN" altLang="en-US" sz="5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By </a:t>
            </a:r>
            <a:r>
              <a:rPr lang="zh-CN" altLang="en-US" dirty="0"/>
              <a:t>刘易</a:t>
            </a:r>
            <a:endParaRPr lang="en-AU" altLang="zh-CN" dirty="0"/>
          </a:p>
          <a:p>
            <a:pPr algn="l"/>
            <a:r>
              <a:rPr lang="en-US" altLang="zh-CN" dirty="0"/>
              <a:t>10/08/2020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74B4-A1E7-4587-B0AD-A9E89C69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简介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0572E1-AB37-4450-9994-F366D471A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436" y="1410828"/>
            <a:ext cx="11311128" cy="49012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Java介于编译型语言和解释型语言之间。编译型语言如C、C++，代码是直接编译成机器码执行，但是不同的平台（x86、ARM等）CPU的指令集不同，因此，需要编译出每一种平台的对应机器码。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解释型语言如Python、Ruby没有这个问题，可以由解释器直接加载源码然后运行，代价是运行效率太低。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而Java是将代码编译成一种“字节码”，它类似于抽象的CPU指令，然后，针对不同平台编写虚拟机，不同平台的虚拟机负责加载字节码并执行，这样就实现了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“一次编写，到处运行”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的效果。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当然，这是针对Java开发者而言。对于虚拟机，需要为每个平台分别开发。为了保证不同平台、不同公司开发的虚拟机都能正确执行Java字节码，SUN公司制定了一系列的Java虚拟机规范。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从实践的角度看，JVM的兼容性做得非常好，低版本的Java字节码完全可以正常运行在高版本的JVM上。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+mn-lt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随着Java的发展，SUN给Java又分出了三个不同版本：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Java SE：Standard Edition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Java EE：Enterprise Edition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Java ME：Micro Edition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n-lt"/>
                <a:cs typeface="Courier New" panose="02070309020205020404" pitchFamily="49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  <a:ea typeface="Helvetica Neue"/>
              </a:rPr>
              <a:t>简单来说，Java SE就是标准版，包含标准的JVM和标准库，而Java EE是企业版，它只是在Java SE的基础上加上了大量的API和库，以便方便开发Web应用、数据库、消息服务等，Java EE的应用使用的虚拟机和Java SE完全相同。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6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8679C-EE9D-4909-9890-5D2FE60A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基础编程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0F8D7-9F60-482E-BA93-08A7271C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来人，上代码！</a:t>
            </a:r>
          </a:p>
        </p:txBody>
      </p:sp>
    </p:spTree>
    <p:extLst>
      <p:ext uri="{BB962C8B-B14F-4D97-AF65-F5344CB8AC3E}">
        <p14:creationId xmlns:p14="http://schemas.microsoft.com/office/powerpoint/2010/main" val="125777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325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DengXian</vt:lpstr>
      <vt:lpstr>Microsoft YaHei</vt:lpstr>
      <vt:lpstr>Arial</vt:lpstr>
      <vt:lpstr>Calibri</vt:lpstr>
      <vt:lpstr>Calibri Light</vt:lpstr>
      <vt:lpstr>Office 主题</vt:lpstr>
      <vt:lpstr>主题3</vt:lpstr>
      <vt:lpstr>Custom Design</vt:lpstr>
      <vt:lpstr>COMP1110/6710</vt:lpstr>
      <vt:lpstr>Java简介</vt:lpstr>
      <vt:lpstr>Java基础编程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FINM 2002/7041</dc:title>
  <dc:creator>hu</dc:creator>
  <cp:lastModifiedBy>Yi Liu</cp:lastModifiedBy>
  <cp:revision>61</cp:revision>
  <dcterms:created xsi:type="dcterms:W3CDTF">2018-09-19T05:04:08Z</dcterms:created>
  <dcterms:modified xsi:type="dcterms:W3CDTF">2020-08-10T09:52:21Z</dcterms:modified>
</cp:coreProperties>
</file>