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2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7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1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1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2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7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28F3-5305-4DF4-8D48-D56673A31117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0AA973-320B-4B25-BD96-0E491409A3C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9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16C8E-C98F-4F11-BAE9-B198CDDBA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쿵 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AC94A-2519-4F0C-8A27-BE99283B1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altLang="ko-KR" dirty="0"/>
              <a:t>20165065</a:t>
            </a:r>
            <a:r>
              <a:rPr lang="ko-KR" altLang="en-US" dirty="0" err="1"/>
              <a:t>나형욱</a:t>
            </a:r>
            <a:endParaRPr lang="en-US" altLang="ko-KR" dirty="0"/>
          </a:p>
          <a:p>
            <a:pPr algn="r"/>
            <a:r>
              <a:rPr lang="en-US" altLang="ko-KR" dirty="0"/>
              <a:t>20165067</a:t>
            </a:r>
            <a:r>
              <a:rPr lang="ko-KR" altLang="en-US" dirty="0" err="1"/>
              <a:t>김원재</a:t>
            </a:r>
            <a:endParaRPr lang="en-US" altLang="ko-KR" dirty="0"/>
          </a:p>
          <a:p>
            <a:pPr algn="r"/>
            <a:r>
              <a:rPr lang="en-US" altLang="ko-KR" dirty="0"/>
              <a:t>20165170</a:t>
            </a:r>
            <a:r>
              <a:rPr lang="ko-KR" altLang="en-US" dirty="0" err="1"/>
              <a:t>기근모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18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503A6-2563-4D73-B948-C2CC24E3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38899-3697-4E83-AFD2-145EAC01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Linux</a:t>
            </a:r>
          </a:p>
          <a:p>
            <a:r>
              <a:rPr lang="ko-KR" altLang="en-US" dirty="0"/>
              <a:t>개발 언어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C</a:t>
            </a:r>
          </a:p>
          <a:p>
            <a:pPr marL="0" indent="0">
              <a:buNone/>
            </a:pPr>
            <a:r>
              <a:rPr lang="en-US" altLang="ko-KR" dirty="0"/>
              <a:t>   - MySQL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2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9C131-03B3-4A0B-97AC-15269E5D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9ED0B-6C10-4BF7-BFD4-A3A508E9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장의 카드 중 같은 짝을 골라 맞추는 게임</a:t>
            </a:r>
            <a:endParaRPr lang="en-US" altLang="ko-KR" dirty="0"/>
          </a:p>
          <a:p>
            <a:r>
              <a:rPr lang="ko-KR" altLang="en-US" dirty="0"/>
              <a:t>짝 맞추기 연속 실패 시 카드 재배치</a:t>
            </a:r>
            <a:r>
              <a:rPr lang="en-US" altLang="ko-KR" dirty="0"/>
              <a:t>,  </a:t>
            </a:r>
            <a:r>
              <a:rPr lang="ko-KR" altLang="en-US" dirty="0"/>
              <a:t>차등점수제를 도입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568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13C1-3135-4803-A84C-26F7E567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5303B-51B6-4A1A-A995-8EE32964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랭킹 순위 확인 </a:t>
            </a:r>
            <a:endParaRPr lang="en-US" altLang="ko-KR" dirty="0"/>
          </a:p>
          <a:p>
            <a:r>
              <a:rPr lang="ko-KR" altLang="en-US" dirty="0"/>
              <a:t>상점을 이용하여 게임 아이템 구매 및 게임 중 사용 </a:t>
            </a:r>
            <a:endParaRPr lang="en-US" altLang="ko-KR" dirty="0"/>
          </a:p>
          <a:p>
            <a:r>
              <a:rPr lang="ko-KR" altLang="en-US" dirty="0"/>
              <a:t>회원가입 및 로그인</a:t>
            </a:r>
            <a:r>
              <a:rPr lang="en-US" altLang="ko-KR" dirty="0"/>
              <a:t>, </a:t>
            </a:r>
            <a:r>
              <a:rPr lang="ko-KR" altLang="en-US" dirty="0"/>
              <a:t>개인 정보 수정</a:t>
            </a:r>
            <a:endParaRPr lang="en-US" altLang="ko-KR" dirty="0"/>
          </a:p>
          <a:p>
            <a:r>
              <a:rPr lang="en-US" altLang="ko-KR" dirty="0"/>
              <a:t>Admin </a:t>
            </a:r>
            <a:r>
              <a:rPr lang="ko-KR" altLang="en-US" dirty="0"/>
              <a:t>계정으로 인한 회원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35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403D2-ED12-4939-B9C9-5BC0AD8E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4261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23</TotalTime>
  <Words>71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C조       쿵 짝</vt:lpstr>
      <vt:lpstr>프로젝트 소개</vt:lpstr>
      <vt:lpstr>게임 소개</vt:lpstr>
      <vt:lpstr>게임 기능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C조 카드게임</dc:title>
  <dc:creator>Ki</dc:creator>
  <cp:lastModifiedBy>원재 김</cp:lastModifiedBy>
  <cp:revision>6</cp:revision>
  <dcterms:created xsi:type="dcterms:W3CDTF">2018-11-06T13:00:13Z</dcterms:created>
  <dcterms:modified xsi:type="dcterms:W3CDTF">2018-11-06T13:48:17Z</dcterms:modified>
</cp:coreProperties>
</file>