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6" r:id="rId5"/>
    <p:sldId id="269" r:id="rId6"/>
    <p:sldId id="265" r:id="rId7"/>
    <p:sldId id="258" r:id="rId8"/>
    <p:sldId id="259" r:id="rId9"/>
    <p:sldId id="261" r:id="rId10"/>
    <p:sldId id="268" r:id="rId11"/>
    <p:sldId id="267" r:id="rId12"/>
    <p:sldId id="262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835C"/>
    <a:srgbClr val="E4B79C"/>
    <a:srgbClr val="E6D3C5"/>
    <a:srgbClr val="F9F4F1"/>
    <a:srgbClr val="EDD0BE"/>
    <a:srgbClr val="DEA886"/>
    <a:srgbClr val="DEC6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5E03A4-9A5C-BD85-C6C9-8F4225481F3D}" v="2" dt="2018-12-04T16:11:01.061"/>
    <p1510:client id="{E4889B0F-4233-59C9-A166-83E5112A669F}" v="4" dt="2018-12-04T16:23:49.378"/>
    <p1510:client id="{7177A1E3-F587-A7D0-9E2E-D2104BB2D021}" v="4" dt="2018-12-04T16:27:20.437"/>
    <p1510:client id="{1973E3D6-0AA5-4881-9C6D-151E5E586F69}" v="8" dt="2018-12-04T17:12:54.445"/>
    <p1510:client id="{FF83AA1E-AAD7-4DE9-8224-8105244DCD41}" v="2" dt="2018-12-05T00:38:31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기근모" userId="S::20165170@chosun.kr::991b8316-711a-41ea-9f59-ef235cc9c245" providerId="AD" clId="Web-{F4E7926B-786F-8AD2-45FF-450D53491F73}"/>
    <pc:docChg chg="modSld">
      <pc:chgData name="기근모" userId="S::20165170@chosun.kr::991b8316-711a-41ea-9f59-ef235cc9c245" providerId="AD" clId="Web-{F4E7926B-786F-8AD2-45FF-450D53491F73}" dt="2018-12-04T16:59:49.879" v="14"/>
      <pc:docMkLst>
        <pc:docMk/>
      </pc:docMkLst>
      <pc:sldChg chg="delSp modSp modAnim">
        <pc:chgData name="기근모" userId="S::20165170@chosun.kr::991b8316-711a-41ea-9f59-ef235cc9c245" providerId="AD" clId="Web-{F4E7926B-786F-8AD2-45FF-450D53491F73}" dt="2018-12-04T16:59:42.644" v="9"/>
        <pc:sldMkLst>
          <pc:docMk/>
          <pc:sldMk cId="3568414443" sldId="258"/>
        </pc:sldMkLst>
        <pc:spChg chg="del mod">
          <ac:chgData name="기근모" userId="S::20165170@chosun.kr::991b8316-711a-41ea-9f59-ef235cc9c245" providerId="AD" clId="Web-{F4E7926B-786F-8AD2-45FF-450D53491F73}" dt="2018-12-04T16:59:32.535" v="4"/>
          <ac:spMkLst>
            <pc:docMk/>
            <pc:sldMk cId="3568414443" sldId="258"/>
            <ac:spMk id="22" creationId="{00000000-0000-0000-0000-000000000000}"/>
          </ac:spMkLst>
        </pc:spChg>
        <pc:picChg chg="mod">
          <ac:chgData name="기근모" userId="S::20165170@chosun.kr::991b8316-711a-41ea-9f59-ef235cc9c245" providerId="AD" clId="Web-{F4E7926B-786F-8AD2-45FF-450D53491F73}" dt="2018-12-04T16:59:36.707" v="5" actId="1076"/>
          <ac:picMkLst>
            <pc:docMk/>
            <pc:sldMk cId="3568414443" sldId="258"/>
            <ac:picMk id="4" creationId="{64248128-AF4D-4549-A868-0EB24DE4AA79}"/>
          </ac:picMkLst>
        </pc:picChg>
      </pc:sldChg>
      <pc:sldChg chg="modAnim">
        <pc:chgData name="기근모" userId="S::20165170@chosun.kr::991b8316-711a-41ea-9f59-ef235cc9c245" providerId="AD" clId="Web-{F4E7926B-786F-8AD2-45FF-450D53491F73}" dt="2018-12-04T16:59:47.269" v="12"/>
        <pc:sldMkLst>
          <pc:docMk/>
          <pc:sldMk cId="1818151868" sldId="259"/>
        </pc:sldMkLst>
      </pc:sldChg>
      <pc:sldChg chg="modAnim">
        <pc:chgData name="기근모" userId="S::20165170@chosun.kr::991b8316-711a-41ea-9f59-ef235cc9c245" providerId="AD" clId="Web-{F4E7926B-786F-8AD2-45FF-450D53491F73}" dt="2018-12-04T16:59:49.879" v="14"/>
        <pc:sldMkLst>
          <pc:docMk/>
          <pc:sldMk cId="3139234149" sldId="261"/>
        </pc:sldMkLst>
      </pc:sldChg>
    </pc:docChg>
  </pc:docChgLst>
  <pc:docChgLst>
    <pc:chgData name="기근모" userId="S::20165170@chosun.kr::991b8316-711a-41ea-9f59-ef235cc9c245" providerId="AD" clId="Web-{CEB9404D-8B45-D3D5-4CEB-7D821CABCDEE}"/>
    <pc:docChg chg="addSld modSld">
      <pc:chgData name="기근모" userId="S::20165170@chosun.kr::991b8316-711a-41ea-9f59-ef235cc9c245" providerId="AD" clId="Web-{CEB9404D-8B45-D3D5-4CEB-7D821CABCDEE}" dt="2018-12-04T16:56:32.159" v="156" actId="14100"/>
      <pc:docMkLst>
        <pc:docMk/>
      </pc:docMkLst>
      <pc:sldChg chg="delSp modSp">
        <pc:chgData name="기근모" userId="S::20165170@chosun.kr::991b8316-711a-41ea-9f59-ef235cc9c245" providerId="AD" clId="Web-{CEB9404D-8B45-D3D5-4CEB-7D821CABCDEE}" dt="2018-12-04T16:42:18.666" v="35"/>
        <pc:sldMkLst>
          <pc:docMk/>
          <pc:sldMk cId="3568414443" sldId="258"/>
        </pc:sldMkLst>
        <pc:spChg chg="del mod">
          <ac:chgData name="기근모" userId="S::20165170@chosun.kr::991b8316-711a-41ea-9f59-ef235cc9c245" providerId="AD" clId="Web-{CEB9404D-8B45-D3D5-4CEB-7D821CABCDEE}" dt="2018-12-04T16:42:14.650" v="33"/>
          <ac:spMkLst>
            <pc:docMk/>
            <pc:sldMk cId="3568414443" sldId="258"/>
            <ac:spMk id="7" creationId="{00000000-0000-0000-0000-000000000000}"/>
          </ac:spMkLst>
        </pc:spChg>
        <pc:spChg chg="del mod">
          <ac:chgData name="기근모" userId="S::20165170@chosun.kr::991b8316-711a-41ea-9f59-ef235cc9c245" providerId="AD" clId="Web-{CEB9404D-8B45-D3D5-4CEB-7D821CABCDEE}" dt="2018-12-04T16:42:18.666" v="35"/>
          <ac:spMkLst>
            <pc:docMk/>
            <pc:sldMk cId="3568414443" sldId="258"/>
            <ac:spMk id="8" creationId="{00000000-0000-0000-0000-000000000000}"/>
          </ac:spMkLst>
        </pc:spChg>
      </pc:sldChg>
      <pc:sldChg chg="addSp delSp modSp addAnim modAnim">
        <pc:chgData name="기근모" userId="S::20165170@chosun.kr::991b8316-711a-41ea-9f59-ef235cc9c245" providerId="AD" clId="Web-{CEB9404D-8B45-D3D5-4CEB-7D821CABCDEE}" dt="2018-12-04T16:47:24.964" v="116"/>
        <pc:sldMkLst>
          <pc:docMk/>
          <pc:sldMk cId="1818151868" sldId="259"/>
        </pc:sldMkLst>
        <pc:grpChg chg="del mod">
          <ac:chgData name="기근모" userId="S::20165170@chosun.kr::991b8316-711a-41ea-9f59-ef235cc9c245" providerId="AD" clId="Web-{CEB9404D-8B45-D3D5-4CEB-7D821CABCDEE}" dt="2018-12-04T16:40:31.839" v="13"/>
          <ac:grpSpMkLst>
            <pc:docMk/>
            <pc:sldMk cId="1818151868" sldId="259"/>
            <ac:grpSpMk id="25" creationId="{00000000-0000-0000-0000-000000000000}"/>
          </ac:grpSpMkLst>
        </pc:grpChg>
        <pc:grpChg chg="del">
          <ac:chgData name="기근모" userId="S::20165170@chosun.kr::991b8316-711a-41ea-9f59-ef235cc9c245" providerId="AD" clId="Web-{CEB9404D-8B45-D3D5-4CEB-7D821CABCDEE}" dt="2018-12-04T16:40:39.105" v="15"/>
          <ac:grpSpMkLst>
            <pc:docMk/>
            <pc:sldMk cId="1818151868" sldId="259"/>
            <ac:grpSpMk id="39" creationId="{00000000-0000-0000-0000-000000000000}"/>
          </ac:grpSpMkLst>
        </pc:grpChg>
        <pc:picChg chg="add mod">
          <ac:chgData name="기근모" userId="S::20165170@chosun.kr::991b8316-711a-41ea-9f59-ef235cc9c245" providerId="AD" clId="Web-{CEB9404D-8B45-D3D5-4CEB-7D821CABCDEE}" dt="2018-12-04T16:42:01.244" v="25" actId="1076"/>
          <ac:picMkLst>
            <pc:docMk/>
            <pc:sldMk cId="1818151868" sldId="259"/>
            <ac:picMk id="3" creationId="{5593609E-A0E7-47FC-B009-06FA0D0E547E}"/>
          </ac:picMkLst>
        </pc:picChg>
        <pc:picChg chg="mod">
          <ac:chgData name="기근모" userId="S::20165170@chosun.kr::991b8316-711a-41ea-9f59-ef235cc9c245" providerId="AD" clId="Web-{CEB9404D-8B45-D3D5-4CEB-7D821CABCDEE}" dt="2018-12-04T16:42:06.119" v="26" actId="1076"/>
          <ac:picMkLst>
            <pc:docMk/>
            <pc:sldMk cId="1818151868" sldId="259"/>
            <ac:picMk id="5" creationId="{83A9E9C1-2056-4F57-BEA4-9C78FBA7045C}"/>
          </ac:picMkLst>
        </pc:picChg>
        <pc:picChg chg="mod">
          <ac:chgData name="기근모" userId="S::20165170@chosun.kr::991b8316-711a-41ea-9f59-ef235cc9c245" providerId="AD" clId="Web-{CEB9404D-8B45-D3D5-4CEB-7D821CABCDEE}" dt="2018-12-04T16:40:54.011" v="20" actId="1076"/>
          <ac:picMkLst>
            <pc:docMk/>
            <pc:sldMk cId="1818151868" sldId="259"/>
            <ac:picMk id="8" creationId="{659D8DE3-6A70-4D01-86E3-98879490E63C}"/>
          </ac:picMkLst>
        </pc:picChg>
      </pc:sldChg>
      <pc:sldChg chg="addSp delSp modSp addAnim modAnim">
        <pc:chgData name="기근모" userId="S::20165170@chosun.kr::991b8316-711a-41ea-9f59-ef235cc9c245" providerId="AD" clId="Web-{CEB9404D-8B45-D3D5-4CEB-7D821CABCDEE}" dt="2018-12-04T16:56:05.831" v="143"/>
        <pc:sldMkLst>
          <pc:docMk/>
          <pc:sldMk cId="3139234149" sldId="261"/>
        </pc:sldMkLst>
        <pc:spChg chg="del mod">
          <ac:chgData name="기근모" userId="S::20165170@chosun.kr::991b8316-711a-41ea-9f59-ef235cc9c245" providerId="AD" clId="Web-{CEB9404D-8B45-D3D5-4CEB-7D821CABCDEE}" dt="2018-12-04T16:42:34.119" v="37"/>
          <ac:spMkLst>
            <pc:docMk/>
            <pc:sldMk cId="3139234149" sldId="261"/>
            <ac:spMk id="8" creationId="{00000000-0000-0000-0000-000000000000}"/>
          </ac:spMkLst>
        </pc:spChg>
        <pc:grpChg chg="del">
          <ac:chgData name="기근모" userId="S::20165170@chosun.kr::991b8316-711a-41ea-9f59-ef235cc9c245" providerId="AD" clId="Web-{CEB9404D-8B45-D3D5-4CEB-7D821CABCDEE}" dt="2018-12-04T16:40:30.246" v="12"/>
          <ac:grpSpMkLst>
            <pc:docMk/>
            <pc:sldMk cId="3139234149" sldId="261"/>
            <ac:grpSpMk id="28" creationId="{00000000-0000-0000-0000-000000000000}"/>
          </ac:grpSpMkLst>
        </pc:grpChg>
        <pc:picChg chg="add mod">
          <ac:chgData name="기근모" userId="S::20165170@chosun.kr::991b8316-711a-41ea-9f59-ef235cc9c245" providerId="AD" clId="Web-{CEB9404D-8B45-D3D5-4CEB-7D821CABCDEE}" dt="2018-12-04T16:55:47.863" v="136" actId="1076"/>
          <ac:picMkLst>
            <pc:docMk/>
            <pc:sldMk cId="3139234149" sldId="261"/>
            <ac:picMk id="2" creationId="{4E73569C-D4E2-42F1-BE5A-35DEBB28EE5A}"/>
          </ac:picMkLst>
        </pc:picChg>
        <pc:picChg chg="add mod">
          <ac:chgData name="기근모" userId="S::20165170@chosun.kr::991b8316-711a-41ea-9f59-ef235cc9c245" providerId="AD" clId="Web-{CEB9404D-8B45-D3D5-4CEB-7D821CABCDEE}" dt="2018-12-04T16:55:46.582" v="135" actId="1076"/>
          <ac:picMkLst>
            <pc:docMk/>
            <pc:sldMk cId="3139234149" sldId="261"/>
            <ac:picMk id="4" creationId="{89ACD1F9-89E8-46F5-AC37-37B45889F402}"/>
          </ac:picMkLst>
        </pc:picChg>
      </pc:sldChg>
      <pc:sldChg chg="addSp modSp add replId">
        <pc:chgData name="기근모" userId="S::20165170@chosun.kr::991b8316-711a-41ea-9f59-ef235cc9c245" providerId="AD" clId="Web-{CEB9404D-8B45-D3D5-4CEB-7D821CABCDEE}" dt="2018-12-04T16:46:26.277" v="107" actId="20577"/>
        <pc:sldMkLst>
          <pc:docMk/>
          <pc:sldMk cId="3087302859" sldId="267"/>
        </pc:sldMkLst>
        <pc:spChg chg="add mod">
          <ac:chgData name="기근모" userId="S::20165170@chosun.kr::991b8316-711a-41ea-9f59-ef235cc9c245" providerId="AD" clId="Web-{CEB9404D-8B45-D3D5-4CEB-7D821CABCDEE}" dt="2018-12-04T16:46:26.277" v="107" actId="20577"/>
          <ac:spMkLst>
            <pc:docMk/>
            <pc:sldMk cId="3087302859" sldId="267"/>
            <ac:spMk id="2" creationId="{9688B138-A352-4F89-BF40-C4DC512A3313}"/>
          </ac:spMkLst>
        </pc:spChg>
        <pc:spChg chg="mod">
          <ac:chgData name="기근모" userId="S::20165170@chosun.kr::991b8316-711a-41ea-9f59-ef235cc9c245" providerId="AD" clId="Web-{CEB9404D-8B45-D3D5-4CEB-7D821CABCDEE}" dt="2018-12-04T16:45:37.522" v="57" actId="20577"/>
          <ac:spMkLst>
            <pc:docMk/>
            <pc:sldMk cId="3087302859" sldId="267"/>
            <ac:spMk id="5" creationId="{00000000-0000-0000-0000-000000000000}"/>
          </ac:spMkLst>
        </pc:spChg>
      </pc:sldChg>
      <pc:sldChg chg="addSp modSp add replId">
        <pc:chgData name="기근모" userId="S::20165170@chosun.kr::991b8316-711a-41ea-9f59-ef235cc9c245" providerId="AD" clId="Web-{CEB9404D-8B45-D3D5-4CEB-7D821CABCDEE}" dt="2018-12-04T16:56:32.159" v="156" actId="14100"/>
        <pc:sldMkLst>
          <pc:docMk/>
          <pc:sldMk cId="2932706939" sldId="268"/>
        </pc:sldMkLst>
        <pc:spChg chg="mod">
          <ac:chgData name="기근모" userId="S::20165170@chosun.kr::991b8316-711a-41ea-9f59-ef235cc9c245" providerId="AD" clId="Web-{CEB9404D-8B45-D3D5-4CEB-7D821CABCDEE}" dt="2018-12-04T16:48:19.947" v="124" actId="20577"/>
          <ac:spMkLst>
            <pc:docMk/>
            <pc:sldMk cId="2932706939" sldId="268"/>
            <ac:spMk id="5" creationId="{00000000-0000-0000-0000-000000000000}"/>
          </ac:spMkLst>
        </pc:spChg>
        <pc:picChg chg="add mod">
          <ac:chgData name="기근모" userId="S::20165170@chosun.kr::991b8316-711a-41ea-9f59-ef235cc9c245" providerId="AD" clId="Web-{CEB9404D-8B45-D3D5-4CEB-7D821CABCDEE}" dt="2018-12-04T16:56:28.706" v="155" actId="14100"/>
          <ac:picMkLst>
            <pc:docMk/>
            <pc:sldMk cId="2932706939" sldId="268"/>
            <ac:picMk id="2" creationId="{D2911EB1-D41A-44F4-BDD3-1E78F1F34CEB}"/>
          </ac:picMkLst>
        </pc:picChg>
        <pc:picChg chg="add mod">
          <ac:chgData name="기근모" userId="S::20165170@chosun.kr::991b8316-711a-41ea-9f59-ef235cc9c245" providerId="AD" clId="Web-{CEB9404D-8B45-D3D5-4CEB-7D821CABCDEE}" dt="2018-12-04T16:56:32.159" v="156" actId="14100"/>
          <ac:picMkLst>
            <pc:docMk/>
            <pc:sldMk cId="2932706939" sldId="268"/>
            <ac:picMk id="6" creationId="{C292D744-C212-4B23-AACC-1F8ADCD1107B}"/>
          </ac:picMkLst>
        </pc:picChg>
        <pc:picChg chg="add mod">
          <ac:chgData name="기근모" userId="S::20165170@chosun.kr::991b8316-711a-41ea-9f59-ef235cc9c245" providerId="AD" clId="Web-{CEB9404D-8B45-D3D5-4CEB-7D821CABCDEE}" dt="2018-12-04T16:56:25.972" v="153" actId="14100"/>
          <ac:picMkLst>
            <pc:docMk/>
            <pc:sldMk cId="2932706939" sldId="268"/>
            <ac:picMk id="8" creationId="{3B07DA0A-B28F-425A-9674-4D873C4B5E27}"/>
          </ac:picMkLst>
        </pc:picChg>
        <pc:picChg chg="add mod">
          <ac:chgData name="기근모" userId="S::20165170@chosun.kr::991b8316-711a-41ea-9f59-ef235cc9c245" providerId="AD" clId="Web-{CEB9404D-8B45-D3D5-4CEB-7D821CABCDEE}" dt="2018-12-04T16:56:23.784" v="152" actId="14100"/>
          <ac:picMkLst>
            <pc:docMk/>
            <pc:sldMk cId="2932706939" sldId="268"/>
            <ac:picMk id="10" creationId="{943DC37F-91E6-48D3-B52C-C6E721C5F46C}"/>
          </ac:picMkLst>
        </pc:picChg>
      </pc:sldChg>
    </pc:docChg>
  </pc:docChgLst>
  <pc:docChgLst>
    <pc:chgData name="기근모" userId="S::20165170@chosun.kr::991b8316-711a-41ea-9f59-ef235cc9c245" providerId="AD" clId="Web-{CE3BDD9D-15CF-4777-CA57-0E38592F6C19}"/>
    <pc:docChg chg="modSld">
      <pc:chgData name="기근모" userId="S::20165170@chosun.kr::991b8316-711a-41ea-9f59-ef235cc9c245" providerId="AD" clId="Web-{CE3BDD9D-15CF-4777-CA57-0E38592F6C19}" dt="2018-12-04T16:22:34.141" v="11" actId="14100"/>
      <pc:docMkLst>
        <pc:docMk/>
      </pc:docMkLst>
      <pc:sldChg chg="addSp modSp">
        <pc:chgData name="기근모" userId="S::20165170@chosun.kr::991b8316-711a-41ea-9f59-ef235cc9c245" providerId="AD" clId="Web-{CE3BDD9D-15CF-4777-CA57-0E38592F6C19}" dt="2018-12-04T16:22:34.141" v="11" actId="14100"/>
        <pc:sldMkLst>
          <pc:docMk/>
          <pc:sldMk cId="3568414443" sldId="258"/>
        </pc:sldMkLst>
        <pc:picChg chg="add mod">
          <ac:chgData name="기근모" userId="S::20165170@chosun.kr::991b8316-711a-41ea-9f59-ef235cc9c245" providerId="AD" clId="Web-{CE3BDD9D-15CF-4777-CA57-0E38592F6C19}" dt="2018-12-04T16:22:20.532" v="7" actId="14100"/>
          <ac:picMkLst>
            <pc:docMk/>
            <pc:sldMk cId="3568414443" sldId="258"/>
            <ac:picMk id="2" creationId="{5A9E8FD3-3E67-4E2C-A041-46A0E1D0848C}"/>
          </ac:picMkLst>
        </pc:picChg>
        <pc:picChg chg="add mod">
          <ac:chgData name="기근모" userId="S::20165170@chosun.kr::991b8316-711a-41ea-9f59-ef235cc9c245" providerId="AD" clId="Web-{CE3BDD9D-15CF-4777-CA57-0E38592F6C19}" dt="2018-12-04T16:22:34.141" v="11" actId="14100"/>
          <ac:picMkLst>
            <pc:docMk/>
            <pc:sldMk cId="3568414443" sldId="258"/>
            <ac:picMk id="4" creationId="{64248128-AF4D-4549-A868-0EB24DE4AA79}"/>
          </ac:picMkLst>
        </pc:picChg>
        <pc:picChg chg="mod">
          <ac:chgData name="기근모" userId="S::20165170@chosun.kr::991b8316-711a-41ea-9f59-ef235cc9c245" providerId="AD" clId="Web-{CE3BDD9D-15CF-4777-CA57-0E38592F6C19}" dt="2018-12-04T16:21:09.672" v="2" actId="1076"/>
          <ac:picMkLst>
            <pc:docMk/>
            <pc:sldMk cId="3568414443" sldId="258"/>
            <ac:picMk id="10" creationId="{150FD4BB-D256-4BCF-98FF-4BC2BA881E55}"/>
          </ac:picMkLst>
        </pc:picChg>
        <pc:picChg chg="mod">
          <ac:chgData name="기근모" userId="S::20165170@chosun.kr::991b8316-711a-41ea-9f59-ef235cc9c245" providerId="AD" clId="Web-{CE3BDD9D-15CF-4777-CA57-0E38592F6C19}" dt="2018-12-04T16:21:12.219" v="3" actId="1076"/>
          <ac:picMkLst>
            <pc:docMk/>
            <pc:sldMk cId="3568414443" sldId="258"/>
            <ac:picMk id="23" creationId="{F6998F9D-053A-4CA4-BC57-7679BF243286}"/>
          </ac:picMkLst>
        </pc:picChg>
      </pc:sldChg>
    </pc:docChg>
  </pc:docChgLst>
  <pc:docChgLst>
    <pc:chgData name="기근모" userId="S::20165170@chosun.kr::991b8316-711a-41ea-9f59-ef235cc9c245" providerId="AD" clId="Web-{1973E3D6-0AA5-4881-9C6D-151E5E586F69}"/>
    <pc:docChg chg="addSld delSld modSld sldOrd">
      <pc:chgData name="기근모" userId="S::20165170@chosun.kr::991b8316-711a-41ea-9f59-ef235cc9c245" providerId="AD" clId="Web-{1973E3D6-0AA5-4881-9C6D-151E5E586F69}" dt="2018-12-04T17:30:05.104" v="404" actId="20577"/>
      <pc:docMkLst>
        <pc:docMk/>
      </pc:docMkLst>
      <pc:sldChg chg="addSp delSp modSp">
        <pc:chgData name="기근모" userId="S::20165170@chosun.kr::991b8316-711a-41ea-9f59-ef235cc9c245" providerId="AD" clId="Web-{1973E3D6-0AA5-4881-9C6D-151E5E586F69}" dt="2018-12-04T17:09:42.604" v="290" actId="1076"/>
        <pc:sldMkLst>
          <pc:docMk/>
          <pc:sldMk cId="656902497" sldId="257"/>
        </pc:sldMkLst>
        <pc:spChg chg="add del mod">
          <ac:chgData name="기근모" userId="S::20165170@chosun.kr::991b8316-711a-41ea-9f59-ef235cc9c245" providerId="AD" clId="Web-{1973E3D6-0AA5-4881-9C6D-151E5E586F69}" dt="2018-12-04T17:09:38.823" v="289"/>
          <ac:spMkLst>
            <pc:docMk/>
            <pc:sldMk cId="656902497" sldId="257"/>
            <ac:spMk id="2" creationId="{49C60F55-A10D-408B-A702-862EEB2A75F8}"/>
          </ac:spMkLst>
        </pc:spChg>
        <pc:spChg chg="mod">
          <ac:chgData name="기근모" userId="S::20165170@chosun.kr::991b8316-711a-41ea-9f59-ef235cc9c245" providerId="AD" clId="Web-{1973E3D6-0AA5-4881-9C6D-151E5E586F69}" dt="2018-12-04T17:09:42.604" v="290" actId="1076"/>
          <ac:spMkLst>
            <pc:docMk/>
            <pc:sldMk cId="656902497" sldId="257"/>
            <ac:spMk id="5" creationId="{00000000-0000-0000-0000-000000000000}"/>
          </ac:spMkLst>
        </pc:spChg>
        <pc:spChg chg="mod">
          <ac:chgData name="기근모" userId="S::20165170@chosun.kr::991b8316-711a-41ea-9f59-ef235cc9c245" providerId="AD" clId="Web-{1973E3D6-0AA5-4881-9C6D-151E5E586F69}" dt="2018-12-04T17:07:36.762" v="193" actId="20577"/>
          <ac:spMkLst>
            <pc:docMk/>
            <pc:sldMk cId="656902497" sldId="257"/>
            <ac:spMk id="10" creationId="{00000000-0000-0000-0000-000000000000}"/>
          </ac:spMkLst>
        </pc:spChg>
      </pc:sldChg>
      <pc:sldChg chg="addSp delSp modSp">
        <pc:chgData name="기근모" userId="S::20165170@chosun.kr::991b8316-711a-41ea-9f59-ef235cc9c245" providerId="AD" clId="Web-{1973E3D6-0AA5-4881-9C6D-151E5E586F69}" dt="2018-12-04T17:11:46.806" v="327" actId="1076"/>
        <pc:sldMkLst>
          <pc:docMk/>
          <pc:sldMk cId="3568414443" sldId="258"/>
        </pc:sldMkLst>
        <pc:spChg chg="add mod">
          <ac:chgData name="기근모" userId="S::20165170@chosun.kr::991b8316-711a-41ea-9f59-ef235cc9c245" providerId="AD" clId="Web-{1973E3D6-0AA5-4881-9C6D-151E5E586F69}" dt="2018-12-04T17:11:46.806" v="327" actId="1076"/>
          <ac:spMkLst>
            <pc:docMk/>
            <pc:sldMk cId="3568414443" sldId="258"/>
            <ac:spMk id="7" creationId="{AD4226C7-11A6-49C5-9F95-0170589304A1}"/>
          </ac:spMkLst>
        </pc:spChg>
        <pc:grpChg chg="add del mod">
          <ac:chgData name="기근모" userId="S::20165170@chosun.kr::991b8316-711a-41ea-9f59-ef235cc9c245" providerId="AD" clId="Web-{1973E3D6-0AA5-4881-9C6D-151E5E586F69}" dt="2018-12-04T17:11:29.509" v="324"/>
          <ac:grpSpMkLst>
            <pc:docMk/>
            <pc:sldMk cId="3568414443" sldId="258"/>
            <ac:grpSpMk id="8" creationId="{D1CDC851-F2F2-42D8-9C53-05CE4968978D}"/>
          </ac:grpSpMkLst>
        </pc:grpChg>
        <pc:grpChg chg="add mod">
          <ac:chgData name="기근모" userId="S::20165170@chosun.kr::991b8316-711a-41ea-9f59-ef235cc9c245" providerId="AD" clId="Web-{1973E3D6-0AA5-4881-9C6D-151E5E586F69}" dt="2018-12-04T17:11:42.352" v="326" actId="1076"/>
          <ac:grpSpMkLst>
            <pc:docMk/>
            <pc:sldMk cId="3568414443" sldId="258"/>
            <ac:grpSpMk id="11" creationId="{C523023D-3F2C-4C90-8A2D-B711861E2ED0}"/>
          </ac:grpSpMkLst>
        </pc:grpChg>
      </pc:sldChg>
      <pc:sldChg chg="delSp modSp addAnim delAnim modAnim">
        <pc:chgData name="기근모" userId="S::20165170@chosun.kr::991b8316-711a-41ea-9f59-ef235cc9c245" providerId="AD" clId="Web-{1973E3D6-0AA5-4881-9C6D-151E5E586F69}" dt="2018-12-04T17:16:19.115" v="381"/>
        <pc:sldMkLst>
          <pc:docMk/>
          <pc:sldMk cId="1818151868" sldId="259"/>
        </pc:sldMkLst>
        <pc:spChg chg="del mod">
          <ac:chgData name="기근모" userId="S::20165170@chosun.kr::991b8316-711a-41ea-9f59-ef235cc9c245" providerId="AD" clId="Web-{1973E3D6-0AA5-4881-9C6D-151E5E586F69}" dt="2018-12-04T17:01:55.001" v="14"/>
          <ac:spMkLst>
            <pc:docMk/>
            <pc:sldMk cId="1818151868" sldId="259"/>
            <ac:spMk id="4" creationId="{00000000-0000-0000-0000-000000000000}"/>
          </ac:spMkLst>
        </pc:spChg>
        <pc:spChg chg="mod">
          <ac:chgData name="기근모" userId="S::20165170@chosun.kr::991b8316-711a-41ea-9f59-ef235cc9c245" providerId="AD" clId="Web-{1973E3D6-0AA5-4881-9C6D-151E5E586F69}" dt="2018-12-04T17:01:37.049" v="10" actId="1076"/>
          <ac:spMkLst>
            <pc:docMk/>
            <pc:sldMk cId="1818151868" sldId="259"/>
            <ac:spMk id="10" creationId="{00000000-0000-0000-0000-000000000000}"/>
          </ac:spMkLst>
        </pc:spChg>
        <pc:spChg chg="mod">
          <ac:chgData name="기근모" userId="S::20165170@chosun.kr::991b8316-711a-41ea-9f59-ef235cc9c245" providerId="AD" clId="Web-{1973E3D6-0AA5-4881-9C6D-151E5E586F69}" dt="2018-12-04T17:01:07.487" v="4" actId="1076"/>
          <ac:spMkLst>
            <pc:docMk/>
            <pc:sldMk cId="1818151868" sldId="259"/>
            <ac:spMk id="11" creationId="{00000000-0000-0000-0000-000000000000}"/>
          </ac:spMkLst>
        </pc:spChg>
      </pc:sldChg>
      <pc:sldChg chg="addAnim delAnim modAnim">
        <pc:chgData name="기근모" userId="S::20165170@chosun.kr::991b8316-711a-41ea-9f59-ef235cc9c245" providerId="AD" clId="Web-{1973E3D6-0AA5-4881-9C6D-151E5E586F69}" dt="2018-12-04T17:02:41.626" v="34"/>
        <pc:sldMkLst>
          <pc:docMk/>
          <pc:sldMk cId="3139234149" sldId="261"/>
        </pc:sldMkLst>
      </pc:sldChg>
      <pc:sldChg chg="delSp modSp ord">
        <pc:chgData name="기근모" userId="S::20165170@chosun.kr::991b8316-711a-41ea-9f59-ef235cc9c245" providerId="AD" clId="Web-{1973E3D6-0AA5-4881-9C6D-151E5E586F69}" dt="2018-12-04T17:30:04.620" v="402" actId="20577"/>
        <pc:sldMkLst>
          <pc:docMk/>
          <pc:sldMk cId="2209042424" sldId="262"/>
        </pc:sldMkLst>
        <pc:spChg chg="mod">
          <ac:chgData name="기근모" userId="S::20165170@chosun.kr::991b8316-711a-41ea-9f59-ef235cc9c245" providerId="AD" clId="Web-{1973E3D6-0AA5-4881-9C6D-151E5E586F69}" dt="2018-12-04T17:22:19.767" v="384" actId="20577"/>
          <ac:spMkLst>
            <pc:docMk/>
            <pc:sldMk cId="2209042424" sldId="262"/>
            <ac:spMk id="10" creationId="{00000000-0000-0000-0000-000000000000}"/>
          </ac:spMkLst>
        </pc:spChg>
        <pc:spChg chg="del">
          <ac:chgData name="기근모" userId="S::20165170@chosun.kr::991b8316-711a-41ea-9f59-ef235cc9c245" providerId="AD" clId="Web-{1973E3D6-0AA5-4881-9C6D-151E5E586F69}" dt="2018-12-04T17:29:51.479" v="401"/>
          <ac:spMkLst>
            <pc:docMk/>
            <pc:sldMk cId="2209042424" sldId="262"/>
            <ac:spMk id="26" creationId="{00000000-0000-0000-0000-000000000000}"/>
          </ac:spMkLst>
        </pc:spChg>
        <pc:spChg chg="mod">
          <ac:chgData name="기근모" userId="S::20165170@chosun.kr::991b8316-711a-41ea-9f59-ef235cc9c245" providerId="AD" clId="Web-{1973E3D6-0AA5-4881-9C6D-151E5E586F69}" dt="2018-12-04T17:30:04.620" v="402" actId="20577"/>
          <ac:spMkLst>
            <pc:docMk/>
            <pc:sldMk cId="2209042424" sldId="262"/>
            <ac:spMk id="29" creationId="{00000000-0000-0000-0000-000000000000}"/>
          </ac:spMkLst>
        </pc:spChg>
      </pc:sldChg>
      <pc:sldChg chg="modSp del">
        <pc:chgData name="기근모" userId="S::20165170@chosun.kr::991b8316-711a-41ea-9f59-ef235cc9c245" providerId="AD" clId="Web-{1973E3D6-0AA5-4881-9C6D-151E5E586F69}" dt="2018-12-04T17:14:25.194" v="349"/>
        <pc:sldMkLst>
          <pc:docMk/>
          <pc:sldMk cId="3375904802" sldId="264"/>
        </pc:sldMkLst>
        <pc:spChg chg="mod">
          <ac:chgData name="기근모" userId="S::20165170@chosun.kr::991b8316-711a-41ea-9f59-ef235cc9c245" providerId="AD" clId="Web-{1973E3D6-0AA5-4881-9C6D-151E5E586F69}" dt="2018-12-04T17:07:55.262" v="199" actId="1076"/>
          <ac:spMkLst>
            <pc:docMk/>
            <pc:sldMk cId="3375904802" sldId="264"/>
            <ac:spMk id="5" creationId="{00000000-0000-0000-0000-000000000000}"/>
          </ac:spMkLst>
        </pc:spChg>
        <pc:spChg chg="mod">
          <ac:chgData name="기근모" userId="S::20165170@chosun.kr::991b8316-711a-41ea-9f59-ef235cc9c245" providerId="AD" clId="Web-{1973E3D6-0AA5-4881-9C6D-151E5E586F69}" dt="2018-12-04T17:14:20.241" v="347" actId="20577"/>
          <ac:spMkLst>
            <pc:docMk/>
            <pc:sldMk cId="3375904802" sldId="264"/>
            <ac:spMk id="10" creationId="{00000000-0000-0000-0000-000000000000}"/>
          </ac:spMkLst>
        </pc:spChg>
      </pc:sldChg>
      <pc:sldChg chg="addSp delSp modSp">
        <pc:chgData name="기근모" userId="S::20165170@chosun.kr::991b8316-711a-41ea-9f59-ef235cc9c245" providerId="AD" clId="Web-{1973E3D6-0AA5-4881-9C6D-151E5E586F69}" dt="2018-12-04T17:14:38.913" v="356" actId="20577"/>
        <pc:sldMkLst>
          <pc:docMk/>
          <pc:sldMk cId="3611747578" sldId="265"/>
        </pc:sldMkLst>
        <pc:spChg chg="add mod">
          <ac:chgData name="기근모" userId="S::20165170@chosun.kr::991b8316-711a-41ea-9f59-ef235cc9c245" providerId="AD" clId="Web-{1973E3D6-0AA5-4881-9C6D-151E5E586F69}" dt="2018-12-04T17:14:38.913" v="356" actId="20577"/>
          <ac:spMkLst>
            <pc:docMk/>
            <pc:sldMk cId="3611747578" sldId="265"/>
            <ac:spMk id="2" creationId="{3B7C589E-6F95-41D2-B924-D6850337C5F2}"/>
          </ac:spMkLst>
        </pc:spChg>
        <pc:spChg chg="add del">
          <ac:chgData name="기근모" userId="S::20165170@chosun.kr::991b8316-711a-41ea-9f59-ef235cc9c245" providerId="AD" clId="Web-{1973E3D6-0AA5-4881-9C6D-151E5E586F69}" dt="2018-12-04T17:05:49.498" v="141"/>
          <ac:spMkLst>
            <pc:docMk/>
            <pc:sldMk cId="3611747578" sldId="265"/>
            <ac:spMk id="3" creationId="{78D9E228-605F-486F-AC5C-54188346ED09}"/>
          </ac:spMkLst>
        </pc:spChg>
      </pc:sldChg>
      <pc:sldChg chg="modSp">
        <pc:chgData name="기근모" userId="S::20165170@chosun.kr::991b8316-711a-41ea-9f59-ef235cc9c245" providerId="AD" clId="Web-{1973E3D6-0AA5-4881-9C6D-151E5E586F69}" dt="2018-12-04T17:09:28.042" v="284" actId="20577"/>
        <pc:sldMkLst>
          <pc:docMk/>
          <pc:sldMk cId="3369945693" sldId="266"/>
        </pc:sldMkLst>
        <pc:spChg chg="mod">
          <ac:chgData name="기근모" userId="S::20165170@chosun.kr::991b8316-711a-41ea-9f59-ef235cc9c245" providerId="AD" clId="Web-{1973E3D6-0AA5-4881-9C6D-151E5E586F69}" dt="2018-12-04T17:09:28.042" v="284" actId="20577"/>
          <ac:spMkLst>
            <pc:docMk/>
            <pc:sldMk cId="3369945693" sldId="266"/>
            <ac:spMk id="5" creationId="{00000000-0000-0000-0000-000000000000}"/>
          </ac:spMkLst>
        </pc:spChg>
      </pc:sldChg>
      <pc:sldChg chg="addSp delSp modSp ord">
        <pc:chgData name="기근모" userId="S::20165170@chosun.kr::991b8316-711a-41ea-9f59-ef235cc9c245" providerId="AD" clId="Web-{1973E3D6-0AA5-4881-9C6D-151E5E586F69}" dt="2018-12-04T17:23:42.860" v="398" actId="20577"/>
        <pc:sldMkLst>
          <pc:docMk/>
          <pc:sldMk cId="3087302859" sldId="267"/>
        </pc:sldMkLst>
        <pc:spChg chg="mod">
          <ac:chgData name="기근모" userId="S::20165170@chosun.kr::991b8316-711a-41ea-9f59-ef235cc9c245" providerId="AD" clId="Web-{1973E3D6-0AA5-4881-9C6D-151E5E586F69}" dt="2018-12-04T17:13:01.351" v="333" actId="20577"/>
          <ac:spMkLst>
            <pc:docMk/>
            <pc:sldMk cId="3087302859" sldId="267"/>
            <ac:spMk id="2" creationId="{9688B138-A352-4F89-BF40-C4DC512A3313}"/>
          </ac:spMkLst>
        </pc:spChg>
        <pc:spChg chg="add del">
          <ac:chgData name="기근모" userId="S::20165170@chosun.kr::991b8316-711a-41ea-9f59-ef235cc9c245" providerId="AD" clId="Web-{1973E3D6-0AA5-4881-9C6D-151E5E586F69}" dt="2018-12-04T17:13:15.601" v="336"/>
          <ac:spMkLst>
            <pc:docMk/>
            <pc:sldMk cId="3087302859" sldId="267"/>
            <ac:spMk id="3" creationId="{CE138CC8-086B-4462-86AB-906B1507D2EB}"/>
          </ac:spMkLst>
        </pc:spChg>
        <pc:spChg chg="mod">
          <ac:chgData name="기근모" userId="S::20165170@chosun.kr::991b8316-711a-41ea-9f59-ef235cc9c245" providerId="AD" clId="Web-{1973E3D6-0AA5-4881-9C6D-151E5E586F69}" dt="2018-12-04T17:23:42.860" v="398" actId="20577"/>
          <ac:spMkLst>
            <pc:docMk/>
            <pc:sldMk cId="3087302859" sldId="267"/>
            <ac:spMk id="5" creationId="{00000000-0000-0000-0000-000000000000}"/>
          </ac:spMkLst>
        </pc:spChg>
      </pc:sldChg>
      <pc:sldChg chg="modSp">
        <pc:chgData name="기근모" userId="S::20165170@chosun.kr::991b8316-711a-41ea-9f59-ef235cc9c245" providerId="AD" clId="Web-{1973E3D6-0AA5-4881-9C6D-151E5E586F69}" dt="2018-12-04T17:07:40.543" v="196" actId="20577"/>
        <pc:sldMkLst>
          <pc:docMk/>
          <pc:sldMk cId="2932706939" sldId="268"/>
        </pc:sldMkLst>
        <pc:spChg chg="mod">
          <ac:chgData name="기근모" userId="S::20165170@chosun.kr::991b8316-711a-41ea-9f59-ef235cc9c245" providerId="AD" clId="Web-{1973E3D6-0AA5-4881-9C6D-151E5E586F69}" dt="2018-12-04T17:07:40.543" v="196" actId="20577"/>
          <ac:spMkLst>
            <pc:docMk/>
            <pc:sldMk cId="2932706939" sldId="268"/>
            <ac:spMk id="5" creationId="{00000000-0000-0000-0000-000000000000}"/>
          </ac:spMkLst>
        </pc:spChg>
      </pc:sldChg>
      <pc:sldChg chg="delSp modSp add replId">
        <pc:chgData name="기근모" userId="S::20165170@chosun.kr::991b8316-711a-41ea-9f59-ef235cc9c245" providerId="AD" clId="Web-{1973E3D6-0AA5-4881-9C6D-151E5E586F69}" dt="2018-12-04T17:14:30.866" v="350" actId="20577"/>
        <pc:sldMkLst>
          <pc:docMk/>
          <pc:sldMk cId="3173788423" sldId="269"/>
        </pc:sldMkLst>
        <pc:spChg chg="mod">
          <ac:chgData name="기근모" userId="S::20165170@chosun.kr::991b8316-711a-41ea-9f59-ef235cc9c245" providerId="AD" clId="Web-{1973E3D6-0AA5-4881-9C6D-151E5E586F69}" dt="2018-12-04T17:09:25.417" v="279" actId="20577"/>
          <ac:spMkLst>
            <pc:docMk/>
            <pc:sldMk cId="3173788423" sldId="269"/>
            <ac:spMk id="5" creationId="{00000000-0000-0000-0000-000000000000}"/>
          </ac:spMkLst>
        </pc:spChg>
        <pc:spChg chg="mod">
          <ac:chgData name="기근모" userId="S::20165170@chosun.kr::991b8316-711a-41ea-9f59-ef235cc9c245" providerId="AD" clId="Web-{1973E3D6-0AA5-4881-9C6D-151E5E586F69}" dt="2018-12-04T17:14:30.866" v="350" actId="20577"/>
          <ac:spMkLst>
            <pc:docMk/>
            <pc:sldMk cId="3173788423" sldId="269"/>
            <ac:spMk id="10" creationId="{00000000-0000-0000-0000-000000000000}"/>
          </ac:spMkLst>
        </pc:spChg>
        <pc:picChg chg="del">
          <ac:chgData name="기근모" userId="S::20165170@chosun.kr::991b8316-711a-41ea-9f59-ef235cc9c245" providerId="AD" clId="Web-{1973E3D6-0AA5-4881-9C6D-151E5E586F69}" dt="2018-12-04T17:08:21.293" v="206"/>
          <ac:picMkLst>
            <pc:docMk/>
            <pc:sldMk cId="3173788423" sldId="269"/>
            <ac:picMk id="2" creationId="{2E4F166B-A6ED-4CE6-8B13-3CBEBB4F02FD}"/>
          </ac:picMkLst>
        </pc:picChg>
      </pc:sldChg>
    </pc:docChg>
  </pc:docChgLst>
  <pc:docChgLst>
    <pc:chgData name="기근모" userId="S::20165170@chosun.kr::991b8316-711a-41ea-9f59-ef235cc9c245" providerId="AD" clId="Web-{C263FA55-4056-2CA2-E401-1105595ACCBC}"/>
    <pc:docChg chg="addSld modSld sldOrd">
      <pc:chgData name="기근모" userId="S::20165170@chosun.kr::991b8316-711a-41ea-9f59-ef235cc9c245" providerId="AD" clId="Web-{C263FA55-4056-2CA2-E401-1105595ACCBC}" dt="2018-12-04T14:41:27.346" v="220" actId="1076"/>
      <pc:docMkLst>
        <pc:docMk/>
      </pc:docMkLst>
      <pc:sldChg chg="modSp">
        <pc:chgData name="기근모" userId="S::20165170@chosun.kr::991b8316-711a-41ea-9f59-ef235cc9c245" providerId="AD" clId="Web-{C263FA55-4056-2CA2-E401-1105595ACCBC}" dt="2018-12-04T14:27:52.514" v="18" actId="20577"/>
        <pc:sldMkLst>
          <pc:docMk/>
          <pc:sldMk cId="656902497" sldId="257"/>
        </pc:sldMkLst>
        <pc:spChg chg="mod">
          <ac:chgData name="기근모" userId="S::20165170@chosun.kr::991b8316-711a-41ea-9f59-ef235cc9c245" providerId="AD" clId="Web-{C263FA55-4056-2CA2-E401-1105595ACCBC}" dt="2018-12-04T14:27:25.655" v="2" actId="20577"/>
          <ac:spMkLst>
            <pc:docMk/>
            <pc:sldMk cId="656902497" sldId="257"/>
            <ac:spMk id="5" creationId="{00000000-0000-0000-0000-000000000000}"/>
          </ac:spMkLst>
        </pc:spChg>
        <pc:spChg chg="mod">
          <ac:chgData name="기근모" userId="S::20165170@chosun.kr::991b8316-711a-41ea-9f59-ef235cc9c245" providerId="AD" clId="Web-{C263FA55-4056-2CA2-E401-1105595ACCBC}" dt="2018-12-04T14:27:52.514" v="18" actId="20577"/>
          <ac:spMkLst>
            <pc:docMk/>
            <pc:sldMk cId="656902497" sldId="257"/>
            <ac:spMk id="10" creationId="{00000000-0000-0000-0000-000000000000}"/>
          </ac:spMkLst>
        </pc:spChg>
      </pc:sldChg>
      <pc:sldChg chg="addSp modSp">
        <pc:chgData name="기근모" userId="S::20165170@chosun.kr::991b8316-711a-41ea-9f59-ef235cc9c245" providerId="AD" clId="Web-{C263FA55-4056-2CA2-E401-1105595ACCBC}" dt="2018-12-04T14:36:27.564" v="214" actId="1076"/>
        <pc:sldMkLst>
          <pc:docMk/>
          <pc:sldMk cId="3568414443" sldId="258"/>
        </pc:sldMkLst>
        <pc:spChg chg="mod">
          <ac:chgData name="기근모" userId="S::20165170@chosun.kr::991b8316-711a-41ea-9f59-ef235cc9c245" providerId="AD" clId="Web-{C263FA55-4056-2CA2-E401-1105595ACCBC}" dt="2018-12-04T14:36:05.173" v="200" actId="20577"/>
          <ac:spMkLst>
            <pc:docMk/>
            <pc:sldMk cId="3568414443" sldId="258"/>
            <ac:spMk id="7" creationId="{00000000-0000-0000-0000-000000000000}"/>
          </ac:spMkLst>
        </pc:spChg>
        <pc:picChg chg="add mod">
          <ac:chgData name="기근모" userId="S::20165170@chosun.kr::991b8316-711a-41ea-9f59-ef235cc9c245" providerId="AD" clId="Web-{C263FA55-4056-2CA2-E401-1105595ACCBC}" dt="2018-12-04T14:36:27.564" v="214" actId="1076"/>
          <ac:picMkLst>
            <pc:docMk/>
            <pc:sldMk cId="3568414443" sldId="258"/>
            <ac:picMk id="2" creationId="{FFF9CBC8-035E-4E6F-85BB-3EC9833D9832}"/>
          </ac:picMkLst>
        </pc:picChg>
      </pc:sldChg>
      <pc:sldChg chg="modSp">
        <pc:chgData name="기근모" userId="S::20165170@chosun.kr::991b8316-711a-41ea-9f59-ef235cc9c245" providerId="AD" clId="Web-{C263FA55-4056-2CA2-E401-1105595ACCBC}" dt="2018-12-04T14:36:10.657" v="204" actId="20577"/>
        <pc:sldMkLst>
          <pc:docMk/>
          <pc:sldMk cId="3139234149" sldId="261"/>
        </pc:sldMkLst>
        <pc:spChg chg="mod">
          <ac:chgData name="기근모" userId="S::20165170@chosun.kr::991b8316-711a-41ea-9f59-ef235cc9c245" providerId="AD" clId="Web-{C263FA55-4056-2CA2-E401-1105595ACCBC}" dt="2018-12-04T14:36:10.657" v="204" actId="20577"/>
          <ac:spMkLst>
            <pc:docMk/>
            <pc:sldMk cId="3139234149" sldId="261"/>
            <ac:spMk id="7" creationId="{00000000-0000-0000-0000-000000000000}"/>
          </ac:spMkLst>
        </pc:spChg>
      </pc:sldChg>
      <pc:sldChg chg="modSp">
        <pc:chgData name="기근모" userId="S::20165170@chosun.kr::991b8316-711a-41ea-9f59-ef235cc9c245" providerId="AD" clId="Web-{C263FA55-4056-2CA2-E401-1105595ACCBC}" dt="2018-12-04T14:30:28.218" v="93" actId="20577"/>
        <pc:sldMkLst>
          <pc:docMk/>
          <pc:sldMk cId="2209042424" sldId="262"/>
        </pc:sldMkLst>
        <pc:spChg chg="mod">
          <ac:chgData name="기근모" userId="S::20165170@chosun.kr::991b8316-711a-41ea-9f59-ef235cc9c245" providerId="AD" clId="Web-{C263FA55-4056-2CA2-E401-1105595ACCBC}" dt="2018-12-04T14:30:28.218" v="93" actId="20577"/>
          <ac:spMkLst>
            <pc:docMk/>
            <pc:sldMk cId="2209042424" sldId="262"/>
            <ac:spMk id="10" creationId="{00000000-0000-0000-0000-000000000000}"/>
          </ac:spMkLst>
        </pc:spChg>
        <pc:spChg chg="mod">
          <ac:chgData name="기근모" userId="S::20165170@chosun.kr::991b8316-711a-41ea-9f59-ef235cc9c245" providerId="AD" clId="Web-{C263FA55-4056-2CA2-E401-1105595ACCBC}" dt="2018-12-04T14:29:19.452" v="54" actId="20577"/>
          <ac:spMkLst>
            <pc:docMk/>
            <pc:sldMk cId="2209042424" sldId="262"/>
            <ac:spMk id="11" creationId="{00000000-0000-0000-0000-000000000000}"/>
          </ac:spMkLst>
        </pc:spChg>
        <pc:spChg chg="mod">
          <ac:chgData name="기근모" userId="S::20165170@chosun.kr::991b8316-711a-41ea-9f59-ef235cc9c245" providerId="AD" clId="Web-{C263FA55-4056-2CA2-E401-1105595ACCBC}" dt="2018-12-04T14:29:51.812" v="82" actId="20577"/>
          <ac:spMkLst>
            <pc:docMk/>
            <pc:sldMk cId="2209042424" sldId="262"/>
            <ac:spMk id="29" creationId="{00000000-0000-0000-0000-000000000000}"/>
          </ac:spMkLst>
        </pc:spChg>
      </pc:sldChg>
      <pc:sldChg chg="modSp ord">
        <pc:chgData name="기근모" userId="S::20165170@chosun.kr::991b8316-711a-41ea-9f59-ef235cc9c245" providerId="AD" clId="Web-{C263FA55-4056-2CA2-E401-1105595ACCBC}" dt="2018-12-04T14:33:12.141" v="96"/>
        <pc:sldMkLst>
          <pc:docMk/>
          <pc:sldMk cId="3858480839" sldId="263"/>
        </pc:sldMkLst>
        <pc:picChg chg="mod">
          <ac:chgData name="기근모" userId="S::20165170@chosun.kr::991b8316-711a-41ea-9f59-ef235cc9c245" providerId="AD" clId="Web-{C263FA55-4056-2CA2-E401-1105595ACCBC}" dt="2018-12-04T14:32:48.250" v="95" actId="1076"/>
          <ac:picMkLst>
            <pc:docMk/>
            <pc:sldMk cId="3858480839" sldId="263"/>
            <ac:picMk id="2" creationId="{7194C5A6-F1A4-4C03-BBF0-221E4F906519}"/>
          </ac:picMkLst>
        </pc:picChg>
      </pc:sldChg>
      <pc:sldChg chg="modSp">
        <pc:chgData name="기근모" userId="S::20165170@chosun.kr::991b8316-711a-41ea-9f59-ef235cc9c245" providerId="AD" clId="Web-{C263FA55-4056-2CA2-E401-1105595ACCBC}" dt="2018-12-04T14:34:00.657" v="169" actId="20577"/>
        <pc:sldMkLst>
          <pc:docMk/>
          <pc:sldMk cId="3375904802" sldId="264"/>
        </pc:sldMkLst>
        <pc:spChg chg="mod">
          <ac:chgData name="기근모" userId="S::20165170@chosun.kr::991b8316-711a-41ea-9f59-ef235cc9c245" providerId="AD" clId="Web-{C263FA55-4056-2CA2-E401-1105595ACCBC}" dt="2018-12-04T14:33:19.516" v="103" actId="20577"/>
          <ac:spMkLst>
            <pc:docMk/>
            <pc:sldMk cId="3375904802" sldId="264"/>
            <ac:spMk id="5" creationId="{00000000-0000-0000-0000-000000000000}"/>
          </ac:spMkLst>
        </pc:spChg>
        <pc:spChg chg="mod">
          <ac:chgData name="기근모" userId="S::20165170@chosun.kr::991b8316-711a-41ea-9f59-ef235cc9c245" providerId="AD" clId="Web-{C263FA55-4056-2CA2-E401-1105595ACCBC}" dt="2018-12-04T14:34:00.657" v="169" actId="20577"/>
          <ac:spMkLst>
            <pc:docMk/>
            <pc:sldMk cId="3375904802" sldId="264"/>
            <ac:spMk id="10" creationId="{00000000-0000-0000-0000-000000000000}"/>
          </ac:spMkLst>
        </pc:spChg>
      </pc:sldChg>
      <pc:sldChg chg="delSp modSp">
        <pc:chgData name="기근모" userId="S::20165170@chosun.kr::991b8316-711a-41ea-9f59-ef235cc9c245" providerId="AD" clId="Web-{C263FA55-4056-2CA2-E401-1105595ACCBC}" dt="2018-12-04T14:34:45.860" v="183"/>
        <pc:sldMkLst>
          <pc:docMk/>
          <pc:sldMk cId="3611747578" sldId="265"/>
        </pc:sldMkLst>
        <pc:spChg chg="mod">
          <ac:chgData name="기근모" userId="S::20165170@chosun.kr::991b8316-711a-41ea-9f59-ef235cc9c245" providerId="AD" clId="Web-{C263FA55-4056-2CA2-E401-1105595ACCBC}" dt="2018-12-04T14:34:41.094" v="180" actId="20577"/>
          <ac:spMkLst>
            <pc:docMk/>
            <pc:sldMk cId="3611747578" sldId="265"/>
            <ac:spMk id="5" creationId="{00000000-0000-0000-0000-000000000000}"/>
          </ac:spMkLst>
        </pc:spChg>
        <pc:spChg chg="del mod">
          <ac:chgData name="기근모" userId="S::20165170@chosun.kr::991b8316-711a-41ea-9f59-ef235cc9c245" providerId="AD" clId="Web-{C263FA55-4056-2CA2-E401-1105595ACCBC}" dt="2018-12-04T14:34:45.860" v="183"/>
          <ac:spMkLst>
            <pc:docMk/>
            <pc:sldMk cId="3611747578" sldId="265"/>
            <ac:spMk id="10" creationId="{00000000-0000-0000-0000-000000000000}"/>
          </ac:spMkLst>
        </pc:spChg>
      </pc:sldChg>
      <pc:sldChg chg="addSp modSp add">
        <pc:chgData name="기근모" userId="S::20165170@chosun.kr::991b8316-711a-41ea-9f59-ef235cc9c245" providerId="AD" clId="Web-{C263FA55-4056-2CA2-E401-1105595ACCBC}" dt="2018-12-04T14:41:27.346" v="220" actId="1076"/>
        <pc:sldMkLst>
          <pc:docMk/>
          <pc:sldMk cId="3369945693" sldId="266"/>
        </pc:sldMkLst>
        <pc:spChg chg="mod">
          <ac:chgData name="기근모" userId="S::20165170@chosun.kr::991b8316-711a-41ea-9f59-ef235cc9c245" providerId="AD" clId="Web-{C263FA55-4056-2CA2-E401-1105595ACCBC}" dt="2018-12-04T14:28:26.639" v="50" actId="20577"/>
          <ac:spMkLst>
            <pc:docMk/>
            <pc:sldMk cId="3369945693" sldId="266"/>
            <ac:spMk id="5" creationId="{00000000-0000-0000-0000-000000000000}"/>
          </ac:spMkLst>
        </pc:spChg>
        <pc:spChg chg="mod">
          <ac:chgData name="기근모" userId="S::20165170@chosun.kr::991b8316-711a-41ea-9f59-ef235cc9c245" providerId="AD" clId="Web-{C263FA55-4056-2CA2-E401-1105595ACCBC}" dt="2018-12-04T14:28:09.311" v="28" actId="20577"/>
          <ac:spMkLst>
            <pc:docMk/>
            <pc:sldMk cId="3369945693" sldId="266"/>
            <ac:spMk id="10" creationId="{00000000-0000-0000-0000-000000000000}"/>
          </ac:spMkLst>
        </pc:spChg>
        <pc:picChg chg="add mod">
          <ac:chgData name="기근모" userId="S::20165170@chosun.kr::991b8316-711a-41ea-9f59-ef235cc9c245" providerId="AD" clId="Web-{C263FA55-4056-2CA2-E401-1105595ACCBC}" dt="2018-12-04T14:41:27.346" v="220" actId="1076"/>
          <ac:picMkLst>
            <pc:docMk/>
            <pc:sldMk cId="3369945693" sldId="266"/>
            <ac:picMk id="2" creationId="{2E4F166B-A6ED-4CE6-8B13-3CBEBB4F02FD}"/>
          </ac:picMkLst>
        </pc:picChg>
      </pc:sldChg>
    </pc:docChg>
  </pc:docChgLst>
  <pc:docChgLst>
    <pc:chgData name="기근모" userId="S::20165170@chosun.kr::991b8316-711a-41ea-9f59-ef235cc9c245" providerId="AD" clId="Web-{D6F47CFE-2DB7-4505-97F8-DA3A768E52CD}"/>
    <pc:docChg chg="modSld">
      <pc:chgData name="기근모" userId="S::20165170@chosun.kr::991b8316-711a-41ea-9f59-ef235cc9c245" providerId="AD" clId="Web-{D6F47CFE-2DB7-4505-97F8-DA3A768E52CD}" dt="2018-12-05T00:14:30.252" v="37" actId="20577"/>
      <pc:docMkLst>
        <pc:docMk/>
      </pc:docMkLst>
      <pc:sldChg chg="modSp">
        <pc:chgData name="기근모" userId="S::20165170@chosun.kr::991b8316-711a-41ea-9f59-ef235cc9c245" providerId="AD" clId="Web-{D6F47CFE-2DB7-4505-97F8-DA3A768E52CD}" dt="2018-12-05T00:14:30.252" v="36" actId="20577"/>
        <pc:sldMkLst>
          <pc:docMk/>
          <pc:sldMk cId="1095762681" sldId="256"/>
        </pc:sldMkLst>
        <pc:spChg chg="mod">
          <ac:chgData name="기근모" userId="S::20165170@chosun.kr::991b8316-711a-41ea-9f59-ef235cc9c245" providerId="AD" clId="Web-{D6F47CFE-2DB7-4505-97F8-DA3A768E52CD}" dt="2018-12-05T00:14:30.252" v="36" actId="20577"/>
          <ac:spMkLst>
            <pc:docMk/>
            <pc:sldMk cId="1095762681" sldId="256"/>
            <ac:spMk id="8" creationId="{00000000-0000-0000-0000-000000000000}"/>
          </ac:spMkLst>
        </pc:spChg>
      </pc:sldChg>
    </pc:docChg>
  </pc:docChgLst>
  <pc:docChgLst>
    <pc:chgData name="기근모" userId="S::20165170@chosun.kr::991b8316-711a-41ea-9f59-ef235cc9c245" providerId="AD" clId="Web-{7177A1E3-F587-A7D0-9E2E-D2104BB2D021}"/>
    <pc:docChg chg="addSld delSld modSld sldOrd">
      <pc:chgData name="기근모" userId="S::20165170@chosun.kr::991b8316-711a-41ea-9f59-ef235cc9c245" providerId="AD" clId="Web-{7177A1E3-F587-A7D0-9E2E-D2104BB2D021}" dt="2018-12-04T16:32:43.370" v="145" actId="1076"/>
      <pc:docMkLst>
        <pc:docMk/>
      </pc:docMkLst>
      <pc:sldChg chg="modSp">
        <pc:chgData name="기근모" userId="S::20165170@chosun.kr::991b8316-711a-41ea-9f59-ef235cc9c245" providerId="AD" clId="Web-{7177A1E3-F587-A7D0-9E2E-D2104BB2D021}" dt="2018-12-04T16:24:44.690" v="35" actId="20577"/>
        <pc:sldMkLst>
          <pc:docMk/>
          <pc:sldMk cId="1095762681" sldId="256"/>
        </pc:sldMkLst>
        <pc:spChg chg="mod">
          <ac:chgData name="기근모" userId="S::20165170@chosun.kr::991b8316-711a-41ea-9f59-ef235cc9c245" providerId="AD" clId="Web-{7177A1E3-F587-A7D0-9E2E-D2104BB2D021}" dt="2018-12-04T16:24:29.299" v="24" actId="20577"/>
          <ac:spMkLst>
            <pc:docMk/>
            <pc:sldMk cId="1095762681" sldId="256"/>
            <ac:spMk id="6" creationId="{00000000-0000-0000-0000-000000000000}"/>
          </ac:spMkLst>
        </pc:spChg>
        <pc:spChg chg="mod">
          <ac:chgData name="기근모" userId="S::20165170@chosun.kr::991b8316-711a-41ea-9f59-ef235cc9c245" providerId="AD" clId="Web-{7177A1E3-F587-A7D0-9E2E-D2104BB2D021}" dt="2018-12-04T16:24:44.690" v="35" actId="20577"/>
          <ac:spMkLst>
            <pc:docMk/>
            <pc:sldMk cId="1095762681" sldId="256"/>
            <ac:spMk id="8" creationId="{00000000-0000-0000-0000-000000000000}"/>
          </ac:spMkLst>
        </pc:spChg>
        <pc:spChg chg="mod">
          <ac:chgData name="기근모" userId="S::20165170@chosun.kr::991b8316-711a-41ea-9f59-ef235cc9c245" providerId="AD" clId="Web-{7177A1E3-F587-A7D0-9E2E-D2104BB2D021}" dt="2018-12-04T16:24:37.799" v="30" actId="20577"/>
          <ac:spMkLst>
            <pc:docMk/>
            <pc:sldMk cId="1095762681" sldId="256"/>
            <ac:spMk id="9" creationId="{00000000-0000-0000-0000-000000000000}"/>
          </ac:spMkLst>
        </pc:spChg>
      </pc:sldChg>
      <pc:sldChg chg="addSp delSp modSp addAnim delAnim modAnim">
        <pc:chgData name="기근모" userId="S::20165170@chosun.kr::991b8316-711a-41ea-9f59-ef235cc9c245" providerId="AD" clId="Web-{7177A1E3-F587-A7D0-9E2E-D2104BB2D021}" dt="2018-12-04T16:31:20.356" v="134"/>
        <pc:sldMkLst>
          <pc:docMk/>
          <pc:sldMk cId="3568414443" sldId="258"/>
        </pc:sldMkLst>
        <pc:spChg chg="mod">
          <ac:chgData name="기근모" userId="S::20165170@chosun.kr::991b8316-711a-41ea-9f59-ef235cc9c245" providerId="AD" clId="Web-{7177A1E3-F587-A7D0-9E2E-D2104BB2D021}" dt="2018-12-04T16:30:16.872" v="106" actId="20577"/>
          <ac:spMkLst>
            <pc:docMk/>
            <pc:sldMk cId="3568414443" sldId="258"/>
            <ac:spMk id="5" creationId="{35ABF39A-D332-4EB5-8BC7-FD65148F1313}"/>
          </ac:spMkLst>
        </pc:spChg>
        <pc:spChg chg="mod">
          <ac:chgData name="기근모" userId="S::20165170@chosun.kr::991b8316-711a-41ea-9f59-ef235cc9c245" providerId="AD" clId="Web-{7177A1E3-F587-A7D0-9E2E-D2104BB2D021}" dt="2018-12-04T16:30:19.529" v="110" actId="20577"/>
          <ac:spMkLst>
            <pc:docMk/>
            <pc:sldMk cId="3568414443" sldId="258"/>
            <ac:spMk id="6" creationId="{F7E238BD-285E-4698-BEB4-1C227F4A2E8B}"/>
          </ac:spMkLst>
        </pc:spChg>
        <pc:spChg chg="mod">
          <ac:chgData name="기근모" userId="S::20165170@chosun.kr::991b8316-711a-41ea-9f59-ef235cc9c245" providerId="AD" clId="Web-{7177A1E3-F587-A7D0-9E2E-D2104BB2D021}" dt="2018-12-04T16:25:58.923" v="45" actId="20577"/>
          <ac:spMkLst>
            <pc:docMk/>
            <pc:sldMk cId="3568414443" sldId="258"/>
            <ac:spMk id="7" creationId="{00000000-0000-0000-0000-000000000000}"/>
          </ac:spMkLst>
        </pc:spChg>
        <pc:spChg chg="mod">
          <ac:chgData name="기근모" userId="S::20165170@chosun.kr::991b8316-711a-41ea-9f59-ef235cc9c245" providerId="AD" clId="Web-{7177A1E3-F587-A7D0-9E2E-D2104BB2D021}" dt="2018-12-04T16:30:35.935" v="115" actId="1076"/>
          <ac:spMkLst>
            <pc:docMk/>
            <pc:sldMk cId="3568414443" sldId="258"/>
            <ac:spMk id="8" creationId="{00000000-0000-0000-0000-000000000000}"/>
          </ac:spMkLst>
        </pc:spChg>
        <pc:spChg chg="mod">
          <ac:chgData name="기근모" userId="S::20165170@chosun.kr::991b8316-711a-41ea-9f59-ef235cc9c245" providerId="AD" clId="Web-{7177A1E3-F587-A7D0-9E2E-D2104BB2D021}" dt="2018-12-04T16:31:01.622" v="124" actId="20577"/>
          <ac:spMkLst>
            <pc:docMk/>
            <pc:sldMk cId="3568414443" sldId="258"/>
            <ac:spMk id="9" creationId="{0F1E7A87-C6E0-44E2-A99D-8985987D99C5}"/>
          </ac:spMkLst>
        </pc:spChg>
        <pc:picChg chg="mod">
          <ac:chgData name="기근모" userId="S::20165170@chosun.kr::991b8316-711a-41ea-9f59-ef235cc9c245" providerId="AD" clId="Web-{7177A1E3-F587-A7D0-9E2E-D2104BB2D021}" dt="2018-12-04T16:29:55.123" v="96" actId="14100"/>
          <ac:picMkLst>
            <pc:docMk/>
            <pc:sldMk cId="3568414443" sldId="258"/>
            <ac:picMk id="2" creationId="{5A9E8FD3-3E67-4E2C-A041-46A0E1D0848C}"/>
          </ac:picMkLst>
        </pc:picChg>
        <pc:picChg chg="add mod">
          <ac:chgData name="기근모" userId="S::20165170@chosun.kr::991b8316-711a-41ea-9f59-ef235cc9c245" providerId="AD" clId="Web-{7177A1E3-F587-A7D0-9E2E-D2104BB2D021}" dt="2018-12-04T16:30:56.356" v="121" actId="1076"/>
          <ac:picMkLst>
            <pc:docMk/>
            <pc:sldMk cId="3568414443" sldId="258"/>
            <ac:picMk id="3" creationId="{AF44BED4-74EA-4492-A2B6-476EABE415B1}"/>
          </ac:picMkLst>
        </pc:picChg>
        <pc:picChg chg="mod">
          <ac:chgData name="기근모" userId="S::20165170@chosun.kr::991b8316-711a-41ea-9f59-ef235cc9c245" providerId="AD" clId="Web-{7177A1E3-F587-A7D0-9E2E-D2104BB2D021}" dt="2018-12-04T16:31:10.965" v="128" actId="14100"/>
          <ac:picMkLst>
            <pc:docMk/>
            <pc:sldMk cId="3568414443" sldId="258"/>
            <ac:picMk id="4" creationId="{64248128-AF4D-4549-A868-0EB24DE4AA79}"/>
          </ac:picMkLst>
        </pc:picChg>
        <pc:picChg chg="mod">
          <ac:chgData name="기근모" userId="S::20165170@chosun.kr::991b8316-711a-41ea-9f59-ef235cc9c245" providerId="AD" clId="Web-{7177A1E3-F587-A7D0-9E2E-D2104BB2D021}" dt="2018-12-04T16:30:43.341" v="117" actId="1076"/>
          <ac:picMkLst>
            <pc:docMk/>
            <pc:sldMk cId="3568414443" sldId="258"/>
            <ac:picMk id="10" creationId="{150FD4BB-D256-4BCF-98FF-4BC2BA881E55}"/>
          </ac:picMkLst>
        </pc:picChg>
        <pc:picChg chg="del">
          <ac:chgData name="기근모" userId="S::20165170@chosun.kr::991b8316-711a-41ea-9f59-ef235cc9c245" providerId="AD" clId="Web-{7177A1E3-F587-A7D0-9E2E-D2104BB2D021}" dt="2018-12-04T16:29:49.185" v="94"/>
          <ac:picMkLst>
            <pc:docMk/>
            <pc:sldMk cId="3568414443" sldId="258"/>
            <ac:picMk id="23" creationId="{F6998F9D-053A-4CA4-BC57-7679BF243286}"/>
          </ac:picMkLst>
        </pc:picChg>
      </pc:sldChg>
      <pc:sldChg chg="addSp delSp modSp">
        <pc:chgData name="기근모" userId="S::20165170@chosun.kr::991b8316-711a-41ea-9f59-ef235cc9c245" providerId="AD" clId="Web-{7177A1E3-F587-A7D0-9E2E-D2104BB2D021}" dt="2018-12-04T16:32:43.370" v="145" actId="1076"/>
        <pc:sldMkLst>
          <pc:docMk/>
          <pc:sldMk cId="1818151868" sldId="259"/>
        </pc:sldMkLst>
        <pc:spChg chg="mod">
          <ac:chgData name="기근모" userId="S::20165170@chosun.kr::991b8316-711a-41ea-9f59-ef235cc9c245" providerId="AD" clId="Web-{7177A1E3-F587-A7D0-9E2E-D2104BB2D021}" dt="2018-12-04T16:27:48.218" v="86" actId="20577"/>
          <ac:spMkLst>
            <pc:docMk/>
            <pc:sldMk cId="1818151868" sldId="259"/>
            <ac:spMk id="11" creationId="{00000000-0000-0000-0000-000000000000}"/>
          </ac:spMkLst>
        </pc:spChg>
        <pc:spChg chg="add mod">
          <ac:chgData name="기근모" userId="S::20165170@chosun.kr::991b8316-711a-41ea-9f59-ef235cc9c245" providerId="AD" clId="Web-{7177A1E3-F587-A7D0-9E2E-D2104BB2D021}" dt="2018-12-04T16:32:43.370" v="145" actId="1076"/>
          <ac:spMkLst>
            <pc:docMk/>
            <pc:sldMk cId="1818151868" sldId="259"/>
            <ac:spMk id="14" creationId="{12935ED4-72B8-4DD6-A9A5-979E4F0CE26C}"/>
          </ac:spMkLst>
        </pc:spChg>
        <pc:picChg chg="add del mod">
          <ac:chgData name="기근모" userId="S::20165170@chosun.kr::991b8316-711a-41ea-9f59-ef235cc9c245" providerId="AD" clId="Web-{7177A1E3-F587-A7D0-9E2E-D2104BB2D021}" dt="2018-12-04T16:29:46.592" v="93"/>
          <ac:picMkLst>
            <pc:docMk/>
            <pc:sldMk cId="1818151868" sldId="259"/>
            <ac:picMk id="2" creationId="{025F9C27-5C69-40BD-BA4A-D6688085AA90}"/>
          </ac:picMkLst>
        </pc:picChg>
        <pc:picChg chg="add mod">
          <ac:chgData name="기근모" userId="S::20165170@chosun.kr::991b8316-711a-41ea-9f59-ef235cc9c245" providerId="AD" clId="Web-{7177A1E3-F587-A7D0-9E2E-D2104BB2D021}" dt="2018-12-04T16:31:43.402" v="138" actId="1076"/>
          <ac:picMkLst>
            <pc:docMk/>
            <pc:sldMk cId="1818151868" sldId="259"/>
            <ac:picMk id="5" creationId="{83A9E9C1-2056-4F57-BEA4-9C78FBA7045C}"/>
          </ac:picMkLst>
        </pc:picChg>
        <pc:picChg chg="add del mod">
          <ac:chgData name="기근모" userId="S::20165170@chosun.kr::991b8316-711a-41ea-9f59-ef235cc9c245" providerId="AD" clId="Web-{7177A1E3-F587-A7D0-9E2E-D2104BB2D021}" dt="2018-12-04T16:32:04.043" v="140"/>
          <ac:picMkLst>
            <pc:docMk/>
            <pc:sldMk cId="1818151868" sldId="259"/>
            <ac:picMk id="7" creationId="{71BEA16C-247D-479F-8573-2E1A693BBB75}"/>
          </ac:picMkLst>
        </pc:picChg>
        <pc:picChg chg="add del mod">
          <ac:chgData name="기근모" userId="S::20165170@chosun.kr::991b8316-711a-41ea-9f59-ef235cc9c245" providerId="AD" clId="Web-{7177A1E3-F587-A7D0-9E2E-D2104BB2D021}" dt="2018-12-04T16:32:19.230" v="142"/>
          <ac:picMkLst>
            <pc:docMk/>
            <pc:sldMk cId="1818151868" sldId="259"/>
            <ac:picMk id="12" creationId="{DDB857DD-798A-4009-B723-699CB0A154BB}"/>
          </ac:picMkLst>
        </pc:picChg>
      </pc:sldChg>
      <pc:sldChg chg="addSp delSp modSp addAnim delAnim">
        <pc:chgData name="기근모" userId="S::20165170@chosun.kr::991b8316-711a-41ea-9f59-ef235cc9c245" providerId="AD" clId="Web-{7177A1E3-F587-A7D0-9E2E-D2104BB2D021}" dt="2018-12-04T16:27:24.922" v="68"/>
        <pc:sldMkLst>
          <pc:docMk/>
          <pc:sldMk cId="3139234149" sldId="261"/>
        </pc:sldMkLst>
        <pc:grpChg chg="add del mod">
          <ac:chgData name="기근모" userId="S::20165170@chosun.kr::991b8316-711a-41ea-9f59-ef235cc9c245" providerId="AD" clId="Web-{7177A1E3-F587-A7D0-9E2E-D2104BB2D021}" dt="2018-12-04T16:27:22.719" v="67"/>
          <ac:grpSpMkLst>
            <pc:docMk/>
            <pc:sldMk cId="3139234149" sldId="261"/>
            <ac:grpSpMk id="2" creationId="{26772CB3-680E-496A-91D1-0577A821C8F5}"/>
          </ac:grpSpMkLst>
        </pc:grpChg>
        <pc:grpChg chg="add del">
          <ac:chgData name="기근모" userId="S::20165170@chosun.kr::991b8316-711a-41ea-9f59-ef235cc9c245" providerId="AD" clId="Web-{7177A1E3-F587-A7D0-9E2E-D2104BB2D021}" dt="2018-12-04T16:27:24.922" v="68"/>
          <ac:grpSpMkLst>
            <pc:docMk/>
            <pc:sldMk cId="3139234149" sldId="261"/>
            <ac:grpSpMk id="12" creationId="{00000000-0000-0000-0000-000000000000}"/>
          </ac:grpSpMkLst>
        </pc:grpChg>
      </pc:sldChg>
      <pc:sldChg chg="add del ord replId">
        <pc:chgData name="기근모" userId="S::20165170@chosun.kr::991b8316-711a-41ea-9f59-ef235cc9c245" providerId="AD" clId="Web-{7177A1E3-F587-A7D0-9E2E-D2104BB2D021}" dt="2018-12-04T16:27:16.453" v="64"/>
        <pc:sldMkLst>
          <pc:docMk/>
          <pc:sldMk cId="3463726047" sldId="267"/>
        </pc:sldMkLst>
      </pc:sldChg>
    </pc:docChg>
  </pc:docChgLst>
  <pc:docChgLst>
    <pc:chgData name="기근모" userId="S::20165170@chosun.kr::991b8316-711a-41ea-9f59-ef235cc9c245" providerId="AD" clId="Web-{EE364247-37B5-EB31-E753-3D0773569108}"/>
    <pc:docChg chg="modSld">
      <pc:chgData name="기근모" userId="S::20165170@chosun.kr::991b8316-711a-41ea-9f59-ef235cc9c245" providerId="AD" clId="Web-{EE364247-37B5-EB31-E753-3D0773569108}" dt="2018-12-04T16:34:35.725" v="17" actId="1076"/>
      <pc:docMkLst>
        <pc:docMk/>
      </pc:docMkLst>
      <pc:sldChg chg="addSp delSp modSp">
        <pc:chgData name="기근모" userId="S::20165170@chosun.kr::991b8316-711a-41ea-9f59-ef235cc9c245" providerId="AD" clId="Web-{EE364247-37B5-EB31-E753-3D0773569108}" dt="2018-12-04T16:34:35.725" v="17" actId="1076"/>
        <pc:sldMkLst>
          <pc:docMk/>
          <pc:sldMk cId="1818151868" sldId="259"/>
        </pc:sldMkLst>
        <pc:spChg chg="add del mod">
          <ac:chgData name="기근모" userId="S::20165170@chosun.kr::991b8316-711a-41ea-9f59-ef235cc9c245" providerId="AD" clId="Web-{EE364247-37B5-EB31-E753-3D0773569108}" dt="2018-12-04T16:33:40.662" v="11"/>
          <ac:spMkLst>
            <pc:docMk/>
            <pc:sldMk cId="1818151868" sldId="259"/>
            <ac:spMk id="2" creationId="{B92A5790-95F8-4E7D-BDB2-57F97257E8A3}"/>
          </ac:spMkLst>
        </pc:spChg>
        <pc:spChg chg="add mod">
          <ac:chgData name="기근모" userId="S::20165170@chosun.kr::991b8316-711a-41ea-9f59-ef235cc9c245" providerId="AD" clId="Web-{EE364247-37B5-EB31-E753-3D0773569108}" dt="2018-12-04T16:34:35.725" v="17" actId="1076"/>
          <ac:spMkLst>
            <pc:docMk/>
            <pc:sldMk cId="1818151868" sldId="259"/>
            <ac:spMk id="3" creationId="{B089E837-0DF7-4128-8D97-382322B94E43}"/>
          </ac:spMkLst>
        </pc:spChg>
        <pc:spChg chg="del mod">
          <ac:chgData name="기근모" userId="S::20165170@chosun.kr::991b8316-711a-41ea-9f59-ef235cc9c245" providerId="AD" clId="Web-{EE364247-37B5-EB31-E753-3D0773569108}" dt="2018-12-04T16:34:14.835" v="12"/>
          <ac:spMkLst>
            <pc:docMk/>
            <pc:sldMk cId="1818151868" sldId="259"/>
            <ac:spMk id="14" creationId="{12935ED4-72B8-4DD6-A9A5-979E4F0CE26C}"/>
          </ac:spMkLst>
        </pc:spChg>
      </pc:sldChg>
    </pc:docChg>
  </pc:docChgLst>
  <pc:docChgLst>
    <pc:chgData name="기근모" userId="S::20165170@chosun.kr::991b8316-711a-41ea-9f59-ef235cc9c245" providerId="AD" clId="Web-{25293BA1-05E0-434F-2DCB-6F5267CF0818}"/>
    <pc:docChg chg="modSld">
      <pc:chgData name="기근모" userId="S::20165170@chosun.kr::991b8316-711a-41ea-9f59-ef235cc9c245" providerId="AD" clId="Web-{25293BA1-05E0-434F-2DCB-6F5267CF0818}" dt="2018-12-04T16:39:52.634" v="54" actId="20577"/>
      <pc:docMkLst>
        <pc:docMk/>
      </pc:docMkLst>
      <pc:sldChg chg="addSp delSp modSp">
        <pc:chgData name="기근모" userId="S::20165170@chosun.kr::991b8316-711a-41ea-9f59-ef235cc9c245" providerId="AD" clId="Web-{25293BA1-05E0-434F-2DCB-6F5267CF0818}" dt="2018-12-04T16:39:33.681" v="49" actId="14100"/>
        <pc:sldMkLst>
          <pc:docMk/>
          <pc:sldMk cId="1818151868" sldId="259"/>
        </pc:sldMkLst>
        <pc:spChg chg="add mod">
          <ac:chgData name="기근모" userId="S::20165170@chosun.kr::991b8316-711a-41ea-9f59-ef235cc9c245" providerId="AD" clId="Web-{25293BA1-05E0-434F-2DCB-6F5267CF0818}" dt="2018-12-04T16:39:04.728" v="44" actId="14100"/>
          <ac:spMkLst>
            <pc:docMk/>
            <pc:sldMk cId="1818151868" sldId="259"/>
            <ac:spMk id="2" creationId="{488B3F7F-DAD7-4CA4-A665-F093AD7C784F}"/>
          </ac:spMkLst>
        </pc:spChg>
        <pc:spChg chg="del mod">
          <ac:chgData name="기근모" userId="S::20165170@chosun.kr::991b8316-711a-41ea-9f59-ef235cc9c245" providerId="AD" clId="Web-{25293BA1-05E0-434F-2DCB-6F5267CF0818}" dt="2018-12-04T16:37:14.727" v="23"/>
          <ac:spMkLst>
            <pc:docMk/>
            <pc:sldMk cId="1818151868" sldId="259"/>
            <ac:spMk id="3" creationId="{B089E837-0DF7-4128-8D97-382322B94E43}"/>
          </ac:spMkLst>
        </pc:spChg>
        <pc:picChg chg="add del mod">
          <ac:chgData name="기근모" userId="S::20165170@chosun.kr::991b8316-711a-41ea-9f59-ef235cc9c245" providerId="AD" clId="Web-{25293BA1-05E0-434F-2DCB-6F5267CF0818}" dt="2018-12-04T16:39:13.353" v="46"/>
          <ac:picMkLst>
            <pc:docMk/>
            <pc:sldMk cId="1818151868" sldId="259"/>
            <ac:picMk id="6" creationId="{F6F43C65-7375-4CAC-B177-7DD1FF976E4D}"/>
          </ac:picMkLst>
        </pc:picChg>
        <pc:picChg chg="add mod">
          <ac:chgData name="기근모" userId="S::20165170@chosun.kr::991b8316-711a-41ea-9f59-ef235cc9c245" providerId="AD" clId="Web-{25293BA1-05E0-434F-2DCB-6F5267CF0818}" dt="2018-12-04T16:39:33.681" v="49" actId="14100"/>
          <ac:picMkLst>
            <pc:docMk/>
            <pc:sldMk cId="1818151868" sldId="259"/>
            <ac:picMk id="8" creationId="{659D8DE3-6A70-4D01-86E3-98879490E63C}"/>
          </ac:picMkLst>
        </pc:picChg>
      </pc:sldChg>
      <pc:sldChg chg="addSp delSp modSp">
        <pc:chgData name="기근모" userId="S::20165170@chosun.kr::991b8316-711a-41ea-9f59-ef235cc9c245" providerId="AD" clId="Web-{25293BA1-05E0-434F-2DCB-6F5267CF0818}" dt="2018-12-04T16:37:07.727" v="22"/>
        <pc:sldMkLst>
          <pc:docMk/>
          <pc:sldMk cId="3139234149" sldId="261"/>
        </pc:sldMkLst>
        <pc:picChg chg="add del mod">
          <ac:chgData name="기근모" userId="S::20165170@chosun.kr::991b8316-711a-41ea-9f59-ef235cc9c245" providerId="AD" clId="Web-{25293BA1-05E0-434F-2DCB-6F5267CF0818}" dt="2018-12-04T16:37:07.727" v="22"/>
          <ac:picMkLst>
            <pc:docMk/>
            <pc:sldMk cId="3139234149" sldId="261"/>
            <ac:picMk id="2" creationId="{4A6F575F-8F95-4C03-89FA-2C0A9D95C122}"/>
          </ac:picMkLst>
        </pc:picChg>
      </pc:sldChg>
      <pc:sldChg chg="modSp">
        <pc:chgData name="기근모" userId="S::20165170@chosun.kr::991b8316-711a-41ea-9f59-ef235cc9c245" providerId="AD" clId="Web-{25293BA1-05E0-434F-2DCB-6F5267CF0818}" dt="2018-12-04T16:39:52.353" v="52" actId="20577"/>
        <pc:sldMkLst>
          <pc:docMk/>
          <pc:sldMk cId="3611747578" sldId="265"/>
        </pc:sldMkLst>
        <pc:spChg chg="mod">
          <ac:chgData name="기근모" userId="S::20165170@chosun.kr::991b8316-711a-41ea-9f59-ef235cc9c245" providerId="AD" clId="Web-{25293BA1-05E0-434F-2DCB-6F5267CF0818}" dt="2018-12-04T16:39:52.353" v="52" actId="20577"/>
          <ac:spMkLst>
            <pc:docMk/>
            <pc:sldMk cId="3611747578" sldId="265"/>
            <ac:spMk id="5" creationId="{00000000-0000-0000-0000-000000000000}"/>
          </ac:spMkLst>
        </pc:spChg>
      </pc:sldChg>
    </pc:docChg>
  </pc:docChgLst>
  <pc:docChgLst>
    <pc:chgData name="기근모" userId="S::20165170@chosun.kr::991b8316-711a-41ea-9f59-ef235cc9c245" providerId="AD" clId="Web-{FF83AA1E-AAD7-4DE9-8224-8105244DCD41}"/>
    <pc:docChg chg="addSld delSld modSld sldOrd">
      <pc:chgData name="기근모" userId="S::20165170@chosun.kr::991b8316-711a-41ea-9f59-ef235cc9c245" providerId="AD" clId="Web-{FF83AA1E-AAD7-4DE9-8224-8105244DCD41}" dt="2018-12-05T00:45:03.893" v="38" actId="14100"/>
      <pc:docMkLst>
        <pc:docMk/>
      </pc:docMkLst>
      <pc:sldChg chg="addSp delSp modSp">
        <pc:chgData name="기근모" userId="S::20165170@chosun.kr::991b8316-711a-41ea-9f59-ef235cc9c245" providerId="AD" clId="Web-{FF83AA1E-AAD7-4DE9-8224-8105244DCD41}" dt="2018-12-05T00:44:01.627" v="12"/>
        <pc:sldMkLst>
          <pc:docMk/>
          <pc:sldMk cId="2209042424" sldId="262"/>
        </pc:sldMkLst>
        <pc:picChg chg="add del mod">
          <ac:chgData name="기근모" userId="S::20165170@chosun.kr::991b8316-711a-41ea-9f59-ef235cc9c245" providerId="AD" clId="Web-{FF83AA1E-AAD7-4DE9-8224-8105244DCD41}" dt="2018-12-05T00:44:01.627" v="12"/>
          <ac:picMkLst>
            <pc:docMk/>
            <pc:sldMk cId="2209042424" sldId="262"/>
            <ac:picMk id="2" creationId="{57AB0BFF-75C9-4EA4-84E6-66938D8DCCE2}"/>
          </ac:picMkLst>
        </pc:picChg>
      </pc:sldChg>
      <pc:sldChg chg="addSp delSp modSp">
        <pc:chgData name="기근모" userId="S::20165170@chosun.kr::991b8316-711a-41ea-9f59-ef235cc9c245" providerId="AD" clId="Web-{FF83AA1E-AAD7-4DE9-8224-8105244DCD41}" dt="2018-12-05T00:38:31.313" v="8" actId="14100"/>
        <pc:sldMkLst>
          <pc:docMk/>
          <pc:sldMk cId="2932706939" sldId="268"/>
        </pc:sldMkLst>
        <pc:picChg chg="mod">
          <ac:chgData name="기근모" userId="S::20165170@chosun.kr::991b8316-711a-41ea-9f59-ef235cc9c245" providerId="AD" clId="Web-{FF83AA1E-AAD7-4DE9-8224-8105244DCD41}" dt="2018-12-05T00:38:25.172" v="6" actId="14100"/>
          <ac:picMkLst>
            <pc:docMk/>
            <pc:sldMk cId="2932706939" sldId="268"/>
            <ac:picMk id="2" creationId="{D2911EB1-D41A-44F4-BDD3-1E78F1F34CEB}"/>
          </ac:picMkLst>
        </pc:picChg>
        <pc:picChg chg="add mod">
          <ac:chgData name="기근모" userId="S::20165170@chosun.kr::991b8316-711a-41ea-9f59-ef235cc9c245" providerId="AD" clId="Web-{FF83AA1E-AAD7-4DE9-8224-8105244DCD41}" dt="2018-12-05T00:38:31.313" v="8" actId="14100"/>
          <ac:picMkLst>
            <pc:docMk/>
            <pc:sldMk cId="2932706939" sldId="268"/>
            <ac:picMk id="3" creationId="{CFF5EE53-BE71-4287-934A-8ECE49564C3A}"/>
          </ac:picMkLst>
        </pc:picChg>
        <pc:picChg chg="del">
          <ac:chgData name="기근모" userId="S::20165170@chosun.kr::991b8316-711a-41ea-9f59-ef235cc9c245" providerId="AD" clId="Web-{FF83AA1E-AAD7-4DE9-8224-8105244DCD41}" dt="2018-12-05T00:38:10.297" v="0"/>
          <ac:picMkLst>
            <pc:docMk/>
            <pc:sldMk cId="2932706939" sldId="268"/>
            <ac:picMk id="8" creationId="{3B07DA0A-B28F-425A-9674-4D873C4B5E27}"/>
          </ac:picMkLst>
        </pc:picChg>
      </pc:sldChg>
      <pc:sldChg chg="new del ord">
        <pc:chgData name="기근모" userId="S::20165170@chosun.kr::991b8316-711a-41ea-9f59-ef235cc9c245" providerId="AD" clId="Web-{FF83AA1E-AAD7-4DE9-8224-8105244DCD41}" dt="2018-12-05T00:44:12.862" v="15"/>
        <pc:sldMkLst>
          <pc:docMk/>
          <pc:sldMk cId="2026051749" sldId="270"/>
        </pc:sldMkLst>
      </pc:sldChg>
      <pc:sldChg chg="addSp modSp add replId">
        <pc:chgData name="기근모" userId="S::20165170@chosun.kr::991b8316-711a-41ea-9f59-ef235cc9c245" providerId="AD" clId="Web-{FF83AA1E-AAD7-4DE9-8224-8105244DCD41}" dt="2018-12-05T00:45:03.893" v="38" actId="14100"/>
        <pc:sldMkLst>
          <pc:docMk/>
          <pc:sldMk cId="3981393825" sldId="270"/>
        </pc:sldMkLst>
        <pc:spChg chg="mod">
          <ac:chgData name="기근모" userId="S::20165170@chosun.kr::991b8316-711a-41ea-9f59-ef235cc9c245" providerId="AD" clId="Web-{FF83AA1E-AAD7-4DE9-8224-8105244DCD41}" dt="2018-12-05T00:44:25.143" v="28" actId="20577"/>
          <ac:spMkLst>
            <pc:docMk/>
            <pc:sldMk cId="3981393825" sldId="270"/>
            <ac:spMk id="2" creationId="{9688B138-A352-4F89-BF40-C4DC512A3313}"/>
          </ac:spMkLst>
        </pc:spChg>
        <pc:spChg chg="mod">
          <ac:chgData name="기근모" userId="S::20165170@chosun.kr::991b8316-711a-41ea-9f59-ef235cc9c245" providerId="AD" clId="Web-{FF83AA1E-AAD7-4DE9-8224-8105244DCD41}" dt="2018-12-05T00:44:27.721" v="34" actId="20577"/>
          <ac:spMkLst>
            <pc:docMk/>
            <pc:sldMk cId="3981393825" sldId="270"/>
            <ac:spMk id="5" creationId="{00000000-0000-0000-0000-000000000000}"/>
          </ac:spMkLst>
        </pc:spChg>
        <pc:picChg chg="add mod">
          <ac:chgData name="기근모" userId="S::20165170@chosun.kr::991b8316-711a-41ea-9f59-ef235cc9c245" providerId="AD" clId="Web-{FF83AA1E-AAD7-4DE9-8224-8105244DCD41}" dt="2018-12-05T00:45:03.893" v="38" actId="14100"/>
          <ac:picMkLst>
            <pc:docMk/>
            <pc:sldMk cId="3981393825" sldId="270"/>
            <ac:picMk id="3" creationId="{205D1AA4-9266-4557-820A-1ABBDA693067}"/>
          </ac:picMkLst>
        </pc:picChg>
      </pc:sldChg>
    </pc:docChg>
  </pc:docChgLst>
  <pc:docChgLst>
    <pc:chgData name="기근모" userId="S::20165170@chosun.kr::991b8316-711a-41ea-9f59-ef235cc9c245" providerId="AD" clId="Web-{3E5E03A4-9A5C-BD85-C6C9-8F4225481F3D}"/>
    <pc:docChg chg="modSld">
      <pc:chgData name="기근모" userId="S::20165170@chosun.kr::991b8316-711a-41ea-9f59-ef235cc9c245" providerId="AD" clId="Web-{3E5E03A4-9A5C-BD85-C6C9-8F4225481F3D}" dt="2018-12-04T16:11:01.061" v="243" actId="1076"/>
      <pc:docMkLst>
        <pc:docMk/>
      </pc:docMkLst>
      <pc:sldChg chg="addSp delSp modSp addAnim modAnim">
        <pc:chgData name="기근모" userId="S::20165170@chosun.kr::991b8316-711a-41ea-9f59-ef235cc9c245" providerId="AD" clId="Web-{3E5E03A4-9A5C-BD85-C6C9-8F4225481F3D}" dt="2018-12-04T16:08:21.360" v="233" actId="1076"/>
        <pc:sldMkLst>
          <pc:docMk/>
          <pc:sldMk cId="3568414443" sldId="258"/>
        </pc:sldMkLst>
        <pc:spChg chg="add del">
          <ac:chgData name="기근모" userId="S::20165170@chosun.kr::991b8316-711a-41ea-9f59-ef235cc9c245" providerId="AD" clId="Web-{3E5E03A4-9A5C-BD85-C6C9-8F4225481F3D}" dt="2018-12-04T14:46:16.298" v="44"/>
          <ac:spMkLst>
            <pc:docMk/>
            <pc:sldMk cId="3568414443" sldId="258"/>
            <ac:spMk id="3" creationId="{6B0C003D-53C9-437D-BA3B-0412068FC6BA}"/>
          </ac:spMkLst>
        </pc:spChg>
        <pc:spChg chg="add del mod">
          <ac:chgData name="기근모" userId="S::20165170@chosun.kr::991b8316-711a-41ea-9f59-ef235cc9c245" providerId="AD" clId="Web-{3E5E03A4-9A5C-BD85-C6C9-8F4225481F3D}" dt="2018-12-04T14:46:14.001" v="43"/>
          <ac:spMkLst>
            <pc:docMk/>
            <pc:sldMk cId="3568414443" sldId="258"/>
            <ac:spMk id="4" creationId="{0D94D53E-49BF-4CD5-9A1F-59818CB71E25}"/>
          </ac:spMkLst>
        </pc:spChg>
        <pc:spChg chg="add mod">
          <ac:chgData name="기근모" userId="S::20165170@chosun.kr::991b8316-711a-41ea-9f59-ef235cc9c245" providerId="AD" clId="Web-{3E5E03A4-9A5C-BD85-C6C9-8F4225481F3D}" dt="2018-12-04T16:08:21.360" v="233" actId="1076"/>
          <ac:spMkLst>
            <pc:docMk/>
            <pc:sldMk cId="3568414443" sldId="258"/>
            <ac:spMk id="5" creationId="{35ABF39A-D332-4EB5-8BC7-FD65148F1313}"/>
          </ac:spMkLst>
        </pc:spChg>
        <pc:spChg chg="add mod">
          <ac:chgData name="기근모" userId="S::20165170@chosun.kr::991b8316-711a-41ea-9f59-ef235cc9c245" providerId="AD" clId="Web-{3E5E03A4-9A5C-BD85-C6C9-8F4225481F3D}" dt="2018-12-04T14:49:02.987" v="166" actId="20577"/>
          <ac:spMkLst>
            <pc:docMk/>
            <pc:sldMk cId="3568414443" sldId="258"/>
            <ac:spMk id="6" creationId="{F7E238BD-285E-4698-BEB4-1C227F4A2E8B}"/>
          </ac:spMkLst>
        </pc:spChg>
        <pc:spChg chg="add mod">
          <ac:chgData name="기근모" userId="S::20165170@chosun.kr::991b8316-711a-41ea-9f59-ef235cc9c245" providerId="AD" clId="Web-{3E5E03A4-9A5C-BD85-C6C9-8F4225481F3D}" dt="2018-12-04T14:49:35.674" v="189" actId="20577"/>
          <ac:spMkLst>
            <pc:docMk/>
            <pc:sldMk cId="3568414443" sldId="258"/>
            <ac:spMk id="9" creationId="{0F1E7A87-C6E0-44E2-A99D-8985987D99C5}"/>
          </ac:spMkLst>
        </pc:spChg>
        <pc:grpChg chg="del">
          <ac:chgData name="기근모" userId="S::20165170@chosun.kr::991b8316-711a-41ea-9f59-ef235cc9c245" providerId="AD" clId="Web-{3E5E03A4-9A5C-BD85-C6C9-8F4225481F3D}" dt="2018-12-04T14:45:59.001" v="38"/>
          <ac:grpSpMkLst>
            <pc:docMk/>
            <pc:sldMk cId="3568414443" sldId="258"/>
            <ac:grpSpMk id="16" creationId="{00000000-0000-0000-0000-000000000000}"/>
          </ac:grpSpMkLst>
        </pc:grpChg>
        <pc:picChg chg="del mod">
          <ac:chgData name="기근모" userId="S::20165170@chosun.kr::991b8316-711a-41ea-9f59-ef235cc9c245" providerId="AD" clId="Web-{3E5E03A4-9A5C-BD85-C6C9-8F4225481F3D}" dt="2018-12-04T14:45:53.970" v="37"/>
          <ac:picMkLst>
            <pc:docMk/>
            <pc:sldMk cId="3568414443" sldId="258"/>
            <ac:picMk id="2" creationId="{FFF9CBC8-035E-4E6F-85BB-3EC9833D9832}"/>
          </ac:picMkLst>
        </pc:picChg>
        <pc:picChg chg="add mod">
          <ac:chgData name="기근모" userId="S::20165170@chosun.kr::991b8316-711a-41ea-9f59-ef235cc9c245" providerId="AD" clId="Web-{3E5E03A4-9A5C-BD85-C6C9-8F4225481F3D}" dt="2018-12-04T14:50:25.769" v="208" actId="1076"/>
          <ac:picMkLst>
            <pc:docMk/>
            <pc:sldMk cId="3568414443" sldId="258"/>
            <ac:picMk id="10" creationId="{150FD4BB-D256-4BCF-98FF-4BC2BA881E55}"/>
          </ac:picMkLst>
        </pc:picChg>
        <pc:picChg chg="add mod">
          <ac:chgData name="기근모" userId="S::20165170@chosun.kr::991b8316-711a-41ea-9f59-ef235cc9c245" providerId="AD" clId="Web-{3E5E03A4-9A5C-BD85-C6C9-8F4225481F3D}" dt="2018-12-04T14:50:22.315" v="207" actId="1076"/>
          <ac:picMkLst>
            <pc:docMk/>
            <pc:sldMk cId="3568414443" sldId="258"/>
            <ac:picMk id="23" creationId="{F6998F9D-053A-4CA4-BC57-7679BF243286}"/>
          </ac:picMkLst>
        </pc:picChg>
      </pc:sldChg>
      <pc:sldChg chg="modSp">
        <pc:chgData name="기근모" userId="S::20165170@chosun.kr::991b8316-711a-41ea-9f59-ef235cc9c245" providerId="AD" clId="Web-{3E5E03A4-9A5C-BD85-C6C9-8F4225481F3D}" dt="2018-12-04T14:44:35.641" v="33" actId="20577"/>
        <pc:sldMkLst>
          <pc:docMk/>
          <pc:sldMk cId="2209042424" sldId="262"/>
        </pc:sldMkLst>
        <pc:spChg chg="mod">
          <ac:chgData name="기근모" userId="S::20165170@chosun.kr::991b8316-711a-41ea-9f59-ef235cc9c245" providerId="AD" clId="Web-{3E5E03A4-9A5C-BD85-C6C9-8F4225481F3D}" dt="2018-12-04T14:44:35.641" v="33" actId="20577"/>
          <ac:spMkLst>
            <pc:docMk/>
            <pc:sldMk cId="2209042424" sldId="262"/>
            <ac:spMk id="11" creationId="{00000000-0000-0000-0000-000000000000}"/>
          </ac:spMkLst>
        </pc:spChg>
      </pc:sldChg>
      <pc:sldChg chg="modSp">
        <pc:chgData name="기근모" userId="S::20165170@chosun.kr::991b8316-711a-41ea-9f59-ef235cc9c245" providerId="AD" clId="Web-{3E5E03A4-9A5C-BD85-C6C9-8F4225481F3D}" dt="2018-12-04T16:11:01.061" v="243" actId="1076"/>
        <pc:sldMkLst>
          <pc:docMk/>
          <pc:sldMk cId="3858480839" sldId="263"/>
        </pc:sldMkLst>
        <pc:spChg chg="mod">
          <ac:chgData name="기근모" userId="S::20165170@chosun.kr::991b8316-711a-41ea-9f59-ef235cc9c245" providerId="AD" clId="Web-{3E5E03A4-9A5C-BD85-C6C9-8F4225481F3D}" dt="2018-12-04T16:08:10.485" v="230" actId="20577"/>
          <ac:spMkLst>
            <pc:docMk/>
            <pc:sldMk cId="3858480839" sldId="263"/>
            <ac:spMk id="5" creationId="{00000000-0000-0000-0000-000000000000}"/>
          </ac:spMkLst>
        </pc:spChg>
        <pc:picChg chg="mod">
          <ac:chgData name="기근모" userId="S::20165170@chosun.kr::991b8316-711a-41ea-9f59-ef235cc9c245" providerId="AD" clId="Web-{3E5E03A4-9A5C-BD85-C6C9-8F4225481F3D}" dt="2018-12-04T16:10:41.952" v="234" actId="1076"/>
          <ac:picMkLst>
            <pc:docMk/>
            <pc:sldMk cId="3858480839" sldId="263"/>
            <ac:picMk id="2" creationId="{7194C5A6-F1A4-4C03-BBF0-221E4F906519}"/>
          </ac:picMkLst>
        </pc:picChg>
        <pc:picChg chg="mod">
          <ac:chgData name="기근모" userId="S::20165170@chosun.kr::991b8316-711a-41ea-9f59-ef235cc9c245" providerId="AD" clId="Web-{3E5E03A4-9A5C-BD85-C6C9-8F4225481F3D}" dt="2018-12-04T16:11:01.061" v="243" actId="1076"/>
          <ac:picMkLst>
            <pc:docMk/>
            <pc:sldMk cId="3858480839" sldId="263"/>
            <ac:picMk id="6" creationId="{6EA7D4A4-2C56-41B7-8E7B-8DAC0E7741DB}"/>
          </ac:picMkLst>
        </pc:picChg>
        <pc:picChg chg="mod">
          <ac:chgData name="기근모" userId="S::20165170@chosun.kr::991b8316-711a-41ea-9f59-ef235cc9c245" providerId="AD" clId="Web-{3E5E03A4-9A5C-BD85-C6C9-8F4225481F3D}" dt="2018-12-04T16:10:56.686" v="241" actId="14100"/>
          <ac:picMkLst>
            <pc:docMk/>
            <pc:sldMk cId="3858480839" sldId="263"/>
            <ac:picMk id="8" creationId="{13598913-921C-4CCA-B118-39BE653ECF62}"/>
          </ac:picMkLst>
        </pc:picChg>
      </pc:sldChg>
      <pc:sldChg chg="modSp">
        <pc:chgData name="기근모" userId="S::20165170@chosun.kr::991b8316-711a-41ea-9f59-ef235cc9c245" providerId="AD" clId="Web-{3E5E03A4-9A5C-BD85-C6C9-8F4225481F3D}" dt="2018-12-04T14:42:54.343" v="28" actId="20577"/>
        <pc:sldMkLst>
          <pc:docMk/>
          <pc:sldMk cId="3375904802" sldId="264"/>
        </pc:sldMkLst>
        <pc:spChg chg="mod">
          <ac:chgData name="기근모" userId="S::20165170@chosun.kr::991b8316-711a-41ea-9f59-ef235cc9c245" providerId="AD" clId="Web-{3E5E03A4-9A5C-BD85-C6C9-8F4225481F3D}" dt="2018-12-04T14:42:54.343" v="28" actId="20577"/>
          <ac:spMkLst>
            <pc:docMk/>
            <pc:sldMk cId="3375904802" sldId="264"/>
            <ac:spMk id="10" creationId="{00000000-0000-0000-0000-000000000000}"/>
          </ac:spMkLst>
        </pc:spChg>
      </pc:sldChg>
    </pc:docChg>
  </pc:docChgLst>
  <pc:docChgLst>
    <pc:chgData name="기근모" userId="S::20165170@chosun.kr::991b8316-711a-41ea-9f59-ef235cc9c245" providerId="AD" clId="Web-{E4889B0F-4233-59C9-A166-83E5112A669F}"/>
    <pc:docChg chg="modSld">
      <pc:chgData name="기근모" userId="S::20165170@chosun.kr::991b8316-711a-41ea-9f59-ef235cc9c245" providerId="AD" clId="Web-{E4889B0F-4233-59C9-A166-83E5112A669F}" dt="2018-12-04T16:23:55.643" v="17" actId="20577"/>
      <pc:docMkLst>
        <pc:docMk/>
      </pc:docMkLst>
      <pc:sldChg chg="modSp">
        <pc:chgData name="기근모" userId="S::20165170@chosun.kr::991b8316-711a-41ea-9f59-ef235cc9c245" providerId="AD" clId="Web-{E4889B0F-4233-59C9-A166-83E5112A669F}" dt="2018-12-04T16:23:55.643" v="16" actId="20577"/>
        <pc:sldMkLst>
          <pc:docMk/>
          <pc:sldMk cId="3568414443" sldId="258"/>
        </pc:sldMkLst>
        <pc:spChg chg="mod">
          <ac:chgData name="기근모" userId="S::20165170@chosun.kr::991b8316-711a-41ea-9f59-ef235cc9c245" providerId="AD" clId="Web-{E4889B0F-4233-59C9-A166-83E5112A669F}" dt="2018-12-04T16:23:55.643" v="16" actId="20577"/>
          <ac:spMkLst>
            <pc:docMk/>
            <pc:sldMk cId="3568414443" sldId="258"/>
            <ac:spMk id="7" creationId="{00000000-0000-0000-0000-000000000000}"/>
          </ac:spMkLst>
        </pc:spChg>
      </pc:sldChg>
    </pc:docChg>
  </pc:docChgLst>
  <pc:docChgLst>
    <pc:chgData name="기근모" userId="S::20165170@chosun.kr::991b8316-711a-41ea-9f59-ef235cc9c245" providerId="AD" clId="Web-{8CC60DBF-CEC7-B6E2-6B0E-0DBF38518B28}"/>
    <pc:docChg chg="addSld delSld modSld">
      <pc:chgData name="기근모" userId="S::20165170@chosun.kr::991b8316-711a-41ea-9f59-ef235cc9c245" providerId="AD" clId="Web-{8CC60DBF-CEC7-B6E2-6B0E-0DBF38518B28}" dt="2018-12-04T14:27:07.275" v="80" actId="1076"/>
      <pc:docMkLst>
        <pc:docMk/>
      </pc:docMkLst>
      <pc:sldChg chg="modSp">
        <pc:chgData name="기근모" userId="S::20165170@chosun.kr::991b8316-711a-41ea-9f59-ef235cc9c245" providerId="AD" clId="Web-{8CC60DBF-CEC7-B6E2-6B0E-0DBF38518B28}" dt="2018-12-04T13:35:11.139" v="49" actId="20577"/>
        <pc:sldMkLst>
          <pc:docMk/>
          <pc:sldMk cId="656902497" sldId="257"/>
        </pc:sldMkLst>
        <pc:spChg chg="mod">
          <ac:chgData name="기근모" userId="S::20165170@chosun.kr::991b8316-711a-41ea-9f59-ef235cc9c245" providerId="AD" clId="Web-{8CC60DBF-CEC7-B6E2-6B0E-0DBF38518B28}" dt="2018-12-04T13:34:42.748" v="11" actId="20577"/>
          <ac:spMkLst>
            <pc:docMk/>
            <pc:sldMk cId="656902497" sldId="257"/>
            <ac:spMk id="5" creationId="{00000000-0000-0000-0000-000000000000}"/>
          </ac:spMkLst>
        </pc:spChg>
        <pc:spChg chg="mod">
          <ac:chgData name="기근모" userId="S::20165170@chosun.kr::991b8316-711a-41ea-9f59-ef235cc9c245" providerId="AD" clId="Web-{8CC60DBF-CEC7-B6E2-6B0E-0DBF38518B28}" dt="2018-12-04T13:35:11.139" v="49" actId="20577"/>
          <ac:spMkLst>
            <pc:docMk/>
            <pc:sldMk cId="656902497" sldId="257"/>
            <ac:spMk id="10" creationId="{00000000-0000-0000-0000-000000000000}"/>
          </ac:spMkLst>
        </pc:spChg>
      </pc:sldChg>
      <pc:sldChg chg="new del">
        <pc:chgData name="기근모" userId="S::20165170@chosun.kr::991b8316-711a-41ea-9f59-ef235cc9c245" providerId="AD" clId="Web-{8CC60DBF-CEC7-B6E2-6B0E-0DBF38518B28}" dt="2018-12-04T13:32:58.341" v="1"/>
        <pc:sldMkLst>
          <pc:docMk/>
          <pc:sldMk cId="3683645470" sldId="263"/>
        </pc:sldMkLst>
      </pc:sldChg>
      <pc:sldChg chg="addSp modSp add replId">
        <pc:chgData name="기근모" userId="S::20165170@chosun.kr::991b8316-711a-41ea-9f59-ef235cc9c245" providerId="AD" clId="Web-{8CC60DBF-CEC7-B6E2-6B0E-0DBF38518B28}" dt="2018-12-04T14:27:07.275" v="80" actId="1076"/>
        <pc:sldMkLst>
          <pc:docMk/>
          <pc:sldMk cId="3858480839" sldId="263"/>
        </pc:sldMkLst>
        <pc:spChg chg="mod">
          <ac:chgData name="기근모" userId="S::20165170@chosun.kr::991b8316-711a-41ea-9f59-ef235cc9c245" providerId="AD" clId="Web-{8CC60DBF-CEC7-B6E2-6B0E-0DBF38518B28}" dt="2018-12-04T13:35:23.873" v="73" actId="20577"/>
          <ac:spMkLst>
            <pc:docMk/>
            <pc:sldMk cId="3858480839" sldId="263"/>
            <ac:spMk id="5" creationId="{00000000-0000-0000-0000-000000000000}"/>
          </ac:spMkLst>
        </pc:spChg>
        <pc:spChg chg="mod">
          <ac:chgData name="기근모" userId="S::20165170@chosun.kr::991b8316-711a-41ea-9f59-ef235cc9c245" providerId="AD" clId="Web-{8CC60DBF-CEC7-B6E2-6B0E-0DBF38518B28}" dt="2018-12-04T13:35:13.685" v="53" actId="20577"/>
          <ac:spMkLst>
            <pc:docMk/>
            <pc:sldMk cId="3858480839" sldId="263"/>
            <ac:spMk id="10" creationId="{00000000-0000-0000-0000-000000000000}"/>
          </ac:spMkLst>
        </pc:spChg>
        <pc:picChg chg="add mod">
          <ac:chgData name="기근모" userId="S::20165170@chosun.kr::991b8316-711a-41ea-9f59-ef235cc9c245" providerId="AD" clId="Web-{8CC60DBF-CEC7-B6E2-6B0E-0DBF38518B28}" dt="2018-12-04T14:27:01.275" v="76" actId="1076"/>
          <ac:picMkLst>
            <pc:docMk/>
            <pc:sldMk cId="3858480839" sldId="263"/>
            <ac:picMk id="2" creationId="{7194C5A6-F1A4-4C03-BBF0-221E4F906519}"/>
          </ac:picMkLst>
        </pc:picChg>
        <pc:picChg chg="add mod">
          <ac:chgData name="기근모" userId="S::20165170@chosun.kr::991b8316-711a-41ea-9f59-ef235cc9c245" providerId="AD" clId="Web-{8CC60DBF-CEC7-B6E2-6B0E-0DBF38518B28}" dt="2018-12-04T14:27:03.869" v="78" actId="1076"/>
          <ac:picMkLst>
            <pc:docMk/>
            <pc:sldMk cId="3858480839" sldId="263"/>
            <ac:picMk id="6" creationId="{6EA7D4A4-2C56-41B7-8E7B-8DAC0E7741DB}"/>
          </ac:picMkLst>
        </pc:picChg>
        <pc:picChg chg="add mod">
          <ac:chgData name="기근모" userId="S::20165170@chosun.kr::991b8316-711a-41ea-9f59-ef235cc9c245" providerId="AD" clId="Web-{8CC60DBF-CEC7-B6E2-6B0E-0DBF38518B28}" dt="2018-12-04T14:27:07.275" v="80" actId="1076"/>
          <ac:picMkLst>
            <pc:docMk/>
            <pc:sldMk cId="3858480839" sldId="263"/>
            <ac:picMk id="8" creationId="{13598913-921C-4CCA-B118-39BE653ECF62}"/>
          </ac:picMkLst>
        </pc:picChg>
      </pc:sldChg>
      <pc:sldChg chg="add replId">
        <pc:chgData name="기근모" userId="S::20165170@chosun.kr::991b8316-711a-41ea-9f59-ef235cc9c245" providerId="AD" clId="Web-{8CC60DBF-CEC7-B6E2-6B0E-0DBF38518B28}" dt="2018-12-04T13:33:16.700" v="3"/>
        <pc:sldMkLst>
          <pc:docMk/>
          <pc:sldMk cId="3375904802" sldId="264"/>
        </pc:sldMkLst>
      </pc:sldChg>
      <pc:sldChg chg="add replId">
        <pc:chgData name="기근모" userId="S::20165170@chosun.kr::991b8316-711a-41ea-9f59-ef235cc9c245" providerId="AD" clId="Web-{8CC60DBF-CEC7-B6E2-6B0E-0DBF38518B28}" dt="2018-12-04T13:33:18.544" v="4"/>
        <pc:sldMkLst>
          <pc:docMk/>
          <pc:sldMk cId="3611747578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1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68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08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35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13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85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94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606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57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4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67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37266-5F83-43E5-8B4C-B854B0D57007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27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u7920/opensw_groupC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x9pA8_bncAc?feature=oembe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2876550"/>
            <a:ext cx="12192000" cy="398145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926" y="1905001"/>
            <a:ext cx="5998744" cy="1981200"/>
          </a:xfrm>
          <a:prstGeom prst="rect">
            <a:avLst/>
          </a:prstGeom>
        </p:spPr>
      </p:pic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1659104" y="2176635"/>
            <a:ext cx="5444791" cy="2074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3700" spc="600" dirty="0" err="1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C조</a:t>
            </a:r>
            <a:endParaRPr lang="ko-KR" dirty="0" err="1">
              <a:solidFill>
                <a:schemeClr val="bg2">
                  <a:lumMod val="25000"/>
                </a:schemeClr>
              </a:solidFill>
            </a:endParaRPr>
          </a:p>
          <a:p>
            <a:pPr algn="r">
              <a:lnSpc>
                <a:spcPct val="120000"/>
              </a:lnSpc>
            </a:pPr>
            <a:r>
              <a:rPr lang="en-US" altLang="ko-KR" sz="3700" spc="600" dirty="0" err="1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쿵짝</a:t>
            </a:r>
          </a:p>
          <a:p>
            <a:pPr eaLnBrk="1" hangingPunct="1">
              <a:lnSpc>
                <a:spcPct val="120000"/>
              </a:lnSpc>
            </a:pPr>
            <a:endParaRPr lang="en-US" altLang="ko-KR" sz="3700" spc="600" dirty="0">
              <a:solidFill>
                <a:schemeClr val="bg2">
                  <a:lumMod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Black" panose="020B0A02040204020203" pitchFamily="34" charset="0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143251" y="450810"/>
            <a:ext cx="2301541" cy="467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800" b="1" dirty="0">
                <a:solidFill>
                  <a:srgbClr val="DEA886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Free </a:t>
            </a:r>
            <a:r>
              <a:rPr lang="en-US" altLang="ko-KR" sz="1800" b="1" dirty="0" err="1">
                <a:solidFill>
                  <a:srgbClr val="DEA886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ppt</a:t>
            </a:r>
            <a:r>
              <a:rPr lang="en-US" altLang="ko-KR" sz="1800" b="1" dirty="0">
                <a:solidFill>
                  <a:srgbClr val="DEA886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 template</a:t>
            </a:r>
            <a:endParaRPr lang="ru-RU" altLang="ko-KR" sz="1800" b="1" dirty="0">
              <a:solidFill>
                <a:srgbClr val="DEA886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696200" y="5289424"/>
            <a:ext cx="270159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20165065 나형욱</a:t>
            </a:r>
          </a:p>
          <a:p>
            <a:pPr>
              <a:lnSpc>
                <a:spcPct val="150000"/>
              </a:lnSpc>
            </a:pPr>
            <a:r>
              <a:rPr lang="ko-KR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20165067 </a:t>
            </a:r>
            <a:r>
              <a:rPr lang="ko-KR" altLang="en-US" sz="1400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김원재</a:t>
            </a:r>
          </a:p>
          <a:p>
            <a:r>
              <a:rPr lang="ko-KR" sz="1400" spc="300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  <a:cs typeface="Calibri" panose="020F0502020204030204" pitchFamily="34" charset="0"/>
              </a:rPr>
              <a:t>20165170 </a:t>
            </a:r>
            <a:r>
              <a:rPr lang="ko-KR" sz="1400" spc="3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  <a:cs typeface="Calibri" panose="020F0502020204030204" pitchFamily="34" charset="0"/>
              </a:rPr>
              <a:t>기근모</a:t>
            </a:r>
            <a:endParaRPr lang="ko-KR" dirty="0" err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170445" y="4706663"/>
            <a:ext cx="1409700" cy="1540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lang="en-US" altLang="ko-KR" sz="72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762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Github</a:t>
            </a: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2" name="그림 2">
            <a:extLst>
              <a:ext uri="{FF2B5EF4-FFF2-40B4-BE49-F238E27FC236}">
                <a16:creationId xmlns:a16="http://schemas.microsoft.com/office/drawing/2014/main" id="{D2911EB1-D41A-44F4-BDD3-1E78F1F34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340" y="1722587"/>
            <a:ext cx="2516037" cy="1701920"/>
          </a:xfrm>
          <a:prstGeom prst="rect">
            <a:avLst/>
          </a:prstGeom>
        </p:spPr>
      </p:pic>
      <p:pic>
        <p:nvPicPr>
          <p:cNvPr id="6" name="그림 6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C292D744-C212-4B23-AACC-1F8ADCD11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419" y="1720032"/>
            <a:ext cx="3807124" cy="2627180"/>
          </a:xfrm>
          <a:prstGeom prst="rect">
            <a:avLst/>
          </a:prstGeom>
        </p:spPr>
      </p:pic>
      <p:pic>
        <p:nvPicPr>
          <p:cNvPr id="10" name="그림 1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943DC37F-91E6-48D3-B52C-C6E721C5F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3268" y="4588673"/>
            <a:ext cx="4324709" cy="1375635"/>
          </a:xfrm>
          <a:prstGeom prst="rect">
            <a:avLst/>
          </a:prstGeom>
        </p:spPr>
      </p:pic>
      <p:pic>
        <p:nvPicPr>
          <p:cNvPr id="3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CFF5EE53-BE71-4287-934A-8ECE49564C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1008" y="3546170"/>
            <a:ext cx="3165021" cy="243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706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역할 분담</a:t>
            </a: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688B138-A352-4F89-BF40-C4DC512A3313}"/>
              </a:ext>
            </a:extLst>
          </p:cNvPr>
          <p:cNvSpPr txBox="1"/>
          <p:nvPr/>
        </p:nvSpPr>
        <p:spPr>
          <a:xfrm>
            <a:off x="2409645" y="1712343"/>
            <a:ext cx="8968596" cy="175432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 dirty="0" err="1">
                <a:ea typeface="맑은 고딕"/>
              </a:rPr>
              <a:t>나형욱</a:t>
            </a:r>
            <a:r>
              <a:rPr lang="ko-KR" altLang="en-US" sz="3600" dirty="0">
                <a:ea typeface="맑은 고딕"/>
              </a:rPr>
              <a:t> - 메인 알고리즘</a:t>
            </a:r>
          </a:p>
          <a:p>
            <a:r>
              <a:rPr lang="ko-KR" altLang="en-US" sz="3600" dirty="0" err="1">
                <a:ea typeface="맑은 고딕"/>
              </a:rPr>
              <a:t>김원재</a:t>
            </a:r>
            <a:r>
              <a:rPr lang="ko-KR" altLang="en-US" sz="3600" dirty="0">
                <a:ea typeface="맑은 고딕"/>
              </a:rPr>
              <a:t> - 데이터베이스 , debug</a:t>
            </a:r>
          </a:p>
          <a:p>
            <a:r>
              <a:rPr lang="ko-KR" altLang="en-US" sz="3600" dirty="0" err="1">
                <a:ea typeface="맑은 고딕"/>
              </a:rPr>
              <a:t>기근모</a:t>
            </a:r>
            <a:r>
              <a:rPr lang="ko-KR" altLang="en-US" sz="3600" dirty="0">
                <a:ea typeface="맑은 고딕"/>
              </a:rPr>
              <a:t> - </a:t>
            </a:r>
            <a:r>
              <a:rPr lang="ko-KR" altLang="en-US" sz="3600" dirty="0" err="1">
                <a:ea typeface="맑은 고딕"/>
              </a:rPr>
              <a:t>문서작성</a:t>
            </a:r>
            <a:r>
              <a:rPr lang="ko-KR" altLang="en-US" sz="3600" dirty="0">
                <a:ea typeface="맑은 고딕"/>
              </a:rPr>
              <a:t>, </a:t>
            </a:r>
            <a:r>
              <a:rPr lang="ko-KR" altLang="en-US" sz="3600" dirty="0" err="1">
                <a:ea typeface="맑은 고딕"/>
              </a:rPr>
              <a:t>발표자료</a:t>
            </a:r>
            <a:endParaRPr lang="ko-KR" altLang="en-US" sz="36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87302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8125" y="260224"/>
            <a:ext cx="11696699" cy="6331076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6804" y="2416233"/>
            <a:ext cx="2988896" cy="69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573454" y="469860"/>
            <a:ext cx="471462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spc="3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Watching</a:t>
            </a:r>
          </a:p>
          <a:p>
            <a:pPr eaLnBrk="1" hangingPunct="1"/>
            <a:r>
              <a:rPr lang="en-US" altLang="ko-KR" spc="3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OUR</a:t>
            </a:r>
            <a:br>
              <a:rPr lang="en-US" altLang="ko-KR" spc="3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</a:br>
            <a:r>
              <a:rPr lang="en-US" altLang="ko-KR" spc="3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PRESENTATION</a:t>
            </a:r>
            <a:br>
              <a:rPr lang="en-US" altLang="ko-KR" spc="300" dirty="0">
                <a:latin typeface="나눔스퀘어"/>
                <a:ea typeface="나눔스퀘어 Bold" panose="020B0600000101010101" pitchFamily="50" charset="-127"/>
                <a:cs typeface="Calibri" panose="020F0502020204030204" pitchFamily="34" charset="0"/>
              </a:rPr>
            </a:br>
            <a:r>
              <a:rPr lang="en-US" altLang="ko-KR" b="1" spc="3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THANK YOU!</a:t>
            </a:r>
            <a:endParaRPr lang="ru-RU" altLang="ko-KR" b="1" spc="3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8134350" y="5565649"/>
            <a:ext cx="31146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sz="1400" spc="3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  <a:hlinkClick r:id="rId2"/>
              </a:rPr>
              <a:t>https://github.com/liu7920/opensw_groupC</a:t>
            </a:r>
            <a:endParaRPr lang="en-US" altLang="ko-KR" sz="1400" spc="300">
              <a:ea typeface="나눔스퀘어 Bold"/>
              <a:hlinkClick r:id="rId2"/>
            </a:endParaRPr>
          </a:p>
        </p:txBody>
      </p:sp>
      <p:sp>
        <p:nvSpPr>
          <p:cNvPr id="27" name="Freeform 92"/>
          <p:cNvSpPr>
            <a:spLocks/>
          </p:cNvSpPr>
          <p:nvPr/>
        </p:nvSpPr>
        <p:spPr bwMode="auto">
          <a:xfrm>
            <a:off x="7709217" y="5651458"/>
            <a:ext cx="275010" cy="243879"/>
          </a:xfrm>
          <a:custGeom>
            <a:avLst/>
            <a:gdLst>
              <a:gd name="T0" fmla="*/ 359 w 367"/>
              <a:gd name="T1" fmla="*/ 169 h 324"/>
              <a:gd name="T2" fmla="*/ 199 w 367"/>
              <a:gd name="T3" fmla="*/ 8 h 324"/>
              <a:gd name="T4" fmla="*/ 169 w 367"/>
              <a:gd name="T5" fmla="*/ 8 h 324"/>
              <a:gd name="T6" fmla="*/ 8 w 367"/>
              <a:gd name="T7" fmla="*/ 169 h 324"/>
              <a:gd name="T8" fmla="*/ 15 w 367"/>
              <a:gd name="T9" fmla="*/ 184 h 324"/>
              <a:gd name="T10" fmla="*/ 49 w 367"/>
              <a:gd name="T11" fmla="*/ 184 h 324"/>
              <a:gd name="T12" fmla="*/ 49 w 367"/>
              <a:gd name="T13" fmla="*/ 308 h 324"/>
              <a:gd name="T14" fmla="*/ 65 w 367"/>
              <a:gd name="T15" fmla="*/ 324 h 324"/>
              <a:gd name="T16" fmla="*/ 143 w 367"/>
              <a:gd name="T17" fmla="*/ 324 h 324"/>
              <a:gd name="T18" fmla="*/ 143 w 367"/>
              <a:gd name="T19" fmla="*/ 200 h 324"/>
              <a:gd name="T20" fmla="*/ 225 w 367"/>
              <a:gd name="T21" fmla="*/ 200 h 324"/>
              <a:gd name="T22" fmla="*/ 225 w 367"/>
              <a:gd name="T23" fmla="*/ 324 h 324"/>
              <a:gd name="T24" fmla="*/ 306 w 367"/>
              <a:gd name="T25" fmla="*/ 324 h 324"/>
              <a:gd name="T26" fmla="*/ 319 w 367"/>
              <a:gd name="T27" fmla="*/ 308 h 324"/>
              <a:gd name="T28" fmla="*/ 319 w 367"/>
              <a:gd name="T29" fmla="*/ 184 h 324"/>
              <a:gd name="T30" fmla="*/ 352 w 367"/>
              <a:gd name="T31" fmla="*/ 184 h 324"/>
              <a:gd name="T32" fmla="*/ 359 w 367"/>
              <a:gd name="T33" fmla="*/ 169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67" h="324">
                <a:moveTo>
                  <a:pt x="359" y="169"/>
                </a:moveTo>
                <a:cubicBezTo>
                  <a:pt x="199" y="8"/>
                  <a:pt x="199" y="8"/>
                  <a:pt x="199" y="8"/>
                </a:cubicBezTo>
                <a:cubicBezTo>
                  <a:pt x="190" y="0"/>
                  <a:pt x="177" y="0"/>
                  <a:pt x="169" y="8"/>
                </a:cubicBezTo>
                <a:cubicBezTo>
                  <a:pt x="8" y="169"/>
                  <a:pt x="8" y="169"/>
                  <a:pt x="8" y="169"/>
                </a:cubicBezTo>
                <a:cubicBezTo>
                  <a:pt x="0" y="177"/>
                  <a:pt x="3" y="184"/>
                  <a:pt x="15" y="184"/>
                </a:cubicBezTo>
                <a:cubicBezTo>
                  <a:pt x="49" y="184"/>
                  <a:pt x="49" y="184"/>
                  <a:pt x="49" y="184"/>
                </a:cubicBezTo>
                <a:cubicBezTo>
                  <a:pt x="49" y="308"/>
                  <a:pt x="49" y="308"/>
                  <a:pt x="49" y="308"/>
                </a:cubicBezTo>
                <a:cubicBezTo>
                  <a:pt x="49" y="317"/>
                  <a:pt x="49" y="324"/>
                  <a:pt x="65" y="324"/>
                </a:cubicBezTo>
                <a:cubicBezTo>
                  <a:pt x="143" y="324"/>
                  <a:pt x="143" y="324"/>
                  <a:pt x="143" y="324"/>
                </a:cubicBezTo>
                <a:cubicBezTo>
                  <a:pt x="143" y="200"/>
                  <a:pt x="143" y="200"/>
                  <a:pt x="143" y="200"/>
                </a:cubicBezTo>
                <a:cubicBezTo>
                  <a:pt x="225" y="200"/>
                  <a:pt x="225" y="200"/>
                  <a:pt x="225" y="200"/>
                </a:cubicBezTo>
                <a:cubicBezTo>
                  <a:pt x="225" y="324"/>
                  <a:pt x="225" y="324"/>
                  <a:pt x="225" y="324"/>
                </a:cubicBezTo>
                <a:cubicBezTo>
                  <a:pt x="306" y="324"/>
                  <a:pt x="306" y="324"/>
                  <a:pt x="306" y="324"/>
                </a:cubicBezTo>
                <a:cubicBezTo>
                  <a:pt x="319" y="324"/>
                  <a:pt x="319" y="317"/>
                  <a:pt x="319" y="308"/>
                </a:cubicBezTo>
                <a:cubicBezTo>
                  <a:pt x="319" y="184"/>
                  <a:pt x="319" y="184"/>
                  <a:pt x="319" y="184"/>
                </a:cubicBezTo>
                <a:cubicBezTo>
                  <a:pt x="352" y="184"/>
                  <a:pt x="352" y="184"/>
                  <a:pt x="352" y="184"/>
                </a:cubicBezTo>
                <a:cubicBezTo>
                  <a:pt x="364" y="184"/>
                  <a:pt x="367" y="177"/>
                  <a:pt x="359" y="169"/>
                </a:cubicBezTo>
                <a:close/>
              </a:path>
            </a:pathLst>
          </a:custGeom>
          <a:solidFill>
            <a:srgbClr val="B8835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8143874" y="5154677"/>
            <a:ext cx="3114675" cy="384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openswGroupC</a:t>
            </a:r>
          </a:p>
        </p:txBody>
      </p:sp>
    </p:spTree>
    <p:extLst>
      <p:ext uri="{BB962C8B-B14F-4D97-AF65-F5344CB8AC3E}">
        <p14:creationId xmlns:p14="http://schemas.microsoft.com/office/powerpoint/2010/main" val="2209042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endParaRPr lang="ko-KR" altLang="en-US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688B138-A352-4F89-BF40-C4DC512A3313}"/>
              </a:ext>
            </a:extLst>
          </p:cNvPr>
          <p:cNvSpPr txBox="1"/>
          <p:nvPr/>
        </p:nvSpPr>
        <p:spPr>
          <a:xfrm>
            <a:off x="2409645" y="1712343"/>
            <a:ext cx="8968596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3600" dirty="0">
              <a:ea typeface="맑은 고딕"/>
            </a:endParaRPr>
          </a:p>
        </p:txBody>
      </p:sp>
      <p:pic>
        <p:nvPicPr>
          <p:cNvPr id="3" name="그림 5">
            <a:hlinkClick r:id="" action="ppaction://media"/>
            <a:extLst>
              <a:ext uri="{FF2B5EF4-FFF2-40B4-BE49-F238E27FC236}">
                <a16:creationId xmlns:a16="http://schemas.microsoft.com/office/drawing/2014/main" id="{205D1AA4-9266-4557-820A-1ABBDA69306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96143" y="197304"/>
            <a:ext cx="9946821" cy="646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393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392000" y="723604"/>
            <a:ext cx="43526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ko-KR" altLang="en-US" sz="2800" b="1" dirty="0">
                <a:ea typeface="나눔스퀘어 Bold"/>
                <a:cs typeface="Calibri" panose="020F0502020204030204" pitchFamily="34" charset="0"/>
              </a:rPr>
              <a:t>목차</a:t>
            </a:r>
            <a:endParaRPr lang="ko-KR" altLang="en-US" sz="2800" b="1" dirty="0">
              <a:ea typeface="나눔스퀘어 Bold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69103" y="2135724"/>
            <a:ext cx="8951372" cy="23545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t">
            <a:noAutofit/>
          </a:bodyPr>
          <a:lstStyle/>
          <a:p>
            <a:pPr marL="342900" indent="-342900">
              <a:lnSpc>
                <a:spcPct val="120000"/>
              </a:lnSpc>
              <a:spcBef>
                <a:spcPts val="1000"/>
              </a:spcBef>
              <a:buChar char="•"/>
            </a:pPr>
            <a:r>
              <a:rPr lang="ko-KR" sz="2400" dirty="0">
                <a:ea typeface="맑은 고딕"/>
              </a:rPr>
              <a:t>개발 환경</a:t>
            </a:r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Char char="•"/>
            </a:pPr>
            <a:r>
              <a:rPr lang="ko-KR" sz="2400" dirty="0">
                <a:ea typeface="맑은 고딕"/>
              </a:rPr>
              <a:t>게임 소개</a:t>
            </a:r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Char char="•"/>
            </a:pPr>
            <a:r>
              <a:rPr lang="ko-KR" sz="2400" dirty="0">
                <a:ea typeface="맑은 고딕"/>
              </a:rPr>
              <a:t>게임 방식</a:t>
            </a:r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Char char="•"/>
            </a:pPr>
            <a:r>
              <a:rPr lang="ko-KR" sz="2400" dirty="0">
                <a:ea typeface="맑은 고딕"/>
              </a:rPr>
              <a:t>게임 진행</a:t>
            </a:r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Char char="•"/>
            </a:pPr>
            <a:r>
              <a:rPr lang="en-US" altLang="ko-KR" sz="2400" dirty="0" err="1">
                <a:ea typeface="맑은 고딕"/>
              </a:rPr>
              <a:t>Github</a:t>
            </a:r>
            <a:endParaRPr lang="ko-KR" altLang="en-US" sz="2400" dirty="0" err="1">
              <a:ea typeface="맑은 고딕"/>
            </a:endParaRPr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Char char="•"/>
            </a:pPr>
            <a:r>
              <a:rPr lang="ko-KR" altLang="en-US" sz="2400" dirty="0">
                <a:ea typeface="맑은 고딕"/>
              </a:rPr>
              <a:t>담당 </a:t>
            </a:r>
            <a:r>
              <a:rPr lang="ko-KR" sz="2400" dirty="0">
                <a:ea typeface="맑은 고딕"/>
              </a:rPr>
              <a:t>역할</a:t>
            </a:r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Char char="•"/>
            </a:pPr>
            <a:endParaRPr lang="ko-KR" sz="2400" dirty="0">
              <a:ea typeface="맑은 고딕"/>
            </a:endParaRPr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Char char="•"/>
            </a:pPr>
            <a:endParaRPr lang="ko-KR" altLang="en-US" sz="2400" dirty="0">
              <a:ea typeface="맑은 고딕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56902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1301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800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개발 환경</a:t>
            </a:r>
            <a:endParaRPr lang="ko-KR" altLang="en-US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ko-KR" altLang="en-US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69103" y="2135724"/>
            <a:ext cx="8951372" cy="23545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t">
            <a:normAutofit/>
          </a:bodyPr>
          <a:lstStyle/>
          <a:p>
            <a:pPr>
              <a:lnSpc>
                <a:spcPct val="150000"/>
              </a:lnSpc>
            </a:pPr>
            <a:endParaRPr lang="ko-KR" altLang="en-US" sz="1300" dirty="0">
              <a:ea typeface="맑은 고딕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2" name="그림 2">
            <a:extLst>
              <a:ext uri="{FF2B5EF4-FFF2-40B4-BE49-F238E27FC236}">
                <a16:creationId xmlns:a16="http://schemas.microsoft.com/office/drawing/2014/main" id="{7194C5A6-F1A4-4C03-BBF0-221E4F906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646" y="2021124"/>
            <a:ext cx="4813539" cy="3606507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6EA7D4A4-2C56-41B7-8E7B-8DAC0E774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664" y="1792743"/>
            <a:ext cx="2743200" cy="1317194"/>
          </a:xfrm>
          <a:prstGeom prst="rect">
            <a:avLst/>
          </a:prstGeom>
        </p:spPr>
      </p:pic>
      <p:pic>
        <p:nvPicPr>
          <p:cNvPr id="8" name="그림 8">
            <a:extLst>
              <a:ext uri="{FF2B5EF4-FFF2-40B4-BE49-F238E27FC236}">
                <a16:creationId xmlns:a16="http://schemas.microsoft.com/office/drawing/2014/main" id="{13598913-921C-4CCA-B118-39BE653EC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8664" y="3250720"/>
            <a:ext cx="2743200" cy="259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480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1301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게임 소개</a:t>
            </a:r>
            <a:endParaRPr lang="ko-KR" altLang="en-US" sz="2800" b="1" dirty="0" err="1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</a:pPr>
            <a:endParaRPr lang="ko-KR" altLang="en-US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69103" y="2135724"/>
            <a:ext cx="8951372" cy="23545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t">
            <a:normAutofit/>
          </a:bodyPr>
          <a:lstStyle/>
          <a:p>
            <a:pPr>
              <a:lnSpc>
                <a:spcPct val="150000"/>
              </a:lnSpc>
            </a:pPr>
            <a:endParaRPr lang="ko-KR" altLang="en-US" sz="1300" dirty="0">
              <a:ea typeface="맑은 고딕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2" name="그림 2" descr="텍스트, 여왕이(가) 표시된 사진&#10;&#10;매우 높은 신뢰도로 생성된 설명">
            <a:extLst>
              <a:ext uri="{FF2B5EF4-FFF2-40B4-BE49-F238E27FC236}">
                <a16:creationId xmlns:a16="http://schemas.microsoft.com/office/drawing/2014/main" id="{2E4F166B-A6ED-4CE6-8B13-3CBEBB4F0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531" y="1723410"/>
            <a:ext cx="9586822" cy="450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945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1301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게임 소개</a:t>
            </a:r>
            <a:endParaRPr lang="ko-KR" altLang="en-US" sz="2800" b="1" dirty="0" err="1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</a:pPr>
            <a:endParaRPr lang="ko-KR" altLang="en-US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69103" y="2135724"/>
            <a:ext cx="8951372" cy="23545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t">
            <a:normAutofit/>
          </a:bodyPr>
          <a:lstStyle/>
          <a:p>
            <a:pPr marL="285750" indent="-285750">
              <a:buChar char="•"/>
            </a:pPr>
            <a:r>
              <a:rPr lang="ko-KR" sz="2400" dirty="0">
                <a:latin typeface="Arial"/>
                <a:ea typeface="맑은 고딕"/>
                <a:cs typeface="Arial"/>
              </a:rPr>
              <a:t>​</a:t>
            </a:r>
            <a:r>
              <a:rPr lang="ko-KR" sz="2400" dirty="0">
                <a:latin typeface="맑은 고딕"/>
                <a:ea typeface="맑은 고딕"/>
                <a:cs typeface="Arial"/>
              </a:rPr>
              <a:t>여러 장의 카드 중 같은 짝을 골라 맞추는 게임</a:t>
            </a:r>
          </a:p>
          <a:p>
            <a:pPr marL="285750" indent="-285750">
              <a:buChar char="•"/>
            </a:pPr>
            <a:r>
              <a:rPr lang="en-US" altLang="ko-KR" sz="2400" dirty="0">
                <a:latin typeface="맑은 고딕"/>
                <a:ea typeface="맑은 고딕"/>
                <a:cs typeface="Arial"/>
              </a:rPr>
              <a:t>4x4</a:t>
            </a:r>
            <a:r>
              <a:rPr lang="ko-KR" sz="2400" dirty="0">
                <a:latin typeface="맑은 고딕"/>
                <a:ea typeface="맑은 고딕"/>
                <a:cs typeface="Arial"/>
              </a:rPr>
              <a:t> 배열로 짝 맞추기 게임</a:t>
            </a:r>
          </a:p>
          <a:p>
            <a:pPr marL="285750" indent="-285750">
              <a:buChar char="•"/>
            </a:pPr>
            <a:r>
              <a:rPr lang="en-US" altLang="ko-KR" sz="2400" dirty="0">
                <a:latin typeface="맑은 고딕"/>
                <a:ea typeface="맑은 고딕"/>
                <a:cs typeface="Arial"/>
              </a:rPr>
              <a:t>2</a:t>
            </a:r>
            <a:r>
              <a:rPr lang="ko-KR" sz="2400" dirty="0">
                <a:latin typeface="맑은 고딕"/>
                <a:ea typeface="맑은 고딕"/>
                <a:cs typeface="Arial"/>
              </a:rPr>
              <a:t>가지의 같은 값을 동시에 맞추며 진행</a:t>
            </a:r>
          </a:p>
          <a:p>
            <a:pPr marL="285750" indent="-285750">
              <a:buChar char="•"/>
            </a:pPr>
            <a:r>
              <a:rPr lang="ko-KR" sz="2400" dirty="0">
                <a:latin typeface="맑은 고딕"/>
                <a:ea typeface="맑은 고딕"/>
                <a:cs typeface="Arial"/>
              </a:rPr>
              <a:t>차등 점수 제를 도입하여 랭킹 제를 운영</a:t>
            </a:r>
          </a:p>
          <a:p>
            <a:pPr marL="285750" indent="-285750">
              <a:buChar char="•"/>
            </a:pPr>
            <a:endParaRPr lang="ko-KR" sz="2400" dirty="0">
              <a:latin typeface="맑은 고딕"/>
              <a:ea typeface="맑은 고딕"/>
              <a:cs typeface="Arial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73788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게임 방식</a:t>
            </a: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B7C589E-6F95-41D2-B924-D6850337C5F2}"/>
              </a:ext>
            </a:extLst>
          </p:cNvPr>
          <p:cNvSpPr txBox="1"/>
          <p:nvPr/>
        </p:nvSpPr>
        <p:spPr>
          <a:xfrm>
            <a:off x="2409645" y="2086154"/>
            <a:ext cx="7315200" cy="426219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120000"/>
              </a:lnSpc>
              <a:spcBef>
                <a:spcPts val="1000"/>
              </a:spcBef>
              <a:buChar char="•"/>
            </a:pPr>
            <a:r>
              <a:rPr lang="ko-KR" sz="2000" dirty="0">
                <a:ea typeface="맑은 고딕"/>
              </a:rPr>
              <a:t>프로그램 실행 시 로그인</a:t>
            </a:r>
            <a:r>
              <a:rPr lang="en-US" altLang="ko-KR" sz="2000" dirty="0">
                <a:ea typeface="맑은 고딕"/>
              </a:rPr>
              <a:t>,</a:t>
            </a:r>
            <a:r>
              <a:rPr lang="ko-KR" sz="2000" dirty="0">
                <a:ea typeface="맑은 고딕"/>
              </a:rPr>
              <a:t> 회원 가입</a:t>
            </a:r>
            <a:r>
              <a:rPr lang="en-US" altLang="ko-KR" sz="2000" dirty="0">
                <a:ea typeface="맑은 고딕"/>
              </a:rPr>
              <a:t>,</a:t>
            </a:r>
            <a:r>
              <a:rPr lang="ko-KR" sz="2000" dirty="0">
                <a:ea typeface="맑은 고딕"/>
              </a:rPr>
              <a:t> 종료 메뉴가 있다</a:t>
            </a:r>
            <a:endParaRPr lang="en-US" sz="2000">
              <a:ea typeface="맑은 고딕"/>
            </a:endParaRP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Char char="•"/>
            </a:pPr>
            <a:r>
              <a:rPr lang="ko-KR" sz="2000" dirty="0">
                <a:ea typeface="맑은 고딕"/>
              </a:rPr>
              <a:t>회원 가입은 계정 아이디를 만들고 로그인 은 만들어 진 아이디로 로그인 을 한다</a:t>
            </a:r>
            <a:endParaRPr lang="en-US" sz="2000">
              <a:ea typeface="맑은 고딕"/>
            </a:endParaRP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Char char="•"/>
            </a:pPr>
            <a:r>
              <a:rPr lang="ko-KR" sz="2000" dirty="0">
                <a:ea typeface="맑은 고딕"/>
              </a:rPr>
              <a:t>로그인 을 하면 공지사항이 먼저 뜨며</a:t>
            </a:r>
            <a:endParaRPr lang="en-US" sz="2000">
              <a:ea typeface="맑은 고딕"/>
            </a:endParaRP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Char char="•"/>
            </a:pPr>
            <a:r>
              <a:rPr lang="ko-KR" sz="2000" dirty="0">
                <a:ea typeface="맑은 고딕"/>
              </a:rPr>
              <a:t>게임 시작 랭크 보기 회원 정보 수정 회원 탈퇴 </a:t>
            </a:r>
            <a:r>
              <a:rPr lang="ko-KR" sz="2000" dirty="0" err="1">
                <a:ea typeface="맑은 고딕"/>
              </a:rPr>
              <a:t>로그아웃</a:t>
            </a:r>
            <a:r>
              <a:rPr lang="ko-KR" sz="2000" dirty="0">
                <a:ea typeface="맑은 고딕"/>
              </a:rPr>
              <a:t> 이 있다</a:t>
            </a:r>
            <a:endParaRPr lang="en-US" sz="2000">
              <a:ea typeface="맑은 고딕"/>
            </a:endParaRP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Char char="•"/>
            </a:pPr>
            <a:r>
              <a:rPr lang="ko-KR" sz="2000" dirty="0">
                <a:ea typeface="맑은 고딕"/>
              </a:rPr>
              <a:t>원하는 메뉴를 선택하여 진행하는데 게임이 시작되면 </a:t>
            </a:r>
            <a:r>
              <a:rPr lang="en-US" altLang="ko-KR" sz="2000" dirty="0">
                <a:ea typeface="맑은 고딕"/>
              </a:rPr>
              <a:t>4x4</a:t>
            </a:r>
            <a:r>
              <a:rPr lang="ko-KR" sz="2000" dirty="0">
                <a:ea typeface="맑은 고딕"/>
              </a:rPr>
              <a:t> 배열의 보기가         생기고 원하는 공간 두 개를 입력하여 짝을 맞추며 틀렸을 경우엔 다시 되돌아가   고 맞추면 그대로 진행한다</a:t>
            </a:r>
          </a:p>
        </p:txBody>
      </p:sp>
    </p:spTree>
    <p:extLst>
      <p:ext uri="{BB962C8B-B14F-4D97-AF65-F5344CB8AC3E}">
        <p14:creationId xmlns:p14="http://schemas.microsoft.com/office/powerpoint/2010/main" val="3611747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508"/>
          <p:cNvGrpSpPr/>
          <p:nvPr/>
        </p:nvGrpSpPr>
        <p:grpSpPr>
          <a:xfrm>
            <a:off x="5078304" y="2454716"/>
            <a:ext cx="1666065" cy="5041459"/>
            <a:chOff x="-240163" y="-282677"/>
            <a:chExt cx="2128090" cy="6439536"/>
          </a:xfrm>
        </p:grpSpPr>
        <p:sp>
          <p:nvSpPr>
            <p:cNvPr id="13" name="Shape 505"/>
            <p:cNvSpPr/>
            <p:nvPr/>
          </p:nvSpPr>
          <p:spPr>
            <a:xfrm>
              <a:off x="835970" y="701882"/>
              <a:ext cx="0" cy="5454977"/>
            </a:xfrm>
            <a:prstGeom prst="line">
              <a:avLst/>
            </a:prstGeom>
            <a:noFill/>
            <a:ln w="25400" cap="flat">
              <a:solidFill>
                <a:srgbClr val="56565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4" name="Shape 506"/>
            <p:cNvSpPr/>
            <p:nvPr/>
          </p:nvSpPr>
          <p:spPr>
            <a:xfrm>
              <a:off x="-240163" y="-282677"/>
              <a:ext cx="2128090" cy="2107020"/>
            </a:xfrm>
            <a:prstGeom prst="ellipse">
              <a:avLst/>
            </a:prstGeom>
            <a:solidFill>
              <a:srgbClr val="565656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5" name="Shape 507"/>
            <p:cNvSpPr/>
            <p:nvPr/>
          </p:nvSpPr>
          <p:spPr>
            <a:xfrm>
              <a:off x="147712" y="485815"/>
              <a:ext cx="1352339" cy="57003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algn="ctr">
                <a:defRPr sz="3000">
                  <a:solidFill>
                    <a:srgbClr val="FFFFFF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START</a:t>
              </a:r>
              <a:endParaRPr sz="2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5ABF39A-D332-4EB5-8BC7-FD65148F1313}"/>
              </a:ext>
            </a:extLst>
          </p:cNvPr>
          <p:cNvSpPr txBox="1"/>
          <p:nvPr/>
        </p:nvSpPr>
        <p:spPr>
          <a:xfrm>
            <a:off x="324928" y="1194758"/>
            <a:ext cx="320327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 err="1"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E238BD-285E-4698-BEB4-1C227F4A2E8B}"/>
              </a:ext>
            </a:extLst>
          </p:cNvPr>
          <p:cNvSpPr txBox="1"/>
          <p:nvPr/>
        </p:nvSpPr>
        <p:spPr>
          <a:xfrm>
            <a:off x="324928" y="283377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맑은 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1E7A87-C6E0-44E2-A99D-8985987D99C5}"/>
              </a:ext>
            </a:extLst>
          </p:cNvPr>
          <p:cNvSpPr txBox="1"/>
          <p:nvPr/>
        </p:nvSpPr>
        <p:spPr>
          <a:xfrm>
            <a:off x="7700512" y="241683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맑은 고딕"/>
            </a:endParaRPr>
          </a:p>
        </p:txBody>
      </p:sp>
      <p:pic>
        <p:nvPicPr>
          <p:cNvPr id="10" name="그림 10">
            <a:extLst>
              <a:ext uri="{FF2B5EF4-FFF2-40B4-BE49-F238E27FC236}">
                <a16:creationId xmlns:a16="http://schemas.microsoft.com/office/drawing/2014/main" id="{150FD4BB-D256-4BCF-98FF-4BC2BA881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29" y="1068483"/>
            <a:ext cx="4540369" cy="2866357"/>
          </a:xfrm>
          <a:prstGeom prst="rect">
            <a:avLst/>
          </a:prstGeom>
        </p:spPr>
      </p:pic>
      <p:pic>
        <p:nvPicPr>
          <p:cNvPr id="2" name="그림 2">
            <a:extLst>
              <a:ext uri="{FF2B5EF4-FFF2-40B4-BE49-F238E27FC236}">
                <a16:creationId xmlns:a16="http://schemas.microsoft.com/office/drawing/2014/main" id="{5A9E8FD3-3E67-4E2C-A041-46A0E1D08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29" y="3937690"/>
            <a:ext cx="4554747" cy="2907640"/>
          </a:xfrm>
          <a:prstGeom prst="rect">
            <a:avLst/>
          </a:prstGeom>
        </p:spPr>
      </p:pic>
      <p:pic>
        <p:nvPicPr>
          <p:cNvPr id="4" name="그림 10">
            <a:extLst>
              <a:ext uri="{FF2B5EF4-FFF2-40B4-BE49-F238E27FC236}">
                <a16:creationId xmlns:a16="http://schemas.microsoft.com/office/drawing/2014/main" id="{64248128-AF4D-4549-A868-0EB24DE4AA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8513" y="1020595"/>
            <a:ext cx="4396596" cy="2803978"/>
          </a:xfrm>
          <a:prstGeom prst="rect">
            <a:avLst/>
          </a:prstGeom>
        </p:spPr>
      </p:pic>
      <p:pic>
        <p:nvPicPr>
          <p:cNvPr id="3" name="그림 10" descr="전자기기이(가) 표시된 사진&#10;&#10;높은 신뢰도로 생성된 설명">
            <a:extLst>
              <a:ext uri="{FF2B5EF4-FFF2-40B4-BE49-F238E27FC236}">
                <a16:creationId xmlns:a16="http://schemas.microsoft.com/office/drawing/2014/main" id="{AF44BED4-74EA-4492-A2B6-476EABE415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8513" y="3877981"/>
            <a:ext cx="4396596" cy="28689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4226C7-11A6-49C5-9F95-0170589304A1}"/>
              </a:ext>
            </a:extLst>
          </p:cNvPr>
          <p:cNvSpPr txBox="1"/>
          <p:nvPr/>
        </p:nvSpPr>
        <p:spPr>
          <a:xfrm>
            <a:off x="66136" y="332117"/>
            <a:ext cx="274320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800" b="1" dirty="0">
                <a:ea typeface="맑은 고딕"/>
              </a:rPr>
              <a:t>게임 진행</a:t>
            </a:r>
            <a:endParaRPr lang="ko-KR" sz="2800" b="1">
              <a:ea typeface="맑은 고딕"/>
            </a:endParaRPr>
          </a:p>
        </p:txBody>
      </p:sp>
      <p:grpSp>
        <p:nvGrpSpPr>
          <p:cNvPr id="11" name="Group 392">
            <a:extLst>
              <a:ext uri="{FF2B5EF4-FFF2-40B4-BE49-F238E27FC236}">
                <a16:creationId xmlns:a16="http://schemas.microsoft.com/office/drawing/2014/main" id="{C523023D-3F2C-4C90-8A2D-B711861E2ED0}"/>
              </a:ext>
            </a:extLst>
          </p:cNvPr>
          <p:cNvGrpSpPr/>
          <p:nvPr/>
        </p:nvGrpSpPr>
        <p:grpSpPr>
          <a:xfrm>
            <a:off x="801329" y="897177"/>
            <a:ext cx="8675147" cy="127210"/>
            <a:chOff x="0" y="0"/>
            <a:chExt cx="11657498" cy="0"/>
          </a:xfrm>
        </p:grpSpPr>
        <p:sp>
          <p:nvSpPr>
            <p:cNvPr id="20" name="Shape 390">
              <a:extLst>
                <a:ext uri="{FF2B5EF4-FFF2-40B4-BE49-F238E27FC236}">
                  <a16:creationId xmlns:a16="http://schemas.microsoft.com/office/drawing/2014/main" id="{BB379039-1C8C-45CA-A829-DBACC402FEDD}"/>
                </a:ext>
              </a:extLst>
            </p:cNvPr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1" name="Shape 391">
              <a:extLst>
                <a:ext uri="{FF2B5EF4-FFF2-40B4-BE49-F238E27FC236}">
                  <a16:creationId xmlns:a16="http://schemas.microsoft.com/office/drawing/2014/main" id="{6CBD835C-19FC-4352-B56C-4438237D38F8}"/>
                </a:ext>
              </a:extLst>
            </p:cNvPr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6841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520"/>
          <p:cNvSpPr/>
          <p:nvPr/>
        </p:nvSpPr>
        <p:spPr>
          <a:xfrm>
            <a:off x="3642134" y="-165528"/>
            <a:ext cx="2301466" cy="71092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3805"/>
                </a:lnTo>
                <a:lnTo>
                  <a:pt x="0" y="10800"/>
                </a:lnTo>
                <a:lnTo>
                  <a:pt x="21600" y="17795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565656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0" name="다이아몬드 9"/>
          <p:cNvSpPr/>
          <p:nvPr/>
        </p:nvSpPr>
        <p:spPr>
          <a:xfrm>
            <a:off x="4335024" y="1777424"/>
            <a:ext cx="3199252" cy="3199252"/>
          </a:xfrm>
          <a:prstGeom prst="diamond">
            <a:avLst/>
          </a:prstGeom>
          <a:solidFill>
            <a:srgbClr val="E4B7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Shape 507"/>
          <p:cNvSpPr/>
          <p:nvPr/>
        </p:nvSpPr>
        <p:spPr>
          <a:xfrm>
            <a:off x="5201895" y="3143814"/>
            <a:ext cx="1418882" cy="44627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>
            <a:lvl1pPr algn="ctr">
              <a:defRPr sz="30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r>
              <a:rPr lang="ko-KR" altLang="en-US" sz="2400" dirty="0">
                <a:ea typeface="나눔스퀘어 Bold"/>
              </a:rPr>
              <a:t>PLAYING</a:t>
            </a:r>
            <a:endParaRPr lang="ko-KR" dirty="0"/>
          </a:p>
        </p:txBody>
      </p:sp>
      <p:sp>
        <p:nvSpPr>
          <p:cNvPr id="31" name="Shape 509"/>
          <p:cNvSpPr/>
          <p:nvPr/>
        </p:nvSpPr>
        <p:spPr>
          <a:xfrm rot="13500000">
            <a:off x="7158209" y="5303685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5" name="Shape 509"/>
          <p:cNvSpPr/>
          <p:nvPr/>
        </p:nvSpPr>
        <p:spPr>
          <a:xfrm rot="13500000">
            <a:off x="4401522" y="1064683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83A9E9C1-2056-4F57-BEA4-9C78FBA70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27" y="645917"/>
            <a:ext cx="3648973" cy="2316884"/>
          </a:xfrm>
          <a:prstGeom prst="rect">
            <a:avLst/>
          </a:prstGeom>
        </p:spPr>
      </p:pic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488B3F7F-DAD7-4CA4-A665-F093AD7C784F}"/>
              </a:ext>
            </a:extLst>
          </p:cNvPr>
          <p:cNvSpPr/>
          <p:nvPr/>
        </p:nvSpPr>
        <p:spPr>
          <a:xfrm rot="5340000">
            <a:off x="7224080" y="1172138"/>
            <a:ext cx="284328" cy="9489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11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659D8DE3-6A70-4D01-86E3-98879490E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4928" y="610517"/>
            <a:ext cx="3735237" cy="2358927"/>
          </a:xfrm>
          <a:prstGeom prst="rect">
            <a:avLst/>
          </a:prstGeom>
        </p:spPr>
      </p:pic>
      <p:pic>
        <p:nvPicPr>
          <p:cNvPr id="3" name="그림 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5593609E-A0E7-47FC-B009-06FA0D0E5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4928" y="4189866"/>
            <a:ext cx="3735237" cy="241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15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31" grpId="0" animBg="1"/>
      <p:bldP spid="45" grpId="0" animBg="1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573454" y="469860"/>
            <a:ext cx="471462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endParaRPr lang="en-US" altLang="ko-KR" b="1" spc="3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2" name="Group 508"/>
          <p:cNvGrpSpPr/>
          <p:nvPr/>
        </p:nvGrpSpPr>
        <p:grpSpPr>
          <a:xfrm>
            <a:off x="5026163" y="-546381"/>
            <a:ext cx="2128090" cy="4650665"/>
            <a:chOff x="-240163" y="-4116026"/>
            <a:chExt cx="2128090" cy="5940369"/>
          </a:xfrm>
        </p:grpSpPr>
        <p:sp>
          <p:nvSpPr>
            <p:cNvPr id="13" name="Shape 505"/>
            <p:cNvSpPr/>
            <p:nvPr/>
          </p:nvSpPr>
          <p:spPr>
            <a:xfrm>
              <a:off x="835970" y="-4116026"/>
              <a:ext cx="0" cy="5454977"/>
            </a:xfrm>
            <a:prstGeom prst="line">
              <a:avLst/>
            </a:prstGeom>
            <a:noFill/>
            <a:ln w="25400" cap="flat">
              <a:solidFill>
                <a:srgbClr val="56565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4" name="Shape 506"/>
            <p:cNvSpPr/>
            <p:nvPr/>
          </p:nvSpPr>
          <p:spPr>
            <a:xfrm>
              <a:off x="-240163" y="-282677"/>
              <a:ext cx="2128090" cy="2107020"/>
            </a:xfrm>
            <a:prstGeom prst="ellipse">
              <a:avLst/>
            </a:prstGeom>
            <a:solidFill>
              <a:srgbClr val="565656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5" name="Shape 507"/>
            <p:cNvSpPr/>
            <p:nvPr/>
          </p:nvSpPr>
          <p:spPr>
            <a:xfrm>
              <a:off x="147712" y="485815"/>
              <a:ext cx="1352339" cy="57003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algn="ctr">
                <a:defRPr sz="3000">
                  <a:solidFill>
                    <a:srgbClr val="FFFFFF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FINISH</a:t>
              </a:r>
              <a:endParaRPr sz="2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2" name="Shape 509"/>
          <p:cNvSpPr/>
          <p:nvPr/>
        </p:nvSpPr>
        <p:spPr>
          <a:xfrm rot="13500000">
            <a:off x="7261034" y="3186747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2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4E73569C-D4E2-42F1-BE5A-35DEBB28E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466130"/>
            <a:ext cx="3864633" cy="2446419"/>
          </a:xfrm>
          <a:prstGeom prst="rect">
            <a:avLst/>
          </a:prstGeom>
        </p:spPr>
      </p:pic>
      <p:pic>
        <p:nvPicPr>
          <p:cNvPr id="4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89ACD1F9-89E8-46F5-AC37-37B45889F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3568393"/>
            <a:ext cx="3950898" cy="252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3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134</Words>
  <Application>Microsoft Office PowerPoint</Application>
  <PresentationFormat>와이드스크린</PresentationFormat>
  <Paragraphs>35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544</cp:revision>
  <dcterms:created xsi:type="dcterms:W3CDTF">2017-09-09T13:40:14Z</dcterms:created>
  <dcterms:modified xsi:type="dcterms:W3CDTF">2018-12-05T00:45:39Z</dcterms:modified>
</cp:coreProperties>
</file>